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260" r:id="rId2"/>
    <p:sldId id="261" r:id="rId3"/>
    <p:sldId id="262" r:id="rId4"/>
    <p:sldId id="263" r:id="rId5"/>
    <p:sldId id="264" r:id="rId6"/>
    <p:sldId id="265" r:id="rId7"/>
    <p:sldId id="266" r:id="rId8"/>
    <p:sldId id="267" r:id="rId9"/>
    <p:sldId id="268" r:id="rId10"/>
    <p:sldId id="269" r:id="rId11"/>
    <p:sldId id="301" r:id="rId12"/>
    <p:sldId id="270" r:id="rId13"/>
    <p:sldId id="271" r:id="rId14"/>
    <p:sldId id="273" r:id="rId15"/>
    <p:sldId id="274" r:id="rId16"/>
    <p:sldId id="275" r:id="rId17"/>
    <p:sldId id="276" r:id="rId18"/>
    <p:sldId id="302" r:id="rId19"/>
    <p:sldId id="277" r:id="rId20"/>
    <p:sldId id="278" r:id="rId21"/>
    <p:sldId id="279" r:id="rId22"/>
    <p:sldId id="280" r:id="rId23"/>
    <p:sldId id="281" r:id="rId24"/>
    <p:sldId id="282" r:id="rId25"/>
    <p:sldId id="283" r:id="rId26"/>
    <p:sldId id="284" r:id="rId27"/>
    <p:sldId id="285" r:id="rId28"/>
    <p:sldId id="286" r:id="rId29"/>
    <p:sldId id="287" r:id="rId30"/>
    <p:sldId id="289" r:id="rId31"/>
    <p:sldId id="303" r:id="rId32"/>
    <p:sldId id="290" r:id="rId33"/>
    <p:sldId id="291" r:id="rId34"/>
    <p:sldId id="292" r:id="rId35"/>
    <p:sldId id="304" r:id="rId36"/>
  </p:sldIdLst>
  <p:sldSz cx="12192000" cy="6858000"/>
  <p:notesSz cx="6858000" cy="9144000"/>
  <p:custDataLst>
    <p:tags r:id="rId3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2A35"/>
    <a:srgbClr val="3C5F6B"/>
    <a:srgbClr val="EEEEEE"/>
    <a:srgbClr val="58595B"/>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6014" autoAdjust="0"/>
  </p:normalViewPr>
  <p:slideViewPr>
    <p:cSldViewPr snapToGrid="0">
      <p:cViewPr varScale="1">
        <p:scale>
          <a:sx n="108" d="100"/>
          <a:sy n="108" d="100"/>
        </p:scale>
        <p:origin x="990" y="108"/>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A3A3A"/>
              </a:solidFill>
              <a:ln w="19050">
                <a:noFill/>
              </a:ln>
              <a:effectLst/>
            </c:spPr>
            <c:extLst>
              <c:ext xmlns:c16="http://schemas.microsoft.com/office/drawing/2014/chart" uri="{C3380CC4-5D6E-409C-BE32-E72D297353CC}">
                <c16:uniqueId val="{00000001-6ADF-4F30-8F28-CB599A15CC69}"/>
              </c:ext>
            </c:extLst>
          </c:dPt>
          <c:dPt>
            <c:idx val="1"/>
            <c:bubble3D val="0"/>
            <c:spPr>
              <a:solidFill>
                <a:srgbClr val="3C5F6B"/>
              </a:solidFill>
              <a:ln w="19050">
                <a:noFill/>
              </a:ln>
              <a:effectLst/>
            </c:spPr>
            <c:extLst>
              <c:ext xmlns:c16="http://schemas.microsoft.com/office/drawing/2014/chart" uri="{C3380CC4-5D6E-409C-BE32-E72D297353CC}">
                <c16:uniqueId val="{00000003-6ADF-4F30-8F28-CB599A15CC69}"/>
              </c:ext>
            </c:extLst>
          </c:dPt>
          <c:dPt>
            <c:idx val="2"/>
            <c:bubble3D val="0"/>
            <c:spPr>
              <a:solidFill>
                <a:srgbClr val="152A35"/>
              </a:solidFill>
              <a:ln w="19050">
                <a:noFill/>
              </a:ln>
              <a:effectLst/>
            </c:spPr>
            <c:extLst>
              <c:ext xmlns:c16="http://schemas.microsoft.com/office/drawing/2014/chart" uri="{C3380CC4-5D6E-409C-BE32-E72D297353CC}">
                <c16:uniqueId val="{00000005-6ADF-4F30-8F28-CB599A15CC69}"/>
              </c:ext>
            </c:extLst>
          </c:dPt>
          <c:dPt>
            <c:idx val="3"/>
            <c:bubble3D val="0"/>
            <c:spPr>
              <a:solidFill>
                <a:srgbClr val="3A3A3A"/>
              </a:solidFill>
              <a:ln w="19050">
                <a:noFill/>
              </a:ln>
              <a:effectLst/>
            </c:spPr>
            <c:extLst>
              <c:ext xmlns:c16="http://schemas.microsoft.com/office/drawing/2014/chart" uri="{C3380CC4-5D6E-409C-BE32-E72D297353CC}">
                <c16:uniqueId val="{00000007-6ADF-4F30-8F28-CB599A15CC69}"/>
              </c:ext>
            </c:extLst>
          </c:dPt>
          <c:dPt>
            <c:idx val="4"/>
            <c:bubble3D val="0"/>
            <c:spPr>
              <a:solidFill>
                <a:srgbClr val="3A3A3A"/>
              </a:solidFill>
              <a:ln w="19050">
                <a:noFill/>
              </a:ln>
              <a:effectLst/>
            </c:spPr>
            <c:extLst>
              <c:ext xmlns:c16="http://schemas.microsoft.com/office/drawing/2014/chart" uri="{C3380CC4-5D6E-409C-BE32-E72D297353CC}">
                <c16:uniqueId val="{00000009-6ADF-4F30-8F28-CB599A15CC69}"/>
              </c:ext>
            </c:extLst>
          </c:dPt>
          <c:dPt>
            <c:idx val="5"/>
            <c:bubble3D val="0"/>
            <c:spPr>
              <a:solidFill>
                <a:srgbClr val="3C5F6B"/>
              </a:solidFill>
              <a:ln w="19050">
                <a:noFill/>
              </a:ln>
              <a:effectLst/>
            </c:spPr>
            <c:extLst>
              <c:ext xmlns:c16="http://schemas.microsoft.com/office/drawing/2014/chart" uri="{C3380CC4-5D6E-409C-BE32-E72D297353CC}">
                <c16:uniqueId val="{0000000B-6ADF-4F30-8F28-CB599A15CC69}"/>
              </c:ext>
            </c:extLst>
          </c:dPt>
          <c:dPt>
            <c:idx val="6"/>
            <c:bubble3D val="0"/>
            <c:spPr>
              <a:solidFill>
                <a:srgbClr val="152A35"/>
              </a:solidFill>
              <a:ln w="19050">
                <a:noFill/>
              </a:ln>
              <a:effectLst/>
            </c:spPr>
            <c:extLst>
              <c:ext xmlns:c16="http://schemas.microsoft.com/office/drawing/2014/chart" uri="{C3380CC4-5D6E-409C-BE32-E72D297353CC}">
                <c16:uniqueId val="{0000000D-6ADF-4F30-8F28-CB599A15CC69}"/>
              </c:ext>
            </c:extLst>
          </c:dPt>
          <c:dPt>
            <c:idx val="7"/>
            <c:bubble3D val="0"/>
            <c:spPr>
              <a:solidFill>
                <a:srgbClr val="3A3A3A"/>
              </a:solidFill>
              <a:ln w="19050">
                <a:noFill/>
              </a:ln>
              <a:effectLst/>
            </c:spPr>
            <c:extLst>
              <c:ext xmlns:c16="http://schemas.microsoft.com/office/drawing/2014/chart" uri="{C3380CC4-5D6E-409C-BE32-E72D297353CC}">
                <c16:uniqueId val="{0000000F-6ADF-4F30-8F28-CB599A15CC69}"/>
              </c:ext>
            </c:extLst>
          </c:dPt>
          <c:cat>
            <c:strRef>
              <c:f>Sheet1!$A$2:$A$9</c:f>
              <c:strCache>
                <c:ptCount val="4"/>
                <c:pt idx="0">
                  <c:v>第一季度</c:v>
                </c:pt>
                <c:pt idx="1">
                  <c:v>第二季度</c:v>
                </c:pt>
                <c:pt idx="2">
                  <c:v>第三季度</c:v>
                </c:pt>
                <c:pt idx="3">
                  <c:v>第四季度</c:v>
                </c:pt>
              </c:strCache>
            </c:strRef>
          </c:cat>
          <c:val>
            <c:numRef>
              <c:f>Sheet1!$B$2:$B$9</c:f>
              <c:numCache>
                <c:formatCode>General</c:formatCode>
                <c:ptCount val="8"/>
                <c:pt idx="0">
                  <c:v>1</c:v>
                </c:pt>
                <c:pt idx="1">
                  <c:v>1</c:v>
                </c:pt>
                <c:pt idx="2">
                  <c:v>1</c:v>
                </c:pt>
                <c:pt idx="3">
                  <c:v>1</c:v>
                </c:pt>
                <c:pt idx="4">
                  <c:v>1</c:v>
                </c:pt>
                <c:pt idx="5">
                  <c:v>1</c:v>
                </c:pt>
                <c:pt idx="6">
                  <c:v>1</c:v>
                </c:pt>
                <c:pt idx="7">
                  <c:v>1</c:v>
                </c:pt>
              </c:numCache>
            </c:numRef>
          </c:val>
          <c:extLst>
            <c:ext xmlns:c16="http://schemas.microsoft.com/office/drawing/2014/chart" uri="{C3380CC4-5D6E-409C-BE32-E72D297353CC}">
              <c16:uniqueId val="{00000010-6ADF-4F30-8F28-CB599A15CC69}"/>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2018/4/18 Wednesday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2018/4/18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985913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155908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36093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903902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837077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981135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232886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058524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195457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018038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4055431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13864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4568618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157788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671207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661653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12315935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3360463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861861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3913377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22955425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2913784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9489958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25019521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28482000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17073002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15775311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34</a:t>
            </a:fld>
            <a:endParaRPr lang="zh-CN" altLang="en-US"/>
          </a:p>
        </p:txBody>
      </p:sp>
    </p:spTree>
    <p:extLst>
      <p:ext uri="{BB962C8B-B14F-4D97-AF65-F5344CB8AC3E}">
        <p14:creationId xmlns:p14="http://schemas.microsoft.com/office/powerpoint/2010/main" val="41188936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35</a:t>
            </a:fld>
            <a:endParaRPr lang="zh-CN" altLang="en-US"/>
          </a:p>
        </p:txBody>
      </p:sp>
    </p:spTree>
    <p:extLst>
      <p:ext uri="{BB962C8B-B14F-4D97-AF65-F5344CB8AC3E}">
        <p14:creationId xmlns:p14="http://schemas.microsoft.com/office/powerpoint/2010/main" val="2320676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601692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820463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705929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724877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19558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64834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矩形 2"/>
          <p:cNvSpPr/>
          <p:nvPr userDrawn="1"/>
        </p:nvSpPr>
        <p:spPr>
          <a:xfrm>
            <a:off x="0" y="5867553"/>
            <a:ext cx="6096000" cy="923330"/>
          </a:xfrm>
          <a:prstGeom prst="rect">
            <a:avLst/>
          </a:prstGeom>
        </p:spPr>
        <p:txBody>
          <a:bodyPr>
            <a:spAutoFit/>
          </a:bodyPr>
          <a:lstStyle/>
          <a:p>
            <a:r>
              <a:rPr lang="zh-CN" altLang="en-US" sz="1800" dirty="0">
                <a:solidFill>
                  <a:schemeClr val="bg1">
                    <a:lumMod val="85000"/>
                  </a:schemeClr>
                </a:solidFill>
                <a:latin typeface="微软雅黑" panose="020B0503020204020204" pitchFamily="34" charset="-122"/>
                <a:ea typeface="微软雅黑" panose="020B0503020204020204" pitchFamily="34" charset="-122"/>
              </a:rPr>
              <a:t>不得将觅知网的</a:t>
            </a:r>
            <a:r>
              <a:rPr lang="en-US" altLang="zh-CN" sz="1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800" dirty="0">
                <a:solidFill>
                  <a:schemeClr val="bg1">
                    <a:lumMod val="85000"/>
                  </a:schemeClr>
                </a:solidFill>
                <a:latin typeface="微软雅黑" panose="020B0503020204020204" pitchFamily="34" charset="-122"/>
                <a:ea typeface="微软雅黑" panose="020B0503020204020204" pitchFamily="34" charset="-122"/>
              </a:rPr>
              <a:t>模板、</a:t>
            </a:r>
            <a:r>
              <a:rPr lang="en-US" altLang="zh-CN" sz="1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800" dirty="0">
                <a:solidFill>
                  <a:schemeClr val="bg1">
                    <a:lumMod val="8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lumMod val="8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4B54F6-7854-40E5-A1A8-57C2A545B65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36342377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A8465CE-1F8B-4347-834D-CBA93D9FC3CA}"/>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4913" t="4849" r="3912" b="4872"/>
          <a:stretch/>
        </p:blipFill>
        <p:spPr>
          <a:xfrm>
            <a:off x="-1" y="0"/>
            <a:ext cx="12188825"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5.xml"/><Relationship Id="rId11" Type="http://schemas.microsoft.com/office/2007/relationships/hdphoto" Target="../media/hdphoto1.wdp"/><Relationship Id="rId5" Type="http://schemas.openxmlformats.org/officeDocument/2006/relationships/audio" Target="../media/media1.mp3"/><Relationship Id="rId10" Type="http://schemas.openxmlformats.org/officeDocument/2006/relationships/image" Target="../media/image3.png"/><Relationship Id="rId4" Type="http://schemas.microsoft.com/office/2007/relationships/media" Target="../media/media1.mp3"/><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9.xml"/><Relationship Id="rId7"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0.xml"/><Relationship Id="rId11" Type="http://schemas.microsoft.com/office/2007/relationships/hdphoto" Target="../media/hdphoto1.wdp"/><Relationship Id="rId5" Type="http://schemas.openxmlformats.org/officeDocument/2006/relationships/audio" Target="../media/media1.mp3"/><Relationship Id="rId10" Type="http://schemas.openxmlformats.org/officeDocument/2006/relationships/image" Target="../media/image3.png"/><Relationship Id="rId4" Type="http://schemas.microsoft.com/office/2007/relationships/media" Target="../media/media1.mp3"/><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a:extLst>
              <a:ext uri="{FF2B5EF4-FFF2-40B4-BE49-F238E27FC236}">
                <a16:creationId xmlns:a16="http://schemas.microsoft.com/office/drawing/2014/main" id="{0BB9993D-0972-4CCB-8BD2-7FDD1ACB910F}"/>
              </a:ext>
            </a:extLst>
          </p:cNvPr>
          <p:cNvSpPr>
            <a:spLocks noEditPoints="1"/>
          </p:cNvSpPr>
          <p:nvPr/>
        </p:nvSpPr>
        <p:spPr bwMode="auto">
          <a:xfrm rot="1747839">
            <a:off x="1419487" y="-397844"/>
            <a:ext cx="3895228" cy="4464603"/>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rgbClr val="152A35"/>
          </a:solidFill>
          <a:ln>
            <a:noFill/>
          </a:ln>
        </p:spPr>
        <p:txBody>
          <a:bodyPr vert="horz" wrap="square" lIns="91440" tIns="45720" rIns="91440" bIns="45720" numCol="1" anchor="t" anchorCtr="0" compatLnSpc="1"/>
          <a:lstStyle/>
          <a:p>
            <a:endParaRPr lang="zh-CN" altLang="en-US"/>
          </a:p>
        </p:txBody>
      </p:sp>
      <p:sp>
        <p:nvSpPr>
          <p:cNvPr id="3" name="PA_文本框 2">
            <a:extLst>
              <a:ext uri="{FF2B5EF4-FFF2-40B4-BE49-F238E27FC236}">
                <a16:creationId xmlns:a16="http://schemas.microsoft.com/office/drawing/2014/main" id="{2BC2E6C8-1D40-43F7-899A-3FF89D7053A5}"/>
              </a:ext>
            </a:extLst>
          </p:cNvPr>
          <p:cNvSpPr txBox="1"/>
          <p:nvPr>
            <p:custDataLst>
              <p:tags r:id="rId1"/>
            </p:custDataLst>
          </p:nvPr>
        </p:nvSpPr>
        <p:spPr>
          <a:xfrm>
            <a:off x="5960377" y="2407251"/>
            <a:ext cx="5459263" cy="707886"/>
          </a:xfrm>
          <a:prstGeom prst="rect">
            <a:avLst/>
          </a:prstGeom>
          <a:noFill/>
        </p:spPr>
        <p:txBody>
          <a:bodyPr wrap="square" rtlCol="0">
            <a:spAutoFit/>
          </a:bodyPr>
          <a:lstStyle/>
          <a:p>
            <a:pPr algn="ctr" defTabSz="914400"/>
            <a:r>
              <a:rPr lang="en-US" altLang="zh-CN" sz="4000" spc="300" dirty="0">
                <a:solidFill>
                  <a:srgbClr val="152A35"/>
                </a:solidFill>
                <a:latin typeface="Bauhaus 93" panose="04030905020B02020C02" pitchFamily="82" charset="0"/>
                <a:ea typeface="微软雅黑 Light" panose="020B0502040204020203" pitchFamily="34" charset="-122"/>
                <a:cs typeface="+mn-ea"/>
                <a:sym typeface="+mn-lt"/>
              </a:rPr>
              <a:t>BUSINESS REPORT</a:t>
            </a:r>
            <a:endParaRPr lang="zh-CN" altLang="en-US" sz="4000" spc="300" dirty="0">
              <a:solidFill>
                <a:srgbClr val="152A35"/>
              </a:solidFill>
              <a:latin typeface="Bauhaus 93" panose="04030905020B02020C02" pitchFamily="82" charset="0"/>
              <a:ea typeface="微软雅黑 Light" panose="020B0502040204020203" pitchFamily="34" charset="-122"/>
              <a:cs typeface="+mn-ea"/>
              <a:sym typeface="+mn-lt"/>
            </a:endParaRPr>
          </a:p>
        </p:txBody>
      </p:sp>
      <p:sp>
        <p:nvSpPr>
          <p:cNvPr id="4" name="文本框 3">
            <a:extLst>
              <a:ext uri="{FF2B5EF4-FFF2-40B4-BE49-F238E27FC236}">
                <a16:creationId xmlns:a16="http://schemas.microsoft.com/office/drawing/2014/main" id="{EF8A3029-B033-4E66-A39B-391C001B07CC}"/>
              </a:ext>
            </a:extLst>
          </p:cNvPr>
          <p:cNvSpPr txBox="1"/>
          <p:nvPr/>
        </p:nvSpPr>
        <p:spPr>
          <a:xfrm>
            <a:off x="6970428" y="4509146"/>
            <a:ext cx="3439160" cy="338554"/>
          </a:xfrm>
          <a:prstGeom prst="rect">
            <a:avLst/>
          </a:prstGeom>
          <a:solidFill>
            <a:srgbClr val="152A35"/>
          </a:solidFill>
        </p:spPr>
        <p:txBody>
          <a:bodyPr wrap="square" rtlCol="0">
            <a:spAutoFit/>
          </a:bodyPr>
          <a:lstStyle/>
          <a:p>
            <a:pPr algn="ctr" defTabSz="914400"/>
            <a:r>
              <a:rPr lang="zh-CN" altLang="en-US" sz="1600" dirty="0">
                <a:solidFill>
                  <a:schemeClr val="bg1"/>
                </a:solidFill>
                <a:latin typeface="微软雅黑 Light" panose="020F0502020204030204"/>
                <a:ea typeface="微软雅黑 Light" panose="020B0502040204020203" pitchFamily="34" charset="-122"/>
                <a:cs typeface="+mn-ea"/>
                <a:sym typeface="+mn-lt"/>
              </a:rPr>
              <a:t>汇报人</a:t>
            </a:r>
            <a:r>
              <a:rPr lang="zh-CN" altLang="en-US" sz="1600" dirty="0" smtClean="0">
                <a:solidFill>
                  <a:schemeClr val="bg1"/>
                </a:solidFill>
                <a:latin typeface="微软雅黑 Light" panose="020F0502020204030204"/>
                <a:ea typeface="微软雅黑 Light" panose="020B0502040204020203" pitchFamily="34" charset="-122"/>
                <a:cs typeface="+mn-ea"/>
                <a:sym typeface="+mn-lt"/>
              </a:rPr>
              <a:t>：小鹿</a:t>
            </a:r>
            <a:r>
              <a:rPr lang="en-US" altLang="zh-CN" sz="1600" dirty="0" err="1" smtClean="0">
                <a:solidFill>
                  <a:schemeClr val="bg1"/>
                </a:solidFill>
                <a:latin typeface="微软雅黑 Light" panose="020F0502020204030204"/>
                <a:ea typeface="微软雅黑 Light" panose="020B0502040204020203" pitchFamily="34" charset="-122"/>
                <a:cs typeface="+mn-ea"/>
                <a:sym typeface="+mn-lt"/>
              </a:rPr>
              <a:t>ppt</a:t>
            </a:r>
            <a:endParaRPr lang="zh-CN" altLang="en-US" sz="1600" dirty="0">
              <a:solidFill>
                <a:schemeClr val="bg1"/>
              </a:solidFill>
              <a:latin typeface="微软雅黑 Light" panose="020F0502020204030204"/>
              <a:ea typeface="微软雅黑 Light" panose="020B0502040204020203" pitchFamily="34" charset="-122"/>
              <a:cs typeface="+mn-ea"/>
              <a:sym typeface="+mn-lt"/>
            </a:endParaRPr>
          </a:p>
        </p:txBody>
      </p:sp>
      <p:sp>
        <p:nvSpPr>
          <p:cNvPr id="5" name="矩形 4">
            <a:extLst>
              <a:ext uri="{FF2B5EF4-FFF2-40B4-BE49-F238E27FC236}">
                <a16:creationId xmlns:a16="http://schemas.microsoft.com/office/drawing/2014/main" id="{91E9A595-F30E-4A26-87ED-9C200EC97DA8}"/>
              </a:ext>
            </a:extLst>
          </p:cNvPr>
          <p:cNvSpPr/>
          <p:nvPr/>
        </p:nvSpPr>
        <p:spPr>
          <a:xfrm>
            <a:off x="5838626" y="3966790"/>
            <a:ext cx="5702764" cy="338554"/>
          </a:xfrm>
          <a:prstGeom prst="rect">
            <a:avLst/>
          </a:prstGeom>
          <a:noFill/>
          <a:ln>
            <a:noFill/>
          </a:ln>
        </p:spPr>
        <p:txBody>
          <a:bodyPr wrap="square">
            <a:spAutoFit/>
          </a:bodyPr>
          <a:lstStyle/>
          <a:p>
            <a:pPr algn="ctr" defTabSz="914400"/>
            <a:r>
              <a:rPr lang="zh-CN" altLang="en-US" sz="1600" dirty="0">
                <a:solidFill>
                  <a:srgbClr val="152A35"/>
                </a:solidFill>
                <a:latin typeface="微软雅黑 Light" panose="020F0502020204030204"/>
                <a:ea typeface="微软雅黑 Light" panose="020B0502040204020203" pitchFamily="34" charset="-122"/>
                <a:cs typeface="+mn-ea"/>
                <a:sym typeface="+mn-lt"/>
              </a:rPr>
              <a:t>丨 适用于创业计划 丨 投资合作 丨 公司介绍 丨  企业宣传 丨</a:t>
            </a:r>
          </a:p>
        </p:txBody>
      </p:sp>
      <p:sp>
        <p:nvSpPr>
          <p:cNvPr id="6" name="PA_文本框 4">
            <a:extLst>
              <a:ext uri="{FF2B5EF4-FFF2-40B4-BE49-F238E27FC236}">
                <a16:creationId xmlns:a16="http://schemas.microsoft.com/office/drawing/2014/main" id="{5AA5AA09-37FA-4ABA-B958-A34618330F1E}"/>
              </a:ext>
            </a:extLst>
          </p:cNvPr>
          <p:cNvSpPr txBox="1"/>
          <p:nvPr>
            <p:custDataLst>
              <p:tags r:id="rId2"/>
            </p:custDataLst>
          </p:nvPr>
        </p:nvSpPr>
        <p:spPr>
          <a:xfrm>
            <a:off x="5177856" y="2951909"/>
            <a:ext cx="7024304" cy="1107996"/>
          </a:xfrm>
          <a:prstGeom prst="rect">
            <a:avLst/>
          </a:prstGeom>
          <a:noFill/>
        </p:spPr>
        <p:txBody>
          <a:bodyPr wrap="square" rtlCol="0">
            <a:spAutoFit/>
          </a:bodyPr>
          <a:lstStyle/>
          <a:p>
            <a:pPr algn="just" defTabSz="914400"/>
            <a:r>
              <a:rPr lang="zh-CN" altLang="en-US" sz="6600" b="1" spc="600" dirty="0">
                <a:solidFill>
                  <a:srgbClr val="152A35"/>
                </a:solidFill>
                <a:latin typeface="微软雅黑" panose="020B0503020204020204" pitchFamily="34" charset="-122"/>
                <a:ea typeface="微软雅黑" panose="020B0503020204020204" pitchFamily="34" charset="-122"/>
                <a:cs typeface="+mn-ea"/>
                <a:sym typeface="+mn-lt"/>
              </a:rPr>
              <a:t>商业融资计划书</a:t>
            </a:r>
          </a:p>
        </p:txBody>
      </p:sp>
      <p:sp>
        <p:nvSpPr>
          <p:cNvPr id="7" name="PA_文本框 1">
            <a:extLst>
              <a:ext uri="{FF2B5EF4-FFF2-40B4-BE49-F238E27FC236}">
                <a16:creationId xmlns:a16="http://schemas.microsoft.com/office/drawing/2014/main" id="{7855FFF7-2063-48BF-A929-662F6435C8C1}"/>
              </a:ext>
            </a:extLst>
          </p:cNvPr>
          <p:cNvSpPr txBox="1"/>
          <p:nvPr>
            <p:custDataLst>
              <p:tags r:id="rId3"/>
            </p:custDataLst>
          </p:nvPr>
        </p:nvSpPr>
        <p:spPr>
          <a:xfrm>
            <a:off x="6637842" y="1289916"/>
            <a:ext cx="3227127" cy="2554545"/>
          </a:xfrm>
          <a:prstGeom prst="rect">
            <a:avLst/>
          </a:prstGeom>
          <a:noFill/>
        </p:spPr>
        <p:txBody>
          <a:bodyPr wrap="square" rtlCol="0">
            <a:spAutoFit/>
          </a:bodyPr>
          <a:lstStyle/>
          <a:p>
            <a:pPr algn="ctr" defTabSz="914400"/>
            <a:r>
              <a:rPr lang="en-US" altLang="zh-CN" sz="8000" b="1" spc="600" dirty="0">
                <a:solidFill>
                  <a:srgbClr val="152A35"/>
                </a:solidFill>
                <a:latin typeface="微软雅黑" panose="020B0503020204020204" pitchFamily="34" charset="-122"/>
                <a:ea typeface="微软雅黑" panose="020B0503020204020204" pitchFamily="34" charset="-122"/>
                <a:cs typeface="+mn-ea"/>
                <a:sym typeface="+mn-lt"/>
              </a:rPr>
              <a:t>201X	</a:t>
            </a:r>
            <a:endParaRPr lang="zh-CN" altLang="en-US" sz="8000" b="1" spc="600" dirty="0">
              <a:solidFill>
                <a:srgbClr val="152A35"/>
              </a:solidFill>
              <a:latin typeface="微软雅黑" panose="020B0503020204020204" pitchFamily="34" charset="-122"/>
              <a:ea typeface="微软雅黑" panose="020B0503020204020204" pitchFamily="34" charset="-122"/>
              <a:cs typeface="+mn-ea"/>
              <a:sym typeface="+mn-lt"/>
            </a:endParaRPr>
          </a:p>
        </p:txBody>
      </p:sp>
      <p:pic>
        <p:nvPicPr>
          <p:cNvPr id="8" name="Dirty Dropouts - Unity">
            <a:hlinkClick r:id="" action="ppaction://media"/>
            <a:extLst>
              <a:ext uri="{FF2B5EF4-FFF2-40B4-BE49-F238E27FC236}">
                <a16:creationId xmlns:a16="http://schemas.microsoft.com/office/drawing/2014/main" id="{0DB4CCEE-A01C-4DD1-B87D-C109D6FB1357}"/>
              </a:ext>
            </a:extLst>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597025" y="-492125"/>
            <a:ext cx="609600" cy="609600"/>
          </a:xfrm>
          <a:prstGeom prst="rect">
            <a:avLst/>
          </a:prstGeom>
        </p:spPr>
      </p:pic>
      <p:sp>
        <p:nvSpPr>
          <p:cNvPr id="10" name="TextBox 27">
            <a:extLst>
              <a:ext uri="{FF2B5EF4-FFF2-40B4-BE49-F238E27FC236}">
                <a16:creationId xmlns:a16="http://schemas.microsoft.com/office/drawing/2014/main" id="{B9A50F45-F500-40AC-BC6B-6B87FE6525DF}"/>
              </a:ext>
            </a:extLst>
          </p:cNvPr>
          <p:cNvSpPr txBox="1"/>
          <p:nvPr/>
        </p:nvSpPr>
        <p:spPr>
          <a:xfrm>
            <a:off x="7651354" y="6519446"/>
            <a:ext cx="4540645" cy="338554"/>
          </a:xfrm>
          <a:prstGeom prst="rect">
            <a:avLst/>
          </a:prstGeom>
          <a:noFill/>
          <a:ln>
            <a:noFill/>
          </a:ln>
        </p:spPr>
        <p:txBody>
          <a:bodyPr wrap="square" rtlCol="0">
            <a:spAutoFit/>
          </a:bodyPr>
          <a:lstStyle/>
          <a:p>
            <a:pPr algn="ctr"/>
            <a:r>
              <a:rPr lang="zh-CN" altLang="en-US" sz="1600" dirty="0">
                <a:solidFill>
                  <a:srgbClr val="152A35"/>
                </a:solidFill>
                <a:cs typeface="+mn-ea"/>
                <a:sym typeface="+mn-lt"/>
              </a:rPr>
              <a:t>框架完整 </a:t>
            </a:r>
            <a:r>
              <a:rPr lang="en-US" altLang="zh-CN" sz="1600" dirty="0">
                <a:solidFill>
                  <a:srgbClr val="152A35"/>
                </a:solidFill>
                <a:cs typeface="+mn-ea"/>
                <a:sym typeface="+mn-lt"/>
              </a:rPr>
              <a:t>/ </a:t>
            </a:r>
            <a:r>
              <a:rPr lang="zh-CN" altLang="en-US" sz="1600" dirty="0">
                <a:solidFill>
                  <a:srgbClr val="152A35"/>
                </a:solidFill>
                <a:cs typeface="+mn-ea"/>
                <a:sym typeface="+mn-lt"/>
              </a:rPr>
              <a:t>所有文字可以修改 </a:t>
            </a:r>
            <a:r>
              <a:rPr lang="en-US" altLang="zh-CN" sz="1600" dirty="0">
                <a:solidFill>
                  <a:srgbClr val="152A35"/>
                </a:solidFill>
                <a:cs typeface="+mn-ea"/>
                <a:sym typeface="+mn-lt"/>
              </a:rPr>
              <a:t>/ </a:t>
            </a:r>
            <a:r>
              <a:rPr lang="zh-CN" altLang="en-US" sz="1600" dirty="0">
                <a:solidFill>
                  <a:srgbClr val="152A35"/>
                </a:solidFill>
                <a:cs typeface="+mn-ea"/>
                <a:sym typeface="+mn-lt"/>
              </a:rPr>
              <a:t>图片可以替换</a:t>
            </a:r>
            <a:endParaRPr lang="zh-CN" altLang="zh-CN" sz="1600" dirty="0">
              <a:solidFill>
                <a:srgbClr val="152A35"/>
              </a:solidFill>
              <a:cs typeface="+mn-ea"/>
              <a:sym typeface="+mn-lt"/>
            </a:endParaRPr>
          </a:p>
        </p:txBody>
      </p:sp>
      <p:sp>
        <p:nvSpPr>
          <p:cNvPr id="15" name="Freeform 5">
            <a:extLst>
              <a:ext uri="{FF2B5EF4-FFF2-40B4-BE49-F238E27FC236}">
                <a16:creationId xmlns:a16="http://schemas.microsoft.com/office/drawing/2014/main" id="{9D299B4D-1D34-4CCA-8CAE-8F81591289E5}"/>
              </a:ext>
            </a:extLst>
          </p:cNvPr>
          <p:cNvSpPr>
            <a:spLocks noEditPoints="1"/>
          </p:cNvSpPr>
          <p:nvPr/>
        </p:nvSpPr>
        <p:spPr bwMode="auto">
          <a:xfrm rot="1076285">
            <a:off x="641994" y="3247625"/>
            <a:ext cx="4858302" cy="5568452"/>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rgbClr val="152A35"/>
          </a:solidFill>
          <a:ln>
            <a:noFill/>
          </a:ln>
        </p:spPr>
        <p:txBody>
          <a:bodyPr vert="horz" wrap="square" lIns="91440" tIns="45720" rIns="91440" bIns="45720" numCol="1" anchor="t" anchorCtr="0" compatLnSpc="1"/>
          <a:lstStyle/>
          <a:p>
            <a:endParaRPr lang="zh-CN" altLang="en-US"/>
          </a:p>
        </p:txBody>
      </p:sp>
      <p:grpSp>
        <p:nvGrpSpPr>
          <p:cNvPr id="14" name="组合 13">
            <a:extLst>
              <a:ext uri="{FF2B5EF4-FFF2-40B4-BE49-F238E27FC236}">
                <a16:creationId xmlns:a16="http://schemas.microsoft.com/office/drawing/2014/main" id="{BDA4DBCA-BDE1-4784-9F6B-874708B5D4BE}"/>
              </a:ext>
            </a:extLst>
          </p:cNvPr>
          <p:cNvGrpSpPr/>
          <p:nvPr/>
        </p:nvGrpSpPr>
        <p:grpSpPr>
          <a:xfrm>
            <a:off x="-2022371" y="499085"/>
            <a:ext cx="6717442" cy="6824670"/>
            <a:chOff x="-1233729" y="1845743"/>
            <a:chExt cx="6717442" cy="6824670"/>
          </a:xfrm>
        </p:grpSpPr>
        <p:sp>
          <p:nvSpPr>
            <p:cNvPr id="9" name="六边形 8">
              <a:extLst>
                <a:ext uri="{FF2B5EF4-FFF2-40B4-BE49-F238E27FC236}">
                  <a16:creationId xmlns:a16="http://schemas.microsoft.com/office/drawing/2014/main" id="{56FCC880-B4A0-40A7-A905-70A08EF03844}"/>
                </a:ext>
              </a:extLst>
            </p:cNvPr>
            <p:cNvSpPr/>
            <p:nvPr/>
          </p:nvSpPr>
          <p:spPr>
            <a:xfrm>
              <a:off x="-1233729" y="2404053"/>
              <a:ext cx="6717442" cy="5708049"/>
            </a:xfrm>
            <a:prstGeom prst="hexagon">
              <a:avLst>
                <a:gd name="adj" fmla="val 29339"/>
                <a:gd name="vf" fmla="val 115470"/>
              </a:avLst>
            </a:prstGeom>
            <a:blipFill>
              <a:blip r:embed="rId10">
                <a:extLst>
                  <a:ext uri="{BEBA8EAE-BF5A-486C-A8C5-ECC9F3942E4B}">
                    <a14:imgProps xmlns:a14="http://schemas.microsoft.com/office/drawing/2010/main">
                      <a14:imgLayer r:embed="rId11">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5">
              <a:extLst>
                <a:ext uri="{FF2B5EF4-FFF2-40B4-BE49-F238E27FC236}">
                  <a16:creationId xmlns:a16="http://schemas.microsoft.com/office/drawing/2014/main" id="{86EB3767-575E-4DC3-A174-FF9B626F627A}"/>
                </a:ext>
              </a:extLst>
            </p:cNvPr>
            <p:cNvSpPr>
              <a:spLocks noEditPoints="1"/>
            </p:cNvSpPr>
            <p:nvPr/>
          </p:nvSpPr>
          <p:spPr bwMode="auto">
            <a:xfrm rot="1738674">
              <a:off x="-810517" y="1845743"/>
              <a:ext cx="5947239" cy="6824670"/>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rgbClr val="152A35"/>
            </a:solidFill>
            <a:ln>
              <a:noFill/>
            </a:ln>
          </p:spPr>
          <p:txBody>
            <a:bodyPr vert="horz" wrap="square" lIns="91440" tIns="45720" rIns="91440" bIns="45720" numCol="1" anchor="t" anchorCtr="0" compatLnSpc="1"/>
            <a:lstStyle/>
            <a:p>
              <a:endParaRPr lang="zh-CN" altLang="en-US" dirty="0"/>
            </a:p>
          </p:txBody>
        </p:sp>
      </p:grpSp>
      <p:grpSp>
        <p:nvGrpSpPr>
          <p:cNvPr id="12" name="组合 11">
            <a:extLst>
              <a:ext uri="{FF2B5EF4-FFF2-40B4-BE49-F238E27FC236}">
                <a16:creationId xmlns:a16="http://schemas.microsoft.com/office/drawing/2014/main" id="{D57B8F25-CC04-48D0-A186-E388F66341BA}"/>
              </a:ext>
            </a:extLst>
          </p:cNvPr>
          <p:cNvGrpSpPr/>
          <p:nvPr/>
        </p:nvGrpSpPr>
        <p:grpSpPr>
          <a:xfrm>
            <a:off x="0" y="0"/>
            <a:ext cx="2250667" cy="1057395"/>
            <a:chOff x="0" y="0"/>
            <a:chExt cx="2250667" cy="1057395"/>
          </a:xfrm>
        </p:grpSpPr>
        <p:sp>
          <p:nvSpPr>
            <p:cNvPr id="19" name="矩形 18">
              <a:extLst>
                <a:ext uri="{FF2B5EF4-FFF2-40B4-BE49-F238E27FC236}">
                  <a16:creationId xmlns:a16="http://schemas.microsoft.com/office/drawing/2014/main" id="{878E7749-F89F-489B-A6F2-5670FDE58999}"/>
                </a:ext>
              </a:extLst>
            </p:cNvPr>
            <p:cNvSpPr/>
            <p:nvPr/>
          </p:nvSpPr>
          <p:spPr>
            <a:xfrm>
              <a:off x="0" y="0"/>
              <a:ext cx="2238376" cy="1057395"/>
            </a:xfrm>
            <a:custGeom>
              <a:avLst/>
              <a:gdLst>
                <a:gd name="connsiteX0" fmla="*/ 0 w 1628776"/>
                <a:gd name="connsiteY0" fmla="*/ 0 h 964839"/>
                <a:gd name="connsiteX1" fmla="*/ 1628776 w 1628776"/>
                <a:gd name="connsiteY1" fmla="*/ 0 h 964839"/>
                <a:gd name="connsiteX2" fmla="*/ 1628776 w 1628776"/>
                <a:gd name="connsiteY2" fmla="*/ 964839 h 964839"/>
                <a:gd name="connsiteX3" fmla="*/ 0 w 1628776"/>
                <a:gd name="connsiteY3" fmla="*/ 964839 h 964839"/>
                <a:gd name="connsiteX4" fmla="*/ 0 w 1628776"/>
                <a:gd name="connsiteY4" fmla="*/ 0 h 964839"/>
                <a:gd name="connsiteX0" fmla="*/ 0 w 2152651"/>
                <a:gd name="connsiteY0" fmla="*/ 0 h 964839"/>
                <a:gd name="connsiteX1" fmla="*/ 2152651 w 2152651"/>
                <a:gd name="connsiteY1" fmla="*/ 0 h 964839"/>
                <a:gd name="connsiteX2" fmla="*/ 1628776 w 2152651"/>
                <a:gd name="connsiteY2" fmla="*/ 964839 h 964839"/>
                <a:gd name="connsiteX3" fmla="*/ 0 w 2152651"/>
                <a:gd name="connsiteY3" fmla="*/ 964839 h 964839"/>
                <a:gd name="connsiteX4" fmla="*/ 0 w 2152651"/>
                <a:gd name="connsiteY4" fmla="*/ 0 h 964839"/>
                <a:gd name="connsiteX0" fmla="*/ 0 w 2238376"/>
                <a:gd name="connsiteY0" fmla="*/ 0 h 964839"/>
                <a:gd name="connsiteX1" fmla="*/ 2238376 w 2238376"/>
                <a:gd name="connsiteY1" fmla="*/ 0 h 964839"/>
                <a:gd name="connsiteX2" fmla="*/ 1628776 w 2238376"/>
                <a:gd name="connsiteY2" fmla="*/ 964839 h 964839"/>
                <a:gd name="connsiteX3" fmla="*/ 0 w 2238376"/>
                <a:gd name="connsiteY3" fmla="*/ 964839 h 964839"/>
                <a:gd name="connsiteX4" fmla="*/ 0 w 2238376"/>
                <a:gd name="connsiteY4" fmla="*/ 0 h 964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376" h="964839">
                  <a:moveTo>
                    <a:pt x="0" y="0"/>
                  </a:moveTo>
                  <a:lnTo>
                    <a:pt x="2238376" y="0"/>
                  </a:lnTo>
                  <a:lnTo>
                    <a:pt x="1628776" y="964839"/>
                  </a:lnTo>
                  <a:lnTo>
                    <a:pt x="0" y="964839"/>
                  </a:lnTo>
                  <a:lnTo>
                    <a:pt x="0" y="0"/>
                  </a:lnTo>
                  <a:close/>
                </a:path>
              </a:pathLst>
            </a:cu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文本框 2">
              <a:extLst>
                <a:ext uri="{FF2B5EF4-FFF2-40B4-BE49-F238E27FC236}">
                  <a16:creationId xmlns:a16="http://schemas.microsoft.com/office/drawing/2014/main" id="{78B4C9DA-4BA9-4A29-98BE-7D225B228449}"/>
                </a:ext>
              </a:extLst>
            </p:cNvPr>
            <p:cNvSpPr txBox="1"/>
            <p:nvPr>
              <p:custDataLst>
                <p:tags r:id="rId6"/>
              </p:custDataLst>
            </p:nvPr>
          </p:nvSpPr>
          <p:spPr>
            <a:xfrm>
              <a:off x="0" y="117475"/>
              <a:ext cx="2250667" cy="830997"/>
            </a:xfrm>
            <a:prstGeom prst="rect">
              <a:avLst/>
            </a:prstGeom>
            <a:noFill/>
          </p:spPr>
          <p:txBody>
            <a:bodyPr wrap="square" rtlCol="0">
              <a:spAutoFit/>
            </a:bodyPr>
            <a:lstStyle/>
            <a:p>
              <a:pPr defTabSz="914400"/>
              <a:r>
                <a:rPr lang="en-US" altLang="zh-CN" sz="2400" b="1" spc="300" dirty="0">
                  <a:solidFill>
                    <a:schemeClr val="bg1"/>
                  </a:solidFill>
                  <a:latin typeface="Levenim MT" panose="02010502060101010101" pitchFamily="2" charset="-79"/>
                  <a:ea typeface="微软雅黑 Light" panose="020B0502040204020203" pitchFamily="34" charset="-122"/>
                  <a:cs typeface="Levenim MT" panose="02010502060101010101" pitchFamily="2" charset="-79"/>
                  <a:sym typeface="+mn-lt"/>
                </a:rPr>
                <a:t>COMPANY</a:t>
              </a:r>
            </a:p>
            <a:p>
              <a:pPr defTabSz="914400"/>
              <a:r>
                <a:rPr lang="en-US" altLang="zh-CN" sz="2400" b="1" spc="300" dirty="0">
                  <a:solidFill>
                    <a:schemeClr val="bg1"/>
                  </a:solidFill>
                  <a:latin typeface="Levenim MT" panose="02010502060101010101" pitchFamily="2" charset="-79"/>
                  <a:ea typeface="微软雅黑 Light" panose="020B0502040204020203" pitchFamily="34" charset="-122"/>
                  <a:cs typeface="Levenim MT" panose="02010502060101010101" pitchFamily="2" charset="-79"/>
                  <a:sym typeface="+mn-lt"/>
                </a:rPr>
                <a:t>LOGO</a:t>
              </a:r>
              <a:endParaRPr lang="zh-CN" altLang="en-US" sz="2400" b="1" spc="300" dirty="0">
                <a:solidFill>
                  <a:schemeClr val="bg1"/>
                </a:solidFill>
                <a:latin typeface="Levenim MT" panose="02010502060101010101" pitchFamily="2" charset="-79"/>
                <a:ea typeface="微软雅黑 Light" panose="020B0502040204020203" pitchFamily="34" charset="-122"/>
                <a:cs typeface="Levenim MT" panose="02010502060101010101" pitchFamily="2" charset="-79"/>
                <a:sym typeface="+mn-lt"/>
              </a:endParaRPr>
            </a:p>
          </p:txBody>
        </p:sp>
      </p:grpSp>
    </p:spTree>
    <p:extLst>
      <p:ext uri="{BB962C8B-B14F-4D97-AF65-F5344CB8AC3E}">
        <p14:creationId xmlns:p14="http://schemas.microsoft.com/office/powerpoint/2010/main" val="38235758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62608" fill="hold"/>
                                        <p:tgtEl>
                                          <p:spTgt spid="8"/>
                                        </p:tgtEl>
                                      </p:cBhvr>
                                    </p:cmd>
                                  </p:childTnLst>
                                </p:cTn>
                              </p:par>
                              <p:par>
                                <p:cTn id="7" presetID="49" presetClass="entr" presetSubtype="0" decel="10000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 calcmode="lin" valueType="num">
                                      <p:cBhvr>
                                        <p:cTn id="9" dur="750" fill="hold"/>
                                        <p:tgtEl>
                                          <p:spTgt spid="14"/>
                                        </p:tgtEl>
                                        <p:attrNameLst>
                                          <p:attrName>ppt_w</p:attrName>
                                        </p:attrNameLst>
                                      </p:cBhvr>
                                      <p:tavLst>
                                        <p:tav tm="0">
                                          <p:val>
                                            <p:fltVal val="0"/>
                                          </p:val>
                                        </p:tav>
                                        <p:tav tm="100000">
                                          <p:val>
                                            <p:strVal val="#ppt_w"/>
                                          </p:val>
                                        </p:tav>
                                      </p:tavLst>
                                    </p:anim>
                                    <p:anim calcmode="lin" valueType="num">
                                      <p:cBhvr>
                                        <p:cTn id="10" dur="750" fill="hold"/>
                                        <p:tgtEl>
                                          <p:spTgt spid="14"/>
                                        </p:tgtEl>
                                        <p:attrNameLst>
                                          <p:attrName>ppt_h</p:attrName>
                                        </p:attrNameLst>
                                      </p:cBhvr>
                                      <p:tavLst>
                                        <p:tav tm="0">
                                          <p:val>
                                            <p:fltVal val="0"/>
                                          </p:val>
                                        </p:tav>
                                        <p:tav tm="100000">
                                          <p:val>
                                            <p:strVal val="#ppt_h"/>
                                          </p:val>
                                        </p:tav>
                                      </p:tavLst>
                                    </p:anim>
                                    <p:anim calcmode="lin" valueType="num">
                                      <p:cBhvr>
                                        <p:cTn id="11" dur="750" fill="hold"/>
                                        <p:tgtEl>
                                          <p:spTgt spid="14"/>
                                        </p:tgtEl>
                                        <p:attrNameLst>
                                          <p:attrName>style.rotation</p:attrName>
                                        </p:attrNameLst>
                                      </p:cBhvr>
                                      <p:tavLst>
                                        <p:tav tm="0">
                                          <p:val>
                                            <p:fltVal val="360"/>
                                          </p:val>
                                        </p:tav>
                                        <p:tav tm="100000">
                                          <p:val>
                                            <p:fltVal val="0"/>
                                          </p:val>
                                        </p:tav>
                                      </p:tavLst>
                                    </p:anim>
                                    <p:animEffect transition="in" filter="fade">
                                      <p:cBhvr>
                                        <p:cTn id="12" dur="750"/>
                                        <p:tgtEl>
                                          <p:spTgt spid="14"/>
                                        </p:tgtEl>
                                      </p:cBhvr>
                                    </p:animEffect>
                                  </p:childTnLst>
                                </p:cTn>
                              </p:par>
                              <p:par>
                                <p:cTn id="13" presetID="49" presetClass="entr" presetSubtype="0" decel="10000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p:cTn id="15" dur="750" fill="hold"/>
                                        <p:tgtEl>
                                          <p:spTgt spid="15"/>
                                        </p:tgtEl>
                                        <p:attrNameLst>
                                          <p:attrName>ppt_w</p:attrName>
                                        </p:attrNameLst>
                                      </p:cBhvr>
                                      <p:tavLst>
                                        <p:tav tm="0">
                                          <p:val>
                                            <p:fltVal val="0"/>
                                          </p:val>
                                        </p:tav>
                                        <p:tav tm="100000">
                                          <p:val>
                                            <p:strVal val="#ppt_w"/>
                                          </p:val>
                                        </p:tav>
                                      </p:tavLst>
                                    </p:anim>
                                    <p:anim calcmode="lin" valueType="num">
                                      <p:cBhvr>
                                        <p:cTn id="16" dur="750" fill="hold"/>
                                        <p:tgtEl>
                                          <p:spTgt spid="15"/>
                                        </p:tgtEl>
                                        <p:attrNameLst>
                                          <p:attrName>ppt_h</p:attrName>
                                        </p:attrNameLst>
                                      </p:cBhvr>
                                      <p:tavLst>
                                        <p:tav tm="0">
                                          <p:val>
                                            <p:fltVal val="0"/>
                                          </p:val>
                                        </p:tav>
                                        <p:tav tm="100000">
                                          <p:val>
                                            <p:strVal val="#ppt_h"/>
                                          </p:val>
                                        </p:tav>
                                      </p:tavLst>
                                    </p:anim>
                                    <p:anim calcmode="lin" valueType="num">
                                      <p:cBhvr>
                                        <p:cTn id="17" dur="750" fill="hold"/>
                                        <p:tgtEl>
                                          <p:spTgt spid="15"/>
                                        </p:tgtEl>
                                        <p:attrNameLst>
                                          <p:attrName>style.rotation</p:attrName>
                                        </p:attrNameLst>
                                      </p:cBhvr>
                                      <p:tavLst>
                                        <p:tav tm="0">
                                          <p:val>
                                            <p:fltVal val="360"/>
                                          </p:val>
                                        </p:tav>
                                        <p:tav tm="100000">
                                          <p:val>
                                            <p:fltVal val="0"/>
                                          </p:val>
                                        </p:tav>
                                      </p:tavLst>
                                    </p:anim>
                                    <p:animEffect transition="in" filter="fade">
                                      <p:cBhvr>
                                        <p:cTn id="18" dur="750"/>
                                        <p:tgtEl>
                                          <p:spTgt spid="15"/>
                                        </p:tgtEl>
                                      </p:cBhvr>
                                    </p:animEffect>
                                  </p:childTnLst>
                                </p:cTn>
                              </p:par>
                              <p:par>
                                <p:cTn id="19" presetID="49" presetClass="entr" presetSubtype="0" decel="100000" fill="hold" grpId="0"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750" fill="hold"/>
                                        <p:tgtEl>
                                          <p:spTgt spid="17"/>
                                        </p:tgtEl>
                                        <p:attrNameLst>
                                          <p:attrName>ppt_w</p:attrName>
                                        </p:attrNameLst>
                                      </p:cBhvr>
                                      <p:tavLst>
                                        <p:tav tm="0">
                                          <p:val>
                                            <p:fltVal val="0"/>
                                          </p:val>
                                        </p:tav>
                                        <p:tav tm="100000">
                                          <p:val>
                                            <p:strVal val="#ppt_w"/>
                                          </p:val>
                                        </p:tav>
                                      </p:tavLst>
                                    </p:anim>
                                    <p:anim calcmode="lin" valueType="num">
                                      <p:cBhvr>
                                        <p:cTn id="22" dur="750" fill="hold"/>
                                        <p:tgtEl>
                                          <p:spTgt spid="17"/>
                                        </p:tgtEl>
                                        <p:attrNameLst>
                                          <p:attrName>ppt_h</p:attrName>
                                        </p:attrNameLst>
                                      </p:cBhvr>
                                      <p:tavLst>
                                        <p:tav tm="0">
                                          <p:val>
                                            <p:fltVal val="0"/>
                                          </p:val>
                                        </p:tav>
                                        <p:tav tm="100000">
                                          <p:val>
                                            <p:strVal val="#ppt_h"/>
                                          </p:val>
                                        </p:tav>
                                      </p:tavLst>
                                    </p:anim>
                                    <p:anim calcmode="lin" valueType="num">
                                      <p:cBhvr>
                                        <p:cTn id="23" dur="750" fill="hold"/>
                                        <p:tgtEl>
                                          <p:spTgt spid="17"/>
                                        </p:tgtEl>
                                        <p:attrNameLst>
                                          <p:attrName>style.rotation</p:attrName>
                                        </p:attrNameLst>
                                      </p:cBhvr>
                                      <p:tavLst>
                                        <p:tav tm="0">
                                          <p:val>
                                            <p:fltVal val="360"/>
                                          </p:val>
                                        </p:tav>
                                        <p:tav tm="100000">
                                          <p:val>
                                            <p:fltVal val="0"/>
                                          </p:val>
                                        </p:tav>
                                      </p:tavLst>
                                    </p:anim>
                                    <p:animEffect transition="in" filter="fade">
                                      <p:cBhvr>
                                        <p:cTn id="24" dur="750"/>
                                        <p:tgtEl>
                                          <p:spTgt spid="17"/>
                                        </p:tgtEl>
                                      </p:cBhvr>
                                    </p:animEffect>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right)">
                                      <p:cBhvr>
                                        <p:cTn id="28" dur="500"/>
                                        <p:tgtEl>
                                          <p:spTgt spid="12"/>
                                        </p:tgtEl>
                                      </p:cBhvr>
                                    </p:animEffect>
                                  </p:childTnLst>
                                </p:cTn>
                              </p:par>
                              <p:par>
                                <p:cTn id="29" presetID="2" presetClass="entr" presetSubtype="2"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50" presetClass="entr" presetSubtype="0" decel="10000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strVal val="#ppt_w+.3"/>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Effect transition="in" filter="fade">
                                      <p:cBhvr>
                                        <p:cTn id="38" dur="1000"/>
                                        <p:tgtEl>
                                          <p:spTgt spid="7"/>
                                        </p:tgtEl>
                                      </p:cBhvr>
                                    </p:animEffect>
                                  </p:childTnLst>
                                </p:cTn>
                              </p:par>
                            </p:childTnLst>
                          </p:cTn>
                        </p:par>
                        <p:par>
                          <p:cTn id="39" fill="hold">
                            <p:stCondLst>
                              <p:cond delay="2750"/>
                            </p:stCondLst>
                            <p:childTnLst>
                              <p:par>
                                <p:cTn id="40" presetID="42" presetClass="entr" presetSubtype="0" fill="hold" grpId="0" nodeType="afterEffect">
                                  <p:stCondLst>
                                    <p:cond delay="0"/>
                                  </p:stCondLst>
                                  <p:iterate type="lt">
                                    <p:tmPct val="10000"/>
                                  </p:iterate>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anim calcmode="lin" valueType="num">
                                      <p:cBhvr>
                                        <p:cTn id="43" dur="500" fill="hold"/>
                                        <p:tgtEl>
                                          <p:spTgt spid="3"/>
                                        </p:tgtEl>
                                        <p:attrNameLst>
                                          <p:attrName>ppt_x</p:attrName>
                                        </p:attrNameLst>
                                      </p:cBhvr>
                                      <p:tavLst>
                                        <p:tav tm="0">
                                          <p:val>
                                            <p:strVal val="#ppt_x"/>
                                          </p:val>
                                        </p:tav>
                                        <p:tav tm="100000">
                                          <p:val>
                                            <p:strVal val="#ppt_x"/>
                                          </p:val>
                                        </p:tav>
                                      </p:tavLst>
                                    </p:anim>
                                    <p:anim calcmode="lin" valueType="num">
                                      <p:cBhvr>
                                        <p:cTn id="44" dur="500" fill="hold"/>
                                        <p:tgtEl>
                                          <p:spTgt spid="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iterate type="lt">
                                    <p:tmPct val="6522"/>
                                  </p:iterate>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anim calcmode="lin" valueType="num">
                                      <p:cBhvr>
                                        <p:cTn id="48" dur="500" fill="hold"/>
                                        <p:tgtEl>
                                          <p:spTgt spid="5"/>
                                        </p:tgtEl>
                                        <p:attrNameLst>
                                          <p:attrName>ppt_x</p:attrName>
                                        </p:attrNameLst>
                                      </p:cBhvr>
                                      <p:tavLst>
                                        <p:tav tm="0">
                                          <p:val>
                                            <p:strVal val="#ppt_x"/>
                                          </p:val>
                                        </p:tav>
                                        <p:tav tm="100000">
                                          <p:val>
                                            <p:strVal val="#ppt_x"/>
                                          </p:val>
                                        </p:tav>
                                      </p:tavLst>
                                    </p:anim>
                                    <p:anim calcmode="lin" valueType="num">
                                      <p:cBhvr>
                                        <p:cTn id="49" dur="500" fill="hold"/>
                                        <p:tgtEl>
                                          <p:spTgt spid="5"/>
                                        </p:tgtEl>
                                        <p:attrNameLst>
                                          <p:attrName>ppt_y</p:attrName>
                                        </p:attrNameLst>
                                      </p:cBhvr>
                                      <p:tavLst>
                                        <p:tav tm="0">
                                          <p:val>
                                            <p:strVal val="#ppt_y-.1"/>
                                          </p:val>
                                        </p:tav>
                                        <p:tav tm="100000">
                                          <p:val>
                                            <p:strVal val="#ppt_y"/>
                                          </p:val>
                                        </p:tav>
                                      </p:tavLst>
                                    </p:anim>
                                  </p:childTnLst>
                                </p:cTn>
                              </p:par>
                              <p:par>
                                <p:cTn id="50" presetID="53" presetClass="entr" presetSubtype="16" fill="hold" grpId="0" nodeType="withEffect">
                                  <p:stCondLst>
                                    <p:cond delay="500"/>
                                  </p:stCondLst>
                                  <p:iterate type="lt">
                                    <p:tmPct val="8333"/>
                                  </p:iterate>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Effect transition="in" filter="fade">
                                      <p:cBhvr>
                                        <p:cTn id="54" dur="500"/>
                                        <p:tgtEl>
                                          <p:spTgt spid="6"/>
                                        </p:tgtEl>
                                      </p:cBhvr>
                                    </p:animEffect>
                                  </p:childTnLst>
                                </p:cTn>
                              </p:par>
                            </p:childTnLst>
                          </p:cTn>
                        </p:par>
                        <p:par>
                          <p:cTn id="55" fill="hold">
                            <p:stCondLst>
                              <p:cond delay="4000"/>
                            </p:stCondLst>
                            <p:childTnLst>
                              <p:par>
                                <p:cTn id="56" presetID="2" presetClass="entr" presetSubtype="4"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ppt_x"/>
                                          </p:val>
                                        </p:tav>
                                        <p:tav tm="100000">
                                          <p:val>
                                            <p:strVal val="#ppt_x"/>
                                          </p:val>
                                        </p:tav>
                                      </p:tavLst>
                                    </p:anim>
                                    <p:anim calcmode="lin" valueType="num">
                                      <p:cBhvr additive="base">
                                        <p:cTn id="5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remove" display="0">
                  <p:stCondLst>
                    <p:cond delay="indefinite"/>
                  </p:stCondLst>
                  <p:endCondLst>
                    <p:cond evt="onStopAudio" delay="0">
                      <p:tgtEl>
                        <p:sldTgt/>
                      </p:tgtEl>
                    </p:cond>
                  </p:endCondLst>
                </p:cTn>
                <p:tgtEl>
                  <p:spTgt spid="8"/>
                </p:tgtEl>
              </p:cMediaNode>
            </p:audio>
          </p:childTnLst>
        </p:cTn>
      </p:par>
    </p:tnLst>
    <p:bldLst>
      <p:bldP spid="17" grpId="0" animBg="1"/>
      <p:bldP spid="3" grpId="0"/>
      <p:bldP spid="4" grpId="0" animBg="1"/>
      <p:bldP spid="5" grpId="0"/>
      <p:bldP spid="6" grpId="0"/>
      <p:bldP spid="7" grpId="0"/>
      <p:bldP spid="10" grpId="0"/>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企业理念</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E03E1A4B-A5AF-4BED-9DE9-19C2461CA228}"/>
              </a:ext>
            </a:extLst>
          </p:cNvPr>
          <p:cNvGrpSpPr/>
          <p:nvPr/>
        </p:nvGrpSpPr>
        <p:grpSpPr>
          <a:xfrm>
            <a:off x="6834857" y="2042578"/>
            <a:ext cx="2977072" cy="2977072"/>
            <a:chOff x="6848924" y="2406742"/>
            <a:chExt cx="2977072" cy="2977072"/>
          </a:xfrm>
        </p:grpSpPr>
        <p:grpSp>
          <p:nvGrpSpPr>
            <p:cNvPr id="8" name="组合 7">
              <a:extLst>
                <a:ext uri="{FF2B5EF4-FFF2-40B4-BE49-F238E27FC236}">
                  <a16:creationId xmlns:a16="http://schemas.microsoft.com/office/drawing/2014/main" id="{F0D132F3-2A08-4CC7-BBF7-C26D1445B5F2}"/>
                </a:ext>
              </a:extLst>
            </p:cNvPr>
            <p:cNvGrpSpPr/>
            <p:nvPr/>
          </p:nvGrpSpPr>
          <p:grpSpPr>
            <a:xfrm>
              <a:off x="6848924" y="2406742"/>
              <a:ext cx="2977072" cy="2977072"/>
              <a:chOff x="4005943" y="1516285"/>
              <a:chExt cx="3600001" cy="3600001"/>
            </a:xfrm>
          </p:grpSpPr>
          <p:sp>
            <p:nvSpPr>
              <p:cNvPr id="22" name="椭圆 21">
                <a:extLst>
                  <a:ext uri="{FF2B5EF4-FFF2-40B4-BE49-F238E27FC236}">
                    <a16:creationId xmlns:a16="http://schemas.microsoft.com/office/drawing/2014/main" id="{81BC2E63-3AA1-4FA8-B0B7-4E3643B9BBB3}"/>
                  </a:ext>
                </a:extLst>
              </p:cNvPr>
              <p:cNvSpPr/>
              <p:nvPr/>
            </p:nvSpPr>
            <p:spPr>
              <a:xfrm>
                <a:off x="4909458" y="2409372"/>
                <a:ext cx="1799770" cy="1799770"/>
              </a:xfrm>
              <a:prstGeom prst="ellipse">
                <a:avLst/>
              </a:prstGeom>
              <a:solidFill>
                <a:schemeClr val="bg1"/>
              </a:solidFill>
              <a:ln>
                <a:noFill/>
              </a:ln>
              <a:effectLst>
                <a:innerShdw blurRad="584200">
                  <a:prstClr val="black">
                    <a:alpha val="3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23" name="图表 22">
                <a:extLst>
                  <a:ext uri="{FF2B5EF4-FFF2-40B4-BE49-F238E27FC236}">
                    <a16:creationId xmlns:a16="http://schemas.microsoft.com/office/drawing/2014/main" id="{A520C92A-1A92-445D-A573-CB23E8440AD4}"/>
                  </a:ext>
                </a:extLst>
              </p:cNvPr>
              <p:cNvGraphicFramePr/>
              <p:nvPr>
                <p:extLst>
                  <p:ext uri="{D42A27DB-BD31-4B8C-83A1-F6EECF244321}">
                    <p14:modId xmlns:p14="http://schemas.microsoft.com/office/powerpoint/2010/main" val="423616953"/>
                  </p:ext>
                </p:extLst>
              </p:nvPr>
            </p:nvGraphicFramePr>
            <p:xfrm>
              <a:off x="4005943" y="1516285"/>
              <a:ext cx="3600001" cy="360000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9" name="组合 8">
              <a:extLst>
                <a:ext uri="{FF2B5EF4-FFF2-40B4-BE49-F238E27FC236}">
                  <a16:creationId xmlns:a16="http://schemas.microsoft.com/office/drawing/2014/main" id="{78C44AF0-0B09-4C7D-8282-EA9F1F83EBDC}"/>
                </a:ext>
              </a:extLst>
            </p:cNvPr>
            <p:cNvGrpSpPr/>
            <p:nvPr/>
          </p:nvGrpSpPr>
          <p:grpSpPr>
            <a:xfrm>
              <a:off x="7093857" y="3316989"/>
              <a:ext cx="273133" cy="263874"/>
              <a:chOff x="549275" y="533400"/>
              <a:chExt cx="561975" cy="542926"/>
            </a:xfrm>
          </p:grpSpPr>
          <p:sp>
            <p:nvSpPr>
              <p:cNvPr id="13" name="Freeform 16">
                <a:extLst>
                  <a:ext uri="{FF2B5EF4-FFF2-40B4-BE49-F238E27FC236}">
                    <a16:creationId xmlns:a16="http://schemas.microsoft.com/office/drawing/2014/main" id="{34426A00-FEB3-4894-861D-8324590BF6DD}"/>
                  </a:ext>
                </a:extLst>
              </p:cNvPr>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7">
                <a:extLst>
                  <a:ext uri="{FF2B5EF4-FFF2-40B4-BE49-F238E27FC236}">
                    <a16:creationId xmlns:a16="http://schemas.microsoft.com/office/drawing/2014/main" id="{FC85E533-126E-42AB-934A-38F05C95DC05}"/>
                  </a:ext>
                </a:extLst>
              </p:cNvPr>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8">
                <a:extLst>
                  <a:ext uri="{FF2B5EF4-FFF2-40B4-BE49-F238E27FC236}">
                    <a16:creationId xmlns:a16="http://schemas.microsoft.com/office/drawing/2014/main" id="{D00C8F51-11BC-413F-9EAF-4777537EF9B2}"/>
                  </a:ext>
                </a:extLst>
              </p:cNvPr>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9">
                <a:extLst>
                  <a:ext uri="{FF2B5EF4-FFF2-40B4-BE49-F238E27FC236}">
                    <a16:creationId xmlns:a16="http://schemas.microsoft.com/office/drawing/2014/main" id="{D6A7AE60-E07E-4705-80A4-4546AF4B01E3}"/>
                  </a:ext>
                </a:extLst>
              </p:cNvPr>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20">
                <a:extLst>
                  <a:ext uri="{FF2B5EF4-FFF2-40B4-BE49-F238E27FC236}">
                    <a16:creationId xmlns:a16="http://schemas.microsoft.com/office/drawing/2014/main" id="{2855027E-2517-48BE-86FB-5B9EB051DAD2}"/>
                  </a:ext>
                </a:extLst>
              </p:cNvPr>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21">
                <a:extLst>
                  <a:ext uri="{FF2B5EF4-FFF2-40B4-BE49-F238E27FC236}">
                    <a16:creationId xmlns:a16="http://schemas.microsoft.com/office/drawing/2014/main" id="{60EFA216-858B-4B9A-9D60-831E9F49412D}"/>
                  </a:ext>
                </a:extLst>
              </p:cNvPr>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2">
                <a:extLst>
                  <a:ext uri="{FF2B5EF4-FFF2-40B4-BE49-F238E27FC236}">
                    <a16:creationId xmlns:a16="http://schemas.microsoft.com/office/drawing/2014/main" id="{C011F7EB-212F-4942-98FB-CD280F4A5C0B}"/>
                  </a:ext>
                </a:extLst>
              </p:cNvPr>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0" name="Freeform 28">
              <a:extLst>
                <a:ext uri="{FF2B5EF4-FFF2-40B4-BE49-F238E27FC236}">
                  <a16:creationId xmlns:a16="http://schemas.microsoft.com/office/drawing/2014/main" id="{AA9D8326-E045-40E2-B298-8A47200EDFD8}"/>
                </a:ext>
              </a:extLst>
            </p:cNvPr>
            <p:cNvSpPr>
              <a:spLocks noEditPoints="1"/>
            </p:cNvSpPr>
            <p:nvPr/>
          </p:nvSpPr>
          <p:spPr bwMode="auto">
            <a:xfrm>
              <a:off x="9325124" y="3332990"/>
              <a:ext cx="245628" cy="245628"/>
            </a:xfrm>
            <a:custGeom>
              <a:avLst/>
              <a:gdLst>
                <a:gd name="T0" fmla="*/ 153 w 207"/>
                <a:gd name="T1" fmla="*/ 51 h 207"/>
                <a:gd name="T2" fmla="*/ 142 w 207"/>
                <a:gd name="T3" fmla="*/ 128 h 207"/>
                <a:gd name="T4" fmla="*/ 161 w 207"/>
                <a:gd name="T5" fmla="*/ 130 h 207"/>
                <a:gd name="T6" fmla="*/ 179 w 207"/>
                <a:gd name="T7" fmla="*/ 108 h 207"/>
                <a:gd name="T8" fmla="*/ 176 w 207"/>
                <a:gd name="T9" fmla="*/ 58 h 207"/>
                <a:gd name="T10" fmla="*/ 137 w 207"/>
                <a:gd name="T11" fmla="*/ 27 h 207"/>
                <a:gd name="T12" fmla="*/ 76 w 207"/>
                <a:gd name="T13" fmla="*/ 30 h 207"/>
                <a:gd name="T14" fmla="*/ 31 w 207"/>
                <a:gd name="T15" fmla="*/ 74 h 207"/>
                <a:gd name="T16" fmla="*/ 30 w 207"/>
                <a:gd name="T17" fmla="*/ 139 h 207"/>
                <a:gd name="T18" fmla="*/ 71 w 207"/>
                <a:gd name="T19" fmla="*/ 178 h 207"/>
                <a:gd name="T20" fmla="*/ 121 w 207"/>
                <a:gd name="T21" fmla="*/ 182 h 207"/>
                <a:gd name="T22" fmla="*/ 143 w 207"/>
                <a:gd name="T23" fmla="*/ 199 h 207"/>
                <a:gd name="T24" fmla="*/ 102 w 207"/>
                <a:gd name="T25" fmla="*/ 207 h 207"/>
                <a:gd name="T26" fmla="*/ 29 w 207"/>
                <a:gd name="T27" fmla="*/ 182 h 207"/>
                <a:gd name="T28" fmla="*/ 0 w 207"/>
                <a:gd name="T29" fmla="*/ 108 h 207"/>
                <a:gd name="T30" fmla="*/ 32 w 207"/>
                <a:gd name="T31" fmla="*/ 29 h 207"/>
                <a:gd name="T32" fmla="*/ 109 w 207"/>
                <a:gd name="T33" fmla="*/ 0 h 207"/>
                <a:gd name="T34" fmla="*/ 179 w 207"/>
                <a:gd name="T35" fmla="*/ 23 h 207"/>
                <a:gd name="T36" fmla="*/ 207 w 207"/>
                <a:gd name="T37" fmla="*/ 87 h 207"/>
                <a:gd name="T38" fmla="*/ 188 w 207"/>
                <a:gd name="T39" fmla="*/ 137 h 207"/>
                <a:gd name="T40" fmla="*/ 141 w 207"/>
                <a:gd name="T41" fmla="*/ 157 h 207"/>
                <a:gd name="T42" fmla="*/ 123 w 207"/>
                <a:gd name="T43" fmla="*/ 151 h 207"/>
                <a:gd name="T44" fmla="*/ 117 w 207"/>
                <a:gd name="T45" fmla="*/ 132 h 207"/>
                <a:gd name="T46" fmla="*/ 109 w 207"/>
                <a:gd name="T47" fmla="*/ 141 h 207"/>
                <a:gd name="T48" fmla="*/ 89 w 207"/>
                <a:gd name="T49" fmla="*/ 155 h 207"/>
                <a:gd name="T50" fmla="*/ 66 w 207"/>
                <a:gd name="T51" fmla="*/ 154 h 207"/>
                <a:gd name="T52" fmla="*/ 52 w 207"/>
                <a:gd name="T53" fmla="*/ 137 h 207"/>
                <a:gd name="T54" fmla="*/ 54 w 207"/>
                <a:gd name="T55" fmla="*/ 96 h 207"/>
                <a:gd name="T56" fmla="*/ 85 w 207"/>
                <a:gd name="T57" fmla="*/ 56 h 207"/>
                <a:gd name="T58" fmla="*/ 120 w 207"/>
                <a:gd name="T59" fmla="*/ 52 h 207"/>
                <a:gd name="T60" fmla="*/ 137 w 207"/>
                <a:gd name="T61" fmla="*/ 51 h 207"/>
                <a:gd name="T62" fmla="*/ 117 w 207"/>
                <a:gd name="T63" fmla="*/ 75 h 207"/>
                <a:gd name="T64" fmla="*/ 96 w 207"/>
                <a:gd name="T65" fmla="*/ 78 h 207"/>
                <a:gd name="T66" fmla="*/ 80 w 207"/>
                <a:gd name="T67" fmla="*/ 101 h 207"/>
                <a:gd name="T68" fmla="*/ 81 w 207"/>
                <a:gd name="T69" fmla="*/ 128 h 207"/>
                <a:gd name="T70" fmla="*/ 98 w 207"/>
                <a:gd name="T71" fmla="*/ 131 h 207"/>
                <a:gd name="T72" fmla="*/ 112 w 207"/>
                <a:gd name="T73" fmla="*/ 119 h 207"/>
                <a:gd name="T74" fmla="*/ 123 w 207"/>
                <a:gd name="T75" fmla="*/ 7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Freeform 64">
              <a:extLst>
                <a:ext uri="{FF2B5EF4-FFF2-40B4-BE49-F238E27FC236}">
                  <a16:creationId xmlns:a16="http://schemas.microsoft.com/office/drawing/2014/main" id="{5496D05F-ECEB-4BA1-B254-7049304B06C6}"/>
                </a:ext>
              </a:extLst>
            </p:cNvPr>
            <p:cNvSpPr>
              <a:spLocks noEditPoints="1"/>
            </p:cNvSpPr>
            <p:nvPr/>
          </p:nvSpPr>
          <p:spPr bwMode="auto">
            <a:xfrm>
              <a:off x="7093857" y="4231545"/>
              <a:ext cx="261925" cy="260524"/>
            </a:xfrm>
            <a:custGeom>
              <a:avLst/>
              <a:gdLst>
                <a:gd name="T0" fmla="*/ 219 w 248"/>
                <a:gd name="T1" fmla="*/ 149 h 247"/>
                <a:gd name="T2" fmla="*/ 219 w 248"/>
                <a:gd name="T3" fmla="*/ 99 h 247"/>
                <a:gd name="T4" fmla="*/ 231 w 248"/>
                <a:gd name="T5" fmla="*/ 70 h 247"/>
                <a:gd name="T6" fmla="*/ 174 w 248"/>
                <a:gd name="T7" fmla="*/ 39 h 247"/>
                <a:gd name="T8" fmla="*/ 162 w 248"/>
                <a:gd name="T9" fmla="*/ 10 h 247"/>
                <a:gd name="T10" fmla="*/ 100 w 248"/>
                <a:gd name="T11" fmla="*/ 29 h 247"/>
                <a:gd name="T12" fmla="*/ 71 w 248"/>
                <a:gd name="T13" fmla="*/ 17 h 247"/>
                <a:gd name="T14" fmla="*/ 40 w 248"/>
                <a:gd name="T15" fmla="*/ 74 h 247"/>
                <a:gd name="T16" fmla="*/ 11 w 248"/>
                <a:gd name="T17" fmla="*/ 86 h 247"/>
                <a:gd name="T18" fmla="*/ 45 w 248"/>
                <a:gd name="T19" fmla="*/ 124 h 247"/>
                <a:gd name="T20" fmla="*/ 11 w 248"/>
                <a:gd name="T21" fmla="*/ 161 h 247"/>
                <a:gd name="T22" fmla="*/ 40 w 248"/>
                <a:gd name="T23" fmla="*/ 173 h 247"/>
                <a:gd name="T24" fmla="*/ 71 w 248"/>
                <a:gd name="T25" fmla="*/ 231 h 247"/>
                <a:gd name="T26" fmla="*/ 100 w 248"/>
                <a:gd name="T27" fmla="*/ 218 h 247"/>
                <a:gd name="T28" fmla="*/ 162 w 248"/>
                <a:gd name="T29" fmla="*/ 237 h 247"/>
                <a:gd name="T30" fmla="*/ 174 w 248"/>
                <a:gd name="T31" fmla="*/ 208 h 247"/>
                <a:gd name="T32" fmla="*/ 231 w 248"/>
                <a:gd name="T33" fmla="*/ 177 h 247"/>
                <a:gd name="T34" fmla="*/ 124 w 248"/>
                <a:gd name="T35" fmla="*/ 187 h 247"/>
                <a:gd name="T36" fmla="*/ 124 w 248"/>
                <a:gd name="T37" fmla="*/ 61 h 247"/>
                <a:gd name="T38" fmla="*/ 124 w 248"/>
                <a:gd name="T39" fmla="*/ 187 h 247"/>
                <a:gd name="T40" fmla="*/ 216 w 248"/>
                <a:gd name="T41" fmla="*/ 124 h 247"/>
                <a:gd name="T42" fmla="*/ 235 w 248"/>
                <a:gd name="T43" fmla="*/ 118 h 247"/>
                <a:gd name="T44" fmla="*/ 235 w 248"/>
                <a:gd name="T45" fmla="*/ 132 h 247"/>
                <a:gd name="T46" fmla="*/ 54 w 248"/>
                <a:gd name="T47" fmla="*/ 65 h 247"/>
                <a:gd name="T48" fmla="*/ 51 w 248"/>
                <a:gd name="T49" fmla="*/ 42 h 247"/>
                <a:gd name="T50" fmla="*/ 41 w 248"/>
                <a:gd name="T51" fmla="*/ 51 h 247"/>
                <a:gd name="T52" fmla="*/ 131 w 248"/>
                <a:gd name="T53" fmla="*/ 33 h 247"/>
                <a:gd name="T54" fmla="*/ 124 w 248"/>
                <a:gd name="T55" fmla="*/ 7 h 247"/>
                <a:gd name="T56" fmla="*/ 117 w 248"/>
                <a:gd name="T57" fmla="*/ 33 h 247"/>
                <a:gd name="T58" fmla="*/ 131 w 248"/>
                <a:gd name="T59" fmla="*/ 33 h 247"/>
                <a:gd name="T60" fmla="*/ 207 w 248"/>
                <a:gd name="T61" fmla="*/ 51 h 247"/>
                <a:gd name="T62" fmla="*/ 197 w 248"/>
                <a:gd name="T63" fmla="*/ 42 h 247"/>
                <a:gd name="T64" fmla="*/ 189 w 248"/>
                <a:gd name="T65" fmla="*/ 59 h 247"/>
                <a:gd name="T66" fmla="*/ 13 w 248"/>
                <a:gd name="T67" fmla="*/ 118 h 247"/>
                <a:gd name="T68" fmla="*/ 13 w 248"/>
                <a:gd name="T69" fmla="*/ 132 h 247"/>
                <a:gd name="T70" fmla="*/ 33 w 248"/>
                <a:gd name="T71" fmla="*/ 124 h 247"/>
                <a:gd name="T72" fmla="*/ 13 w 248"/>
                <a:gd name="T73" fmla="*/ 118 h 247"/>
                <a:gd name="T74" fmla="*/ 189 w 248"/>
                <a:gd name="T75" fmla="*/ 189 h 247"/>
                <a:gd name="T76" fmla="*/ 196 w 248"/>
                <a:gd name="T77" fmla="*/ 207 h 247"/>
                <a:gd name="T78" fmla="*/ 206 w 248"/>
                <a:gd name="T79" fmla="*/ 207 h 247"/>
                <a:gd name="T80" fmla="*/ 193 w 248"/>
                <a:gd name="T81" fmla="*/ 184 h 247"/>
                <a:gd name="T82" fmla="*/ 117 w 248"/>
                <a:gd name="T83" fmla="*/ 215 h 247"/>
                <a:gd name="T84" fmla="*/ 124 w 248"/>
                <a:gd name="T85" fmla="*/ 243 h 247"/>
                <a:gd name="T86" fmla="*/ 131 w 248"/>
                <a:gd name="T87" fmla="*/ 236 h 247"/>
                <a:gd name="T88" fmla="*/ 124 w 248"/>
                <a:gd name="T89" fmla="*/ 215 h 247"/>
                <a:gd name="T90" fmla="*/ 41 w 248"/>
                <a:gd name="T91" fmla="*/ 199 h 247"/>
                <a:gd name="T92" fmla="*/ 46 w 248"/>
                <a:gd name="T93" fmla="*/ 210 h 247"/>
                <a:gd name="T94" fmla="*/ 65 w 248"/>
                <a:gd name="T95" fmla="*/ 194 h 247"/>
                <a:gd name="T96" fmla="*/ 55 w 248"/>
                <a:gd name="T97" fmla="*/ 184 h 247"/>
                <a:gd name="T98" fmla="*/ 76 w 248"/>
                <a:gd name="T99" fmla="*/ 124 h 247"/>
                <a:gd name="T100" fmla="*/ 173 w 248"/>
                <a:gd name="T101" fmla="*/ 12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 h="247">
                  <a:moveTo>
                    <a:pt x="238" y="161"/>
                  </a:moveTo>
                  <a:cubicBezTo>
                    <a:pt x="219" y="149"/>
                    <a:pt x="219" y="149"/>
                    <a:pt x="219" y="149"/>
                  </a:cubicBezTo>
                  <a:cubicBezTo>
                    <a:pt x="209" y="142"/>
                    <a:pt x="204" y="133"/>
                    <a:pt x="204" y="124"/>
                  </a:cubicBezTo>
                  <a:cubicBezTo>
                    <a:pt x="204" y="115"/>
                    <a:pt x="209" y="106"/>
                    <a:pt x="219" y="99"/>
                  </a:cubicBezTo>
                  <a:cubicBezTo>
                    <a:pt x="238" y="86"/>
                    <a:pt x="238" y="86"/>
                    <a:pt x="238" y="86"/>
                  </a:cubicBezTo>
                  <a:cubicBezTo>
                    <a:pt x="248" y="79"/>
                    <a:pt x="243" y="68"/>
                    <a:pt x="231" y="70"/>
                  </a:cubicBezTo>
                  <a:cubicBezTo>
                    <a:pt x="209" y="74"/>
                    <a:pt x="209" y="74"/>
                    <a:pt x="209" y="74"/>
                  </a:cubicBezTo>
                  <a:cubicBezTo>
                    <a:pt x="185" y="79"/>
                    <a:pt x="169" y="63"/>
                    <a:pt x="174" y="39"/>
                  </a:cubicBezTo>
                  <a:cubicBezTo>
                    <a:pt x="178" y="17"/>
                    <a:pt x="178" y="17"/>
                    <a:pt x="178" y="17"/>
                  </a:cubicBezTo>
                  <a:cubicBezTo>
                    <a:pt x="181" y="5"/>
                    <a:pt x="168" y="1"/>
                    <a:pt x="162" y="10"/>
                  </a:cubicBezTo>
                  <a:cubicBezTo>
                    <a:pt x="150" y="29"/>
                    <a:pt x="150" y="29"/>
                    <a:pt x="150" y="29"/>
                  </a:cubicBezTo>
                  <a:cubicBezTo>
                    <a:pt x="136" y="50"/>
                    <a:pt x="113" y="50"/>
                    <a:pt x="100" y="29"/>
                  </a:cubicBezTo>
                  <a:cubicBezTo>
                    <a:pt x="87" y="10"/>
                    <a:pt x="87" y="10"/>
                    <a:pt x="87" y="10"/>
                  </a:cubicBezTo>
                  <a:cubicBezTo>
                    <a:pt x="81" y="0"/>
                    <a:pt x="68" y="4"/>
                    <a:pt x="71" y="17"/>
                  </a:cubicBezTo>
                  <a:cubicBezTo>
                    <a:pt x="75" y="39"/>
                    <a:pt x="75" y="39"/>
                    <a:pt x="75" y="39"/>
                  </a:cubicBezTo>
                  <a:cubicBezTo>
                    <a:pt x="80" y="63"/>
                    <a:pt x="64" y="79"/>
                    <a:pt x="40" y="74"/>
                  </a:cubicBezTo>
                  <a:cubicBezTo>
                    <a:pt x="18" y="70"/>
                    <a:pt x="18" y="70"/>
                    <a:pt x="18" y="70"/>
                  </a:cubicBezTo>
                  <a:cubicBezTo>
                    <a:pt x="6" y="67"/>
                    <a:pt x="0" y="80"/>
                    <a:pt x="11" y="86"/>
                  </a:cubicBezTo>
                  <a:cubicBezTo>
                    <a:pt x="30" y="99"/>
                    <a:pt x="30" y="99"/>
                    <a:pt x="30" y="99"/>
                  </a:cubicBezTo>
                  <a:cubicBezTo>
                    <a:pt x="40" y="106"/>
                    <a:pt x="45" y="115"/>
                    <a:pt x="45" y="124"/>
                  </a:cubicBezTo>
                  <a:cubicBezTo>
                    <a:pt x="45" y="133"/>
                    <a:pt x="40" y="142"/>
                    <a:pt x="30" y="149"/>
                  </a:cubicBezTo>
                  <a:cubicBezTo>
                    <a:pt x="11" y="161"/>
                    <a:pt x="11" y="161"/>
                    <a:pt x="11" y="161"/>
                  </a:cubicBezTo>
                  <a:cubicBezTo>
                    <a:pt x="0" y="168"/>
                    <a:pt x="6" y="180"/>
                    <a:pt x="18" y="177"/>
                  </a:cubicBezTo>
                  <a:cubicBezTo>
                    <a:pt x="40" y="173"/>
                    <a:pt x="40" y="173"/>
                    <a:pt x="40" y="173"/>
                  </a:cubicBezTo>
                  <a:cubicBezTo>
                    <a:pt x="64" y="168"/>
                    <a:pt x="80" y="184"/>
                    <a:pt x="75" y="208"/>
                  </a:cubicBezTo>
                  <a:cubicBezTo>
                    <a:pt x="71" y="231"/>
                    <a:pt x="71" y="231"/>
                    <a:pt x="71" y="231"/>
                  </a:cubicBezTo>
                  <a:cubicBezTo>
                    <a:pt x="68" y="243"/>
                    <a:pt x="81" y="247"/>
                    <a:pt x="87" y="237"/>
                  </a:cubicBezTo>
                  <a:cubicBezTo>
                    <a:pt x="100" y="218"/>
                    <a:pt x="100" y="218"/>
                    <a:pt x="100" y="218"/>
                  </a:cubicBezTo>
                  <a:cubicBezTo>
                    <a:pt x="113" y="198"/>
                    <a:pt x="136" y="198"/>
                    <a:pt x="150" y="218"/>
                  </a:cubicBezTo>
                  <a:cubicBezTo>
                    <a:pt x="162" y="237"/>
                    <a:pt x="162" y="237"/>
                    <a:pt x="162" y="237"/>
                  </a:cubicBezTo>
                  <a:cubicBezTo>
                    <a:pt x="168" y="247"/>
                    <a:pt x="181" y="242"/>
                    <a:pt x="178" y="231"/>
                  </a:cubicBezTo>
                  <a:cubicBezTo>
                    <a:pt x="174" y="208"/>
                    <a:pt x="174" y="208"/>
                    <a:pt x="174" y="208"/>
                  </a:cubicBezTo>
                  <a:cubicBezTo>
                    <a:pt x="169" y="184"/>
                    <a:pt x="185" y="168"/>
                    <a:pt x="209" y="173"/>
                  </a:cubicBezTo>
                  <a:cubicBezTo>
                    <a:pt x="231" y="177"/>
                    <a:pt x="231" y="177"/>
                    <a:pt x="231" y="177"/>
                  </a:cubicBezTo>
                  <a:cubicBezTo>
                    <a:pt x="243" y="180"/>
                    <a:pt x="248" y="168"/>
                    <a:pt x="238" y="161"/>
                  </a:cubicBezTo>
                  <a:close/>
                  <a:moveTo>
                    <a:pt x="124" y="187"/>
                  </a:moveTo>
                  <a:cubicBezTo>
                    <a:pt x="89" y="187"/>
                    <a:pt x="61" y="159"/>
                    <a:pt x="61" y="124"/>
                  </a:cubicBezTo>
                  <a:cubicBezTo>
                    <a:pt x="61" y="89"/>
                    <a:pt x="89" y="61"/>
                    <a:pt x="124" y="61"/>
                  </a:cubicBezTo>
                  <a:cubicBezTo>
                    <a:pt x="159" y="61"/>
                    <a:pt x="187" y="89"/>
                    <a:pt x="187" y="124"/>
                  </a:cubicBezTo>
                  <a:cubicBezTo>
                    <a:pt x="187" y="159"/>
                    <a:pt x="159" y="187"/>
                    <a:pt x="124" y="187"/>
                  </a:cubicBezTo>
                  <a:close/>
                  <a:moveTo>
                    <a:pt x="215" y="132"/>
                  </a:moveTo>
                  <a:cubicBezTo>
                    <a:pt x="215" y="129"/>
                    <a:pt x="216" y="127"/>
                    <a:pt x="216" y="124"/>
                  </a:cubicBezTo>
                  <a:cubicBezTo>
                    <a:pt x="216" y="122"/>
                    <a:pt x="215" y="120"/>
                    <a:pt x="215" y="118"/>
                  </a:cubicBezTo>
                  <a:cubicBezTo>
                    <a:pt x="235" y="118"/>
                    <a:pt x="235" y="118"/>
                    <a:pt x="235" y="118"/>
                  </a:cubicBezTo>
                  <a:cubicBezTo>
                    <a:pt x="238" y="118"/>
                    <a:pt x="242" y="121"/>
                    <a:pt x="242" y="125"/>
                  </a:cubicBezTo>
                  <a:cubicBezTo>
                    <a:pt x="242" y="129"/>
                    <a:pt x="238" y="132"/>
                    <a:pt x="235" y="132"/>
                  </a:cubicBezTo>
                  <a:lnTo>
                    <a:pt x="215" y="132"/>
                  </a:lnTo>
                  <a:close/>
                  <a:moveTo>
                    <a:pt x="54" y="65"/>
                  </a:moveTo>
                  <a:cubicBezTo>
                    <a:pt x="57" y="61"/>
                    <a:pt x="60" y="58"/>
                    <a:pt x="64" y="55"/>
                  </a:cubicBezTo>
                  <a:cubicBezTo>
                    <a:pt x="51" y="42"/>
                    <a:pt x="51" y="42"/>
                    <a:pt x="51" y="42"/>
                  </a:cubicBezTo>
                  <a:cubicBezTo>
                    <a:pt x="48" y="39"/>
                    <a:pt x="44" y="39"/>
                    <a:pt x="41" y="42"/>
                  </a:cubicBezTo>
                  <a:cubicBezTo>
                    <a:pt x="38" y="44"/>
                    <a:pt x="38" y="49"/>
                    <a:pt x="41" y="51"/>
                  </a:cubicBezTo>
                  <a:lnTo>
                    <a:pt x="54" y="65"/>
                  </a:lnTo>
                  <a:close/>
                  <a:moveTo>
                    <a:pt x="131" y="33"/>
                  </a:moveTo>
                  <a:cubicBezTo>
                    <a:pt x="131" y="14"/>
                    <a:pt x="131" y="14"/>
                    <a:pt x="131" y="14"/>
                  </a:cubicBezTo>
                  <a:cubicBezTo>
                    <a:pt x="131" y="10"/>
                    <a:pt x="128" y="7"/>
                    <a:pt x="124" y="7"/>
                  </a:cubicBezTo>
                  <a:cubicBezTo>
                    <a:pt x="120" y="7"/>
                    <a:pt x="117" y="10"/>
                    <a:pt x="117" y="14"/>
                  </a:cubicBezTo>
                  <a:cubicBezTo>
                    <a:pt x="117" y="33"/>
                    <a:pt x="117" y="33"/>
                    <a:pt x="117" y="33"/>
                  </a:cubicBezTo>
                  <a:cubicBezTo>
                    <a:pt x="119" y="32"/>
                    <a:pt x="122" y="32"/>
                    <a:pt x="124" y="32"/>
                  </a:cubicBezTo>
                  <a:cubicBezTo>
                    <a:pt x="126" y="32"/>
                    <a:pt x="129" y="32"/>
                    <a:pt x="131" y="33"/>
                  </a:cubicBezTo>
                  <a:close/>
                  <a:moveTo>
                    <a:pt x="194" y="65"/>
                  </a:moveTo>
                  <a:cubicBezTo>
                    <a:pt x="207" y="51"/>
                    <a:pt x="207" y="51"/>
                    <a:pt x="207" y="51"/>
                  </a:cubicBezTo>
                  <a:cubicBezTo>
                    <a:pt x="210" y="49"/>
                    <a:pt x="210" y="44"/>
                    <a:pt x="207" y="42"/>
                  </a:cubicBezTo>
                  <a:cubicBezTo>
                    <a:pt x="204" y="39"/>
                    <a:pt x="200" y="39"/>
                    <a:pt x="197" y="42"/>
                  </a:cubicBezTo>
                  <a:cubicBezTo>
                    <a:pt x="184" y="55"/>
                    <a:pt x="184" y="55"/>
                    <a:pt x="184" y="55"/>
                  </a:cubicBezTo>
                  <a:cubicBezTo>
                    <a:pt x="186" y="56"/>
                    <a:pt x="187" y="58"/>
                    <a:pt x="189" y="59"/>
                  </a:cubicBezTo>
                  <a:cubicBezTo>
                    <a:pt x="191" y="61"/>
                    <a:pt x="192" y="63"/>
                    <a:pt x="194" y="65"/>
                  </a:cubicBezTo>
                  <a:close/>
                  <a:moveTo>
                    <a:pt x="13" y="118"/>
                  </a:moveTo>
                  <a:cubicBezTo>
                    <a:pt x="10" y="118"/>
                    <a:pt x="6" y="121"/>
                    <a:pt x="6" y="125"/>
                  </a:cubicBezTo>
                  <a:cubicBezTo>
                    <a:pt x="6" y="129"/>
                    <a:pt x="10" y="132"/>
                    <a:pt x="13" y="132"/>
                  </a:cubicBezTo>
                  <a:cubicBezTo>
                    <a:pt x="33" y="132"/>
                    <a:pt x="33" y="132"/>
                    <a:pt x="33" y="132"/>
                  </a:cubicBezTo>
                  <a:cubicBezTo>
                    <a:pt x="33" y="129"/>
                    <a:pt x="33" y="127"/>
                    <a:pt x="33" y="124"/>
                  </a:cubicBezTo>
                  <a:cubicBezTo>
                    <a:pt x="33" y="122"/>
                    <a:pt x="33" y="120"/>
                    <a:pt x="33" y="118"/>
                  </a:cubicBezTo>
                  <a:lnTo>
                    <a:pt x="13" y="118"/>
                  </a:lnTo>
                  <a:close/>
                  <a:moveTo>
                    <a:pt x="193" y="184"/>
                  </a:moveTo>
                  <a:cubicBezTo>
                    <a:pt x="191" y="186"/>
                    <a:pt x="190" y="187"/>
                    <a:pt x="189" y="189"/>
                  </a:cubicBezTo>
                  <a:cubicBezTo>
                    <a:pt x="187" y="190"/>
                    <a:pt x="185" y="192"/>
                    <a:pt x="183" y="194"/>
                  </a:cubicBezTo>
                  <a:cubicBezTo>
                    <a:pt x="196" y="207"/>
                    <a:pt x="196" y="207"/>
                    <a:pt x="196" y="207"/>
                  </a:cubicBezTo>
                  <a:cubicBezTo>
                    <a:pt x="197" y="208"/>
                    <a:pt x="199" y="209"/>
                    <a:pt x="201" y="209"/>
                  </a:cubicBezTo>
                  <a:cubicBezTo>
                    <a:pt x="202" y="209"/>
                    <a:pt x="204" y="208"/>
                    <a:pt x="206" y="207"/>
                  </a:cubicBezTo>
                  <a:cubicBezTo>
                    <a:pt x="208" y="204"/>
                    <a:pt x="208" y="200"/>
                    <a:pt x="206" y="197"/>
                  </a:cubicBezTo>
                  <a:lnTo>
                    <a:pt x="193" y="184"/>
                  </a:lnTo>
                  <a:close/>
                  <a:moveTo>
                    <a:pt x="124" y="215"/>
                  </a:moveTo>
                  <a:cubicBezTo>
                    <a:pt x="122" y="215"/>
                    <a:pt x="119" y="215"/>
                    <a:pt x="117" y="215"/>
                  </a:cubicBezTo>
                  <a:cubicBezTo>
                    <a:pt x="117" y="236"/>
                    <a:pt x="117" y="236"/>
                    <a:pt x="117" y="236"/>
                  </a:cubicBezTo>
                  <a:cubicBezTo>
                    <a:pt x="117" y="240"/>
                    <a:pt x="120" y="243"/>
                    <a:pt x="124" y="243"/>
                  </a:cubicBezTo>
                  <a:cubicBezTo>
                    <a:pt x="124" y="243"/>
                    <a:pt x="124" y="243"/>
                    <a:pt x="124" y="243"/>
                  </a:cubicBezTo>
                  <a:cubicBezTo>
                    <a:pt x="128" y="243"/>
                    <a:pt x="131" y="240"/>
                    <a:pt x="131" y="236"/>
                  </a:cubicBezTo>
                  <a:cubicBezTo>
                    <a:pt x="131" y="215"/>
                    <a:pt x="131" y="215"/>
                    <a:pt x="131" y="215"/>
                  </a:cubicBezTo>
                  <a:cubicBezTo>
                    <a:pt x="129" y="215"/>
                    <a:pt x="126" y="215"/>
                    <a:pt x="124" y="215"/>
                  </a:cubicBezTo>
                  <a:close/>
                  <a:moveTo>
                    <a:pt x="55" y="184"/>
                  </a:moveTo>
                  <a:cubicBezTo>
                    <a:pt x="41" y="199"/>
                    <a:pt x="41" y="199"/>
                    <a:pt x="41" y="199"/>
                  </a:cubicBezTo>
                  <a:cubicBezTo>
                    <a:pt x="38" y="201"/>
                    <a:pt x="38" y="206"/>
                    <a:pt x="41" y="208"/>
                  </a:cubicBezTo>
                  <a:cubicBezTo>
                    <a:pt x="42" y="210"/>
                    <a:pt x="44" y="210"/>
                    <a:pt x="46" y="210"/>
                  </a:cubicBezTo>
                  <a:cubicBezTo>
                    <a:pt x="48" y="210"/>
                    <a:pt x="49" y="210"/>
                    <a:pt x="51" y="208"/>
                  </a:cubicBezTo>
                  <a:cubicBezTo>
                    <a:pt x="65" y="194"/>
                    <a:pt x="65" y="194"/>
                    <a:pt x="65" y="194"/>
                  </a:cubicBezTo>
                  <a:cubicBezTo>
                    <a:pt x="63" y="192"/>
                    <a:pt x="61" y="190"/>
                    <a:pt x="59" y="188"/>
                  </a:cubicBezTo>
                  <a:cubicBezTo>
                    <a:pt x="58" y="187"/>
                    <a:pt x="57" y="186"/>
                    <a:pt x="55" y="184"/>
                  </a:cubicBezTo>
                  <a:close/>
                  <a:moveTo>
                    <a:pt x="124" y="75"/>
                  </a:moveTo>
                  <a:cubicBezTo>
                    <a:pt x="98" y="75"/>
                    <a:pt x="76" y="97"/>
                    <a:pt x="76" y="124"/>
                  </a:cubicBezTo>
                  <a:cubicBezTo>
                    <a:pt x="76" y="150"/>
                    <a:pt x="98" y="172"/>
                    <a:pt x="124" y="172"/>
                  </a:cubicBezTo>
                  <a:cubicBezTo>
                    <a:pt x="151" y="172"/>
                    <a:pt x="173" y="150"/>
                    <a:pt x="173" y="124"/>
                  </a:cubicBezTo>
                  <a:cubicBezTo>
                    <a:pt x="173" y="97"/>
                    <a:pt x="151" y="75"/>
                    <a:pt x="124" y="75"/>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Freeform 135">
              <a:extLst>
                <a:ext uri="{FF2B5EF4-FFF2-40B4-BE49-F238E27FC236}">
                  <a16:creationId xmlns:a16="http://schemas.microsoft.com/office/drawing/2014/main" id="{8AD55570-4D5E-4257-B876-12F353AF7AF2}"/>
                </a:ext>
              </a:extLst>
            </p:cNvPr>
            <p:cNvSpPr>
              <a:spLocks noEditPoints="1"/>
            </p:cNvSpPr>
            <p:nvPr/>
          </p:nvSpPr>
          <p:spPr bwMode="auto">
            <a:xfrm>
              <a:off x="9305898" y="4231545"/>
              <a:ext cx="274530" cy="274530"/>
            </a:xfrm>
            <a:custGeom>
              <a:avLst/>
              <a:gdLst>
                <a:gd name="T0" fmla="*/ 121 w 260"/>
                <a:gd name="T1" fmla="*/ 109 h 261"/>
                <a:gd name="T2" fmla="*/ 120 w 260"/>
                <a:gd name="T3" fmla="*/ 133 h 261"/>
                <a:gd name="T4" fmla="*/ 107 w 260"/>
                <a:gd name="T5" fmla="*/ 133 h 261"/>
                <a:gd name="T6" fmla="*/ 121 w 260"/>
                <a:gd name="T7" fmla="*/ 109 h 261"/>
                <a:gd name="T8" fmla="*/ 125 w 260"/>
                <a:gd name="T9" fmla="*/ 0 h 261"/>
                <a:gd name="T10" fmla="*/ 51 w 260"/>
                <a:gd name="T11" fmla="*/ 44 h 261"/>
                <a:gd name="T12" fmla="*/ 41 w 260"/>
                <a:gd name="T13" fmla="*/ 226 h 261"/>
                <a:gd name="T14" fmla="*/ 125 w 260"/>
                <a:gd name="T15" fmla="*/ 248 h 261"/>
                <a:gd name="T16" fmla="*/ 41 w 260"/>
                <a:gd name="T17" fmla="*/ 226 h 261"/>
                <a:gd name="T18" fmla="*/ 0 w 260"/>
                <a:gd name="T19" fmla="*/ 136 h 261"/>
                <a:gd name="T20" fmla="*/ 43 w 260"/>
                <a:gd name="T21" fmla="*/ 210 h 261"/>
                <a:gd name="T22" fmla="*/ 43 w 260"/>
                <a:gd name="T23" fmla="*/ 51 h 261"/>
                <a:gd name="T24" fmla="*/ 0 w 260"/>
                <a:gd name="T25" fmla="*/ 126 h 261"/>
                <a:gd name="T26" fmla="*/ 43 w 260"/>
                <a:gd name="T27" fmla="*/ 51 h 261"/>
                <a:gd name="T28" fmla="*/ 260 w 260"/>
                <a:gd name="T29" fmla="*/ 126 h 261"/>
                <a:gd name="T30" fmla="*/ 217 w 260"/>
                <a:gd name="T31" fmla="*/ 51 h 261"/>
                <a:gd name="T32" fmla="*/ 218 w 260"/>
                <a:gd name="T33" fmla="*/ 35 h 261"/>
                <a:gd name="T34" fmla="*/ 135 w 260"/>
                <a:gd name="T35" fmla="*/ 13 h 261"/>
                <a:gd name="T36" fmla="*/ 218 w 260"/>
                <a:gd name="T37" fmla="*/ 35 h 261"/>
                <a:gd name="T38" fmla="*/ 135 w 260"/>
                <a:gd name="T39" fmla="*/ 261 h 261"/>
                <a:gd name="T40" fmla="*/ 209 w 260"/>
                <a:gd name="T41" fmla="*/ 217 h 261"/>
                <a:gd name="T42" fmla="*/ 130 w 260"/>
                <a:gd name="T43" fmla="*/ 238 h 261"/>
                <a:gd name="T44" fmla="*/ 130 w 260"/>
                <a:gd name="T45" fmla="*/ 23 h 261"/>
                <a:gd name="T46" fmla="*/ 130 w 260"/>
                <a:gd name="T47" fmla="*/ 238 h 261"/>
                <a:gd name="T48" fmla="*/ 65 w 260"/>
                <a:gd name="T49" fmla="*/ 146 h 261"/>
                <a:gd name="T50" fmla="*/ 71 w 260"/>
                <a:gd name="T51" fmla="*/ 141 h 261"/>
                <a:gd name="T52" fmla="*/ 66 w 260"/>
                <a:gd name="T53" fmla="*/ 97 h 261"/>
                <a:gd name="T54" fmla="*/ 50 w 260"/>
                <a:gd name="T55" fmla="*/ 113 h 261"/>
                <a:gd name="T56" fmla="*/ 73 w 260"/>
                <a:gd name="T57" fmla="*/ 117 h 261"/>
                <a:gd name="T58" fmla="*/ 46 w 260"/>
                <a:gd name="T59" fmla="*/ 149 h 261"/>
                <a:gd name="T60" fmla="*/ 88 w 260"/>
                <a:gd name="T61" fmla="*/ 157 h 261"/>
                <a:gd name="T62" fmla="*/ 141 w 260"/>
                <a:gd name="T63" fmla="*/ 133 h 261"/>
                <a:gd name="T64" fmla="*/ 134 w 260"/>
                <a:gd name="T65" fmla="*/ 98 h 261"/>
                <a:gd name="T66" fmla="*/ 94 w 260"/>
                <a:gd name="T67" fmla="*/ 134 h 261"/>
                <a:gd name="T68" fmla="*/ 120 w 260"/>
                <a:gd name="T69" fmla="*/ 143 h 261"/>
                <a:gd name="T70" fmla="*/ 134 w 260"/>
                <a:gd name="T71" fmla="*/ 157 h 261"/>
                <a:gd name="T72" fmla="*/ 141 w 260"/>
                <a:gd name="T73" fmla="*/ 143 h 261"/>
                <a:gd name="T74" fmla="*/ 160 w 260"/>
                <a:gd name="T75" fmla="*/ 89 h 261"/>
                <a:gd name="T76" fmla="*/ 151 w 260"/>
                <a:gd name="T77" fmla="*/ 180 h 261"/>
                <a:gd name="T78" fmla="*/ 160 w 260"/>
                <a:gd name="T79" fmla="*/ 89 h 261"/>
                <a:gd name="T80" fmla="*/ 215 w 260"/>
                <a:gd name="T81" fmla="*/ 107 h 261"/>
                <a:gd name="T82" fmla="*/ 173 w 260"/>
                <a:gd name="T83" fmla="*/ 98 h 261"/>
                <a:gd name="T84" fmla="*/ 200 w 260"/>
                <a:gd name="T85" fmla="*/ 110 h 261"/>
                <a:gd name="T86" fmla="*/ 176 w 260"/>
                <a:gd name="T87" fmla="*/ 157 h 261"/>
                <a:gd name="T88" fmla="*/ 217 w 260"/>
                <a:gd name="T89" fmla="*/ 210 h 261"/>
                <a:gd name="T90" fmla="*/ 260 w 260"/>
                <a:gd name="T91" fmla="*/ 136 h 261"/>
                <a:gd name="T92" fmla="*/ 217 w 260"/>
                <a:gd name="T93" fmla="*/ 21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0" h="261">
                  <a:moveTo>
                    <a:pt x="121" y="109"/>
                  </a:moveTo>
                  <a:cubicBezTo>
                    <a:pt x="121" y="109"/>
                    <a:pt x="121" y="109"/>
                    <a:pt x="121" y="109"/>
                  </a:cubicBezTo>
                  <a:cubicBezTo>
                    <a:pt x="121" y="113"/>
                    <a:pt x="120" y="116"/>
                    <a:pt x="120" y="120"/>
                  </a:cubicBezTo>
                  <a:cubicBezTo>
                    <a:pt x="120" y="133"/>
                    <a:pt x="120" y="133"/>
                    <a:pt x="120" y="133"/>
                  </a:cubicBezTo>
                  <a:cubicBezTo>
                    <a:pt x="107" y="133"/>
                    <a:pt x="107" y="133"/>
                    <a:pt x="107" y="133"/>
                  </a:cubicBezTo>
                  <a:cubicBezTo>
                    <a:pt x="107" y="133"/>
                    <a:pt x="107" y="133"/>
                    <a:pt x="107" y="133"/>
                  </a:cubicBezTo>
                  <a:cubicBezTo>
                    <a:pt x="115" y="120"/>
                    <a:pt x="115" y="120"/>
                    <a:pt x="115" y="120"/>
                  </a:cubicBezTo>
                  <a:cubicBezTo>
                    <a:pt x="117" y="116"/>
                    <a:pt x="119" y="113"/>
                    <a:pt x="121" y="109"/>
                  </a:cubicBezTo>
                  <a:close/>
                  <a:moveTo>
                    <a:pt x="125" y="13"/>
                  </a:moveTo>
                  <a:cubicBezTo>
                    <a:pt x="125" y="0"/>
                    <a:pt x="125" y="0"/>
                    <a:pt x="125" y="0"/>
                  </a:cubicBezTo>
                  <a:cubicBezTo>
                    <a:pt x="93" y="2"/>
                    <a:pt x="64" y="15"/>
                    <a:pt x="41" y="35"/>
                  </a:cubicBezTo>
                  <a:cubicBezTo>
                    <a:pt x="51" y="44"/>
                    <a:pt x="51" y="44"/>
                    <a:pt x="51" y="44"/>
                  </a:cubicBezTo>
                  <a:cubicBezTo>
                    <a:pt x="70" y="26"/>
                    <a:pt x="96" y="15"/>
                    <a:pt x="125" y="13"/>
                  </a:cubicBezTo>
                  <a:close/>
                  <a:moveTo>
                    <a:pt x="41" y="226"/>
                  </a:moveTo>
                  <a:cubicBezTo>
                    <a:pt x="64" y="247"/>
                    <a:pt x="93" y="260"/>
                    <a:pt x="125" y="261"/>
                  </a:cubicBezTo>
                  <a:cubicBezTo>
                    <a:pt x="125" y="248"/>
                    <a:pt x="125" y="248"/>
                    <a:pt x="125" y="248"/>
                  </a:cubicBezTo>
                  <a:cubicBezTo>
                    <a:pt x="96" y="247"/>
                    <a:pt x="70" y="235"/>
                    <a:pt x="51" y="217"/>
                  </a:cubicBezTo>
                  <a:lnTo>
                    <a:pt x="41" y="226"/>
                  </a:lnTo>
                  <a:close/>
                  <a:moveTo>
                    <a:pt x="13" y="136"/>
                  </a:moveTo>
                  <a:cubicBezTo>
                    <a:pt x="0" y="136"/>
                    <a:pt x="0" y="136"/>
                    <a:pt x="0" y="136"/>
                  </a:cubicBezTo>
                  <a:cubicBezTo>
                    <a:pt x="1" y="168"/>
                    <a:pt x="14" y="197"/>
                    <a:pt x="34" y="219"/>
                  </a:cubicBezTo>
                  <a:cubicBezTo>
                    <a:pt x="43" y="210"/>
                    <a:pt x="43" y="210"/>
                    <a:pt x="43" y="210"/>
                  </a:cubicBezTo>
                  <a:cubicBezTo>
                    <a:pt x="25" y="190"/>
                    <a:pt x="14" y="164"/>
                    <a:pt x="13" y="136"/>
                  </a:cubicBezTo>
                  <a:close/>
                  <a:moveTo>
                    <a:pt x="43" y="51"/>
                  </a:moveTo>
                  <a:cubicBezTo>
                    <a:pt x="34" y="42"/>
                    <a:pt x="34" y="42"/>
                    <a:pt x="34" y="42"/>
                  </a:cubicBezTo>
                  <a:cubicBezTo>
                    <a:pt x="14" y="64"/>
                    <a:pt x="1" y="94"/>
                    <a:pt x="0" y="126"/>
                  </a:cubicBezTo>
                  <a:cubicBezTo>
                    <a:pt x="13" y="126"/>
                    <a:pt x="13" y="126"/>
                    <a:pt x="13" y="126"/>
                  </a:cubicBezTo>
                  <a:cubicBezTo>
                    <a:pt x="14" y="97"/>
                    <a:pt x="25" y="71"/>
                    <a:pt x="43" y="51"/>
                  </a:cubicBezTo>
                  <a:close/>
                  <a:moveTo>
                    <a:pt x="248" y="126"/>
                  </a:moveTo>
                  <a:cubicBezTo>
                    <a:pt x="260" y="126"/>
                    <a:pt x="260" y="126"/>
                    <a:pt x="260" y="126"/>
                  </a:cubicBezTo>
                  <a:cubicBezTo>
                    <a:pt x="259" y="93"/>
                    <a:pt x="246" y="64"/>
                    <a:pt x="226" y="42"/>
                  </a:cubicBezTo>
                  <a:cubicBezTo>
                    <a:pt x="217" y="51"/>
                    <a:pt x="217" y="51"/>
                    <a:pt x="217" y="51"/>
                  </a:cubicBezTo>
                  <a:cubicBezTo>
                    <a:pt x="235" y="71"/>
                    <a:pt x="246" y="97"/>
                    <a:pt x="248" y="126"/>
                  </a:cubicBezTo>
                  <a:close/>
                  <a:moveTo>
                    <a:pt x="218" y="35"/>
                  </a:moveTo>
                  <a:cubicBezTo>
                    <a:pt x="196" y="14"/>
                    <a:pt x="167" y="2"/>
                    <a:pt x="135" y="0"/>
                  </a:cubicBezTo>
                  <a:cubicBezTo>
                    <a:pt x="135" y="13"/>
                    <a:pt x="135" y="13"/>
                    <a:pt x="135" y="13"/>
                  </a:cubicBezTo>
                  <a:cubicBezTo>
                    <a:pt x="164" y="14"/>
                    <a:pt x="190" y="26"/>
                    <a:pt x="209" y="44"/>
                  </a:cubicBezTo>
                  <a:lnTo>
                    <a:pt x="218" y="35"/>
                  </a:lnTo>
                  <a:close/>
                  <a:moveTo>
                    <a:pt x="135" y="248"/>
                  </a:moveTo>
                  <a:cubicBezTo>
                    <a:pt x="135" y="261"/>
                    <a:pt x="135" y="261"/>
                    <a:pt x="135" y="261"/>
                  </a:cubicBezTo>
                  <a:cubicBezTo>
                    <a:pt x="167" y="260"/>
                    <a:pt x="196" y="247"/>
                    <a:pt x="218" y="226"/>
                  </a:cubicBezTo>
                  <a:cubicBezTo>
                    <a:pt x="209" y="217"/>
                    <a:pt x="209" y="217"/>
                    <a:pt x="209" y="217"/>
                  </a:cubicBezTo>
                  <a:cubicBezTo>
                    <a:pt x="190" y="236"/>
                    <a:pt x="164" y="247"/>
                    <a:pt x="135" y="248"/>
                  </a:cubicBezTo>
                  <a:close/>
                  <a:moveTo>
                    <a:pt x="130" y="238"/>
                  </a:moveTo>
                  <a:cubicBezTo>
                    <a:pt x="71" y="238"/>
                    <a:pt x="23" y="190"/>
                    <a:pt x="23" y="131"/>
                  </a:cubicBezTo>
                  <a:cubicBezTo>
                    <a:pt x="23" y="71"/>
                    <a:pt x="71" y="23"/>
                    <a:pt x="130" y="23"/>
                  </a:cubicBezTo>
                  <a:cubicBezTo>
                    <a:pt x="189" y="23"/>
                    <a:pt x="238" y="71"/>
                    <a:pt x="238" y="131"/>
                  </a:cubicBezTo>
                  <a:cubicBezTo>
                    <a:pt x="238" y="190"/>
                    <a:pt x="189" y="238"/>
                    <a:pt x="130" y="238"/>
                  </a:cubicBezTo>
                  <a:close/>
                  <a:moveTo>
                    <a:pt x="88" y="146"/>
                  </a:moveTo>
                  <a:cubicBezTo>
                    <a:pt x="65" y="146"/>
                    <a:pt x="65" y="146"/>
                    <a:pt x="65" y="146"/>
                  </a:cubicBezTo>
                  <a:cubicBezTo>
                    <a:pt x="65" y="146"/>
                    <a:pt x="65" y="146"/>
                    <a:pt x="65" y="146"/>
                  </a:cubicBezTo>
                  <a:cubicBezTo>
                    <a:pt x="71" y="141"/>
                    <a:pt x="71" y="141"/>
                    <a:pt x="71" y="141"/>
                  </a:cubicBezTo>
                  <a:cubicBezTo>
                    <a:pt x="79" y="134"/>
                    <a:pt x="86" y="126"/>
                    <a:pt x="86" y="116"/>
                  </a:cubicBezTo>
                  <a:cubicBezTo>
                    <a:pt x="86" y="105"/>
                    <a:pt x="79" y="97"/>
                    <a:pt x="66" y="97"/>
                  </a:cubicBezTo>
                  <a:cubicBezTo>
                    <a:pt x="58" y="97"/>
                    <a:pt x="51" y="100"/>
                    <a:pt x="46" y="103"/>
                  </a:cubicBezTo>
                  <a:cubicBezTo>
                    <a:pt x="50" y="113"/>
                    <a:pt x="50" y="113"/>
                    <a:pt x="50" y="113"/>
                  </a:cubicBezTo>
                  <a:cubicBezTo>
                    <a:pt x="53" y="111"/>
                    <a:pt x="58" y="108"/>
                    <a:pt x="63" y="108"/>
                  </a:cubicBezTo>
                  <a:cubicBezTo>
                    <a:pt x="70" y="108"/>
                    <a:pt x="73" y="112"/>
                    <a:pt x="73" y="117"/>
                  </a:cubicBezTo>
                  <a:cubicBezTo>
                    <a:pt x="72" y="124"/>
                    <a:pt x="66" y="131"/>
                    <a:pt x="53" y="142"/>
                  </a:cubicBezTo>
                  <a:cubicBezTo>
                    <a:pt x="46" y="149"/>
                    <a:pt x="46" y="149"/>
                    <a:pt x="46" y="149"/>
                  </a:cubicBezTo>
                  <a:cubicBezTo>
                    <a:pt x="46" y="157"/>
                    <a:pt x="46" y="157"/>
                    <a:pt x="46" y="157"/>
                  </a:cubicBezTo>
                  <a:cubicBezTo>
                    <a:pt x="88" y="157"/>
                    <a:pt x="88" y="157"/>
                    <a:pt x="88" y="157"/>
                  </a:cubicBezTo>
                  <a:lnTo>
                    <a:pt x="88" y="146"/>
                  </a:lnTo>
                  <a:close/>
                  <a:moveTo>
                    <a:pt x="141" y="133"/>
                  </a:moveTo>
                  <a:cubicBezTo>
                    <a:pt x="134" y="133"/>
                    <a:pt x="134" y="133"/>
                    <a:pt x="134" y="133"/>
                  </a:cubicBezTo>
                  <a:cubicBezTo>
                    <a:pt x="134" y="98"/>
                    <a:pt x="134" y="98"/>
                    <a:pt x="134" y="98"/>
                  </a:cubicBezTo>
                  <a:cubicBezTo>
                    <a:pt x="117" y="98"/>
                    <a:pt x="117" y="98"/>
                    <a:pt x="117" y="98"/>
                  </a:cubicBezTo>
                  <a:cubicBezTo>
                    <a:pt x="94" y="134"/>
                    <a:pt x="94" y="134"/>
                    <a:pt x="94" y="134"/>
                  </a:cubicBezTo>
                  <a:cubicBezTo>
                    <a:pt x="94" y="143"/>
                    <a:pt x="94" y="143"/>
                    <a:pt x="94" y="143"/>
                  </a:cubicBezTo>
                  <a:cubicBezTo>
                    <a:pt x="120" y="143"/>
                    <a:pt x="120" y="143"/>
                    <a:pt x="120" y="143"/>
                  </a:cubicBezTo>
                  <a:cubicBezTo>
                    <a:pt x="120" y="157"/>
                    <a:pt x="120" y="157"/>
                    <a:pt x="120" y="157"/>
                  </a:cubicBezTo>
                  <a:cubicBezTo>
                    <a:pt x="134" y="157"/>
                    <a:pt x="134" y="157"/>
                    <a:pt x="134" y="157"/>
                  </a:cubicBezTo>
                  <a:cubicBezTo>
                    <a:pt x="134" y="143"/>
                    <a:pt x="134" y="143"/>
                    <a:pt x="134" y="143"/>
                  </a:cubicBezTo>
                  <a:cubicBezTo>
                    <a:pt x="141" y="143"/>
                    <a:pt x="141" y="143"/>
                    <a:pt x="141" y="143"/>
                  </a:cubicBezTo>
                  <a:lnTo>
                    <a:pt x="141" y="133"/>
                  </a:lnTo>
                  <a:close/>
                  <a:moveTo>
                    <a:pt x="160" y="89"/>
                  </a:moveTo>
                  <a:cubicBezTo>
                    <a:pt x="151" y="89"/>
                    <a:pt x="151" y="89"/>
                    <a:pt x="151" y="89"/>
                  </a:cubicBezTo>
                  <a:cubicBezTo>
                    <a:pt x="151" y="180"/>
                    <a:pt x="151" y="180"/>
                    <a:pt x="151" y="180"/>
                  </a:cubicBezTo>
                  <a:cubicBezTo>
                    <a:pt x="160" y="180"/>
                    <a:pt x="160" y="180"/>
                    <a:pt x="160" y="180"/>
                  </a:cubicBezTo>
                  <a:lnTo>
                    <a:pt x="160" y="89"/>
                  </a:lnTo>
                  <a:close/>
                  <a:moveTo>
                    <a:pt x="190" y="157"/>
                  </a:moveTo>
                  <a:cubicBezTo>
                    <a:pt x="215" y="107"/>
                    <a:pt x="215" y="107"/>
                    <a:pt x="215" y="107"/>
                  </a:cubicBezTo>
                  <a:cubicBezTo>
                    <a:pt x="215" y="98"/>
                    <a:pt x="215" y="98"/>
                    <a:pt x="215" y="98"/>
                  </a:cubicBezTo>
                  <a:cubicBezTo>
                    <a:pt x="173" y="98"/>
                    <a:pt x="173" y="98"/>
                    <a:pt x="173" y="98"/>
                  </a:cubicBezTo>
                  <a:cubicBezTo>
                    <a:pt x="173" y="110"/>
                    <a:pt x="173" y="110"/>
                    <a:pt x="173" y="110"/>
                  </a:cubicBezTo>
                  <a:cubicBezTo>
                    <a:pt x="200" y="110"/>
                    <a:pt x="200" y="110"/>
                    <a:pt x="200" y="110"/>
                  </a:cubicBezTo>
                  <a:cubicBezTo>
                    <a:pt x="200" y="110"/>
                    <a:pt x="200" y="110"/>
                    <a:pt x="200" y="110"/>
                  </a:cubicBezTo>
                  <a:cubicBezTo>
                    <a:pt x="176" y="157"/>
                    <a:pt x="176" y="157"/>
                    <a:pt x="176" y="157"/>
                  </a:cubicBezTo>
                  <a:lnTo>
                    <a:pt x="190" y="157"/>
                  </a:lnTo>
                  <a:close/>
                  <a:moveTo>
                    <a:pt x="217" y="210"/>
                  </a:moveTo>
                  <a:cubicBezTo>
                    <a:pt x="226" y="219"/>
                    <a:pt x="226" y="219"/>
                    <a:pt x="226" y="219"/>
                  </a:cubicBezTo>
                  <a:cubicBezTo>
                    <a:pt x="246" y="197"/>
                    <a:pt x="259" y="168"/>
                    <a:pt x="260" y="136"/>
                  </a:cubicBezTo>
                  <a:cubicBezTo>
                    <a:pt x="248" y="136"/>
                    <a:pt x="248" y="136"/>
                    <a:pt x="248" y="136"/>
                  </a:cubicBezTo>
                  <a:cubicBezTo>
                    <a:pt x="246" y="164"/>
                    <a:pt x="235" y="190"/>
                    <a:pt x="217" y="21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4" name="椭圆 23">
            <a:extLst>
              <a:ext uri="{FF2B5EF4-FFF2-40B4-BE49-F238E27FC236}">
                <a16:creationId xmlns:a16="http://schemas.microsoft.com/office/drawing/2014/main" id="{C35F2BDE-A537-453C-94BA-CF1AFA6A365F}"/>
              </a:ext>
            </a:extLst>
          </p:cNvPr>
          <p:cNvSpPr/>
          <p:nvPr/>
        </p:nvSpPr>
        <p:spPr>
          <a:xfrm>
            <a:off x="10004419" y="2144630"/>
            <a:ext cx="180000" cy="180000"/>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a:extLst>
              <a:ext uri="{FF2B5EF4-FFF2-40B4-BE49-F238E27FC236}">
                <a16:creationId xmlns:a16="http://schemas.microsoft.com/office/drawing/2014/main" id="{1F4CAC67-3002-4836-BCCB-DEFF46F2692E}"/>
              </a:ext>
            </a:extLst>
          </p:cNvPr>
          <p:cNvSpPr/>
          <p:nvPr/>
        </p:nvSpPr>
        <p:spPr>
          <a:xfrm>
            <a:off x="10128835" y="3709303"/>
            <a:ext cx="180000" cy="180000"/>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a:extLst>
              <a:ext uri="{FF2B5EF4-FFF2-40B4-BE49-F238E27FC236}">
                <a16:creationId xmlns:a16="http://schemas.microsoft.com/office/drawing/2014/main" id="{A60CA13A-47BD-4CD7-9BC4-56FCB0806173}"/>
              </a:ext>
            </a:extLst>
          </p:cNvPr>
          <p:cNvSpPr/>
          <p:nvPr/>
        </p:nvSpPr>
        <p:spPr>
          <a:xfrm>
            <a:off x="5440963" y="2144630"/>
            <a:ext cx="180000" cy="180000"/>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a16="http://schemas.microsoft.com/office/drawing/2014/main" id="{6D9C0C7C-8DD5-4184-A3DB-81CDC1C623FF}"/>
              </a:ext>
            </a:extLst>
          </p:cNvPr>
          <p:cNvSpPr/>
          <p:nvPr/>
        </p:nvSpPr>
        <p:spPr>
          <a:xfrm>
            <a:off x="5474607" y="3709303"/>
            <a:ext cx="180000" cy="180000"/>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a:extLst>
              <a:ext uri="{FF2B5EF4-FFF2-40B4-BE49-F238E27FC236}">
                <a16:creationId xmlns:a16="http://schemas.microsoft.com/office/drawing/2014/main" id="{2B464499-977A-43F4-8834-4B328CD2777E}"/>
              </a:ext>
            </a:extLst>
          </p:cNvPr>
          <p:cNvGrpSpPr/>
          <p:nvPr/>
        </p:nvGrpSpPr>
        <p:grpSpPr>
          <a:xfrm>
            <a:off x="5282073" y="2321566"/>
            <a:ext cx="2065558" cy="878190"/>
            <a:chOff x="929105" y="4234076"/>
            <a:chExt cx="2065558" cy="878190"/>
          </a:xfrm>
        </p:grpSpPr>
        <p:sp>
          <p:nvSpPr>
            <p:cNvPr id="29" name="文本框 5">
              <a:extLst>
                <a:ext uri="{FF2B5EF4-FFF2-40B4-BE49-F238E27FC236}">
                  <a16:creationId xmlns:a16="http://schemas.microsoft.com/office/drawing/2014/main" id="{C9840B28-28A1-44AE-995E-24AC2E1E0BE7}"/>
                </a:ext>
              </a:extLst>
            </p:cNvPr>
            <p:cNvSpPr txBox="1"/>
            <p:nvPr/>
          </p:nvSpPr>
          <p:spPr>
            <a:xfrm>
              <a:off x="929105" y="4234076"/>
              <a:ext cx="1512640" cy="584775"/>
            </a:xfrm>
            <a:prstGeom prst="rect">
              <a:avLst/>
            </a:prstGeom>
            <a:noFill/>
          </p:spPr>
          <p:txBody>
            <a:bodyPr wrap="square" rtlCol="0">
              <a:spAutoFit/>
            </a:bodyPr>
            <a:lstStyle/>
            <a:p>
              <a:pPr algn="ctr"/>
              <a:r>
                <a:rPr lang="zh-CN" altLang="en-US" sz="3200" dirty="0">
                  <a:solidFill>
                    <a:srgbClr val="152A35"/>
                  </a:solidFill>
                  <a:effectLst>
                    <a:innerShdw blurRad="63500" dist="38100" dir="13500000">
                      <a:prstClr val="black">
                        <a:alpha val="50000"/>
                      </a:prstClr>
                    </a:innerShdw>
                  </a:effectLst>
                  <a:cs typeface="+mn-ea"/>
                  <a:sym typeface="+mn-lt"/>
                </a:rPr>
                <a:t>远见力</a:t>
              </a:r>
            </a:p>
          </p:txBody>
        </p:sp>
        <p:sp>
          <p:nvSpPr>
            <p:cNvPr id="30" name="TextBox 42">
              <a:extLst>
                <a:ext uri="{FF2B5EF4-FFF2-40B4-BE49-F238E27FC236}">
                  <a16:creationId xmlns:a16="http://schemas.microsoft.com/office/drawing/2014/main" id="{B0709391-880F-4F40-8FD8-193FCD492D4A}"/>
                </a:ext>
              </a:extLst>
            </p:cNvPr>
            <p:cNvSpPr txBox="1"/>
            <p:nvPr/>
          </p:nvSpPr>
          <p:spPr>
            <a:xfrm>
              <a:off x="1016735" y="4734855"/>
              <a:ext cx="1977928" cy="377411"/>
            </a:xfrm>
            <a:prstGeom prst="rect">
              <a:avLst/>
            </a:prstGeom>
            <a:noFill/>
          </p:spPr>
          <p:txBody>
            <a:bodyPr wrap="square" rtlCol="0">
              <a:spAutoFit/>
            </a:bodyPr>
            <a:lstStyle/>
            <a:p>
              <a:pPr>
                <a:lnSpc>
                  <a:spcPct val="150000"/>
                </a:lnSpc>
              </a:pPr>
              <a:r>
                <a:rPr lang="zh-CN" altLang="zh-CN" sz="1400" dirty="0">
                  <a:solidFill>
                    <a:schemeClr val="tx1">
                      <a:lumMod val="65000"/>
                      <a:lumOff val="35000"/>
                    </a:schemeClr>
                  </a:solidFill>
                  <a:cs typeface="+mn-ea"/>
                  <a:sym typeface="+mn-lt"/>
                </a:rPr>
                <a:t>完成年底计划</a:t>
              </a:r>
              <a:r>
                <a:rPr lang="en-US" altLang="zh-CN" sz="1400" dirty="0">
                  <a:solidFill>
                    <a:schemeClr val="tx1">
                      <a:lumMod val="65000"/>
                      <a:lumOff val="35000"/>
                    </a:schemeClr>
                  </a:solidFill>
                  <a:cs typeface="+mn-ea"/>
                  <a:sym typeface="+mn-lt"/>
                </a:rPr>
                <a:t>65%</a:t>
              </a:r>
              <a:endParaRPr lang="zh-CN" altLang="en-US" sz="1400" dirty="0">
                <a:solidFill>
                  <a:schemeClr val="tx1">
                    <a:lumMod val="65000"/>
                    <a:lumOff val="35000"/>
                  </a:schemeClr>
                </a:solidFill>
                <a:cs typeface="+mn-ea"/>
                <a:sym typeface="+mn-lt"/>
              </a:endParaRPr>
            </a:p>
          </p:txBody>
        </p:sp>
      </p:grpSp>
      <p:grpSp>
        <p:nvGrpSpPr>
          <p:cNvPr id="31" name="组合 30">
            <a:extLst>
              <a:ext uri="{FF2B5EF4-FFF2-40B4-BE49-F238E27FC236}">
                <a16:creationId xmlns:a16="http://schemas.microsoft.com/office/drawing/2014/main" id="{C39FA2B4-7561-469A-8205-B8205831314F}"/>
              </a:ext>
            </a:extLst>
          </p:cNvPr>
          <p:cNvGrpSpPr/>
          <p:nvPr/>
        </p:nvGrpSpPr>
        <p:grpSpPr>
          <a:xfrm>
            <a:off x="9912979" y="2375444"/>
            <a:ext cx="1731554" cy="824312"/>
            <a:chOff x="3580735" y="3336836"/>
            <a:chExt cx="1731554" cy="824312"/>
          </a:xfrm>
        </p:grpSpPr>
        <p:sp>
          <p:nvSpPr>
            <p:cNvPr id="32" name="文本框 5">
              <a:extLst>
                <a:ext uri="{FF2B5EF4-FFF2-40B4-BE49-F238E27FC236}">
                  <a16:creationId xmlns:a16="http://schemas.microsoft.com/office/drawing/2014/main" id="{1918EB5C-1DF9-400A-9107-3A21B70CDACE}"/>
                </a:ext>
              </a:extLst>
            </p:cNvPr>
            <p:cNvSpPr txBox="1"/>
            <p:nvPr/>
          </p:nvSpPr>
          <p:spPr>
            <a:xfrm>
              <a:off x="3580735" y="3336836"/>
              <a:ext cx="1598204" cy="58477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pPr algn="l"/>
              <a:r>
                <a:rPr lang="zh-CN" altLang="en-US" sz="3200" dirty="0">
                  <a:solidFill>
                    <a:srgbClr val="152A35"/>
                  </a:solidFill>
                  <a:latin typeface="+mn-lt"/>
                  <a:ea typeface="+mn-ea"/>
                  <a:cs typeface="+mn-ea"/>
                  <a:sym typeface="+mn-lt"/>
                </a:rPr>
                <a:t>决策力</a:t>
              </a:r>
              <a:endParaRPr lang="zh-CN" altLang="zh-CN" sz="3200" dirty="0">
                <a:solidFill>
                  <a:srgbClr val="152A35"/>
                </a:solidFill>
                <a:latin typeface="+mn-lt"/>
                <a:ea typeface="+mn-ea"/>
                <a:cs typeface="+mn-ea"/>
                <a:sym typeface="+mn-lt"/>
              </a:endParaRPr>
            </a:p>
          </p:txBody>
        </p:sp>
        <p:sp>
          <p:nvSpPr>
            <p:cNvPr id="33" name="TextBox 45">
              <a:extLst>
                <a:ext uri="{FF2B5EF4-FFF2-40B4-BE49-F238E27FC236}">
                  <a16:creationId xmlns:a16="http://schemas.microsoft.com/office/drawing/2014/main" id="{80045DA4-E4AB-412F-8CAD-134FCDAB9729}"/>
                </a:ext>
              </a:extLst>
            </p:cNvPr>
            <p:cNvSpPr txBox="1"/>
            <p:nvPr/>
          </p:nvSpPr>
          <p:spPr>
            <a:xfrm>
              <a:off x="3605021" y="3783737"/>
              <a:ext cx="1707268" cy="377411"/>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zh-CN" dirty="0">
                  <a:latin typeface="+mn-lt"/>
                  <a:ea typeface="+mn-ea"/>
                  <a:cs typeface="+mn-ea"/>
                  <a:sym typeface="+mn-lt"/>
                </a:rPr>
                <a:t>销售额突破</a:t>
              </a:r>
              <a:r>
                <a:rPr lang="en-US" altLang="zh-CN" dirty="0">
                  <a:latin typeface="+mn-lt"/>
                  <a:ea typeface="+mn-ea"/>
                  <a:cs typeface="+mn-ea"/>
                  <a:sym typeface="+mn-lt"/>
                </a:rPr>
                <a:t>500</a:t>
              </a:r>
              <a:r>
                <a:rPr lang="zh-CN" altLang="zh-CN" dirty="0">
                  <a:latin typeface="+mn-lt"/>
                  <a:ea typeface="+mn-ea"/>
                  <a:cs typeface="+mn-ea"/>
                  <a:sym typeface="+mn-lt"/>
                </a:rPr>
                <a:t>万 </a:t>
              </a:r>
              <a:endParaRPr lang="zh-CN" altLang="en-US" dirty="0">
                <a:latin typeface="+mn-lt"/>
                <a:ea typeface="+mn-ea"/>
                <a:cs typeface="+mn-ea"/>
                <a:sym typeface="+mn-lt"/>
              </a:endParaRPr>
            </a:p>
          </p:txBody>
        </p:sp>
      </p:grpSp>
      <p:grpSp>
        <p:nvGrpSpPr>
          <p:cNvPr id="34" name="组合 33">
            <a:extLst>
              <a:ext uri="{FF2B5EF4-FFF2-40B4-BE49-F238E27FC236}">
                <a16:creationId xmlns:a16="http://schemas.microsoft.com/office/drawing/2014/main" id="{2F2F090E-364A-4910-8652-90101D0B8410}"/>
              </a:ext>
            </a:extLst>
          </p:cNvPr>
          <p:cNvGrpSpPr/>
          <p:nvPr/>
        </p:nvGrpSpPr>
        <p:grpSpPr>
          <a:xfrm>
            <a:off x="5145147" y="3978879"/>
            <a:ext cx="1791004" cy="806381"/>
            <a:chOff x="5302543" y="5102364"/>
            <a:chExt cx="1791004" cy="806381"/>
          </a:xfrm>
        </p:grpSpPr>
        <p:sp>
          <p:nvSpPr>
            <p:cNvPr id="35" name="文本框 5">
              <a:extLst>
                <a:ext uri="{FF2B5EF4-FFF2-40B4-BE49-F238E27FC236}">
                  <a16:creationId xmlns:a16="http://schemas.microsoft.com/office/drawing/2014/main" id="{B70DE95C-6650-4974-9B3A-E9155596F5F0}"/>
                </a:ext>
              </a:extLst>
            </p:cNvPr>
            <p:cNvSpPr txBox="1"/>
            <p:nvPr/>
          </p:nvSpPr>
          <p:spPr>
            <a:xfrm>
              <a:off x="5515903" y="5102364"/>
              <a:ext cx="1417156" cy="58477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pPr algn="l"/>
              <a:r>
                <a:rPr lang="zh-CN" altLang="en-US" sz="3200" dirty="0">
                  <a:solidFill>
                    <a:srgbClr val="152A35"/>
                  </a:solidFill>
                  <a:latin typeface="+mn-lt"/>
                  <a:ea typeface="+mn-ea"/>
                  <a:cs typeface="+mn-ea"/>
                  <a:sym typeface="+mn-lt"/>
                </a:rPr>
                <a:t>执行力</a:t>
              </a:r>
            </a:p>
          </p:txBody>
        </p:sp>
        <p:sp>
          <p:nvSpPr>
            <p:cNvPr id="36" name="TextBox 48">
              <a:extLst>
                <a:ext uri="{FF2B5EF4-FFF2-40B4-BE49-F238E27FC236}">
                  <a16:creationId xmlns:a16="http://schemas.microsoft.com/office/drawing/2014/main" id="{5DDD1D66-1712-44BC-90F6-40FBC60690D6}"/>
                </a:ext>
              </a:extLst>
            </p:cNvPr>
            <p:cNvSpPr txBox="1"/>
            <p:nvPr/>
          </p:nvSpPr>
          <p:spPr>
            <a:xfrm>
              <a:off x="5302543" y="5600968"/>
              <a:ext cx="1791004" cy="307777"/>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zh-CN" dirty="0">
                  <a:latin typeface="+mn-lt"/>
                  <a:ea typeface="+mn-ea"/>
                  <a:cs typeface="+mn-ea"/>
                  <a:sym typeface="+mn-lt"/>
                </a:rPr>
                <a:t>完成了</a:t>
              </a:r>
              <a:r>
                <a:rPr lang="en-US" altLang="zh-CN" dirty="0">
                  <a:latin typeface="+mn-lt"/>
                  <a:ea typeface="+mn-ea"/>
                  <a:cs typeface="+mn-ea"/>
                  <a:sym typeface="+mn-lt"/>
                </a:rPr>
                <a:t>3</a:t>
              </a:r>
              <a:r>
                <a:rPr lang="zh-CN" altLang="zh-CN" dirty="0">
                  <a:latin typeface="+mn-lt"/>
                  <a:ea typeface="+mn-ea"/>
                  <a:cs typeface="+mn-ea"/>
                  <a:sym typeface="+mn-lt"/>
                </a:rPr>
                <a:t>件大事</a:t>
              </a:r>
              <a:endParaRPr lang="zh-CN" altLang="en-US" dirty="0">
                <a:latin typeface="+mn-lt"/>
                <a:ea typeface="+mn-ea"/>
                <a:cs typeface="+mn-ea"/>
                <a:sym typeface="+mn-lt"/>
              </a:endParaRPr>
            </a:p>
          </p:txBody>
        </p:sp>
      </p:grpSp>
      <p:grpSp>
        <p:nvGrpSpPr>
          <p:cNvPr id="37" name="组合 36">
            <a:extLst>
              <a:ext uri="{FF2B5EF4-FFF2-40B4-BE49-F238E27FC236}">
                <a16:creationId xmlns:a16="http://schemas.microsoft.com/office/drawing/2014/main" id="{1287023B-EF21-46BC-A818-1CA43AB420C5}"/>
              </a:ext>
            </a:extLst>
          </p:cNvPr>
          <p:cNvGrpSpPr/>
          <p:nvPr/>
        </p:nvGrpSpPr>
        <p:grpSpPr>
          <a:xfrm>
            <a:off x="9990109" y="3950659"/>
            <a:ext cx="1749674" cy="834601"/>
            <a:chOff x="7296289" y="4666124"/>
            <a:chExt cx="1749674" cy="834601"/>
          </a:xfrm>
        </p:grpSpPr>
        <p:sp>
          <p:nvSpPr>
            <p:cNvPr id="38" name="文本框 5">
              <a:extLst>
                <a:ext uri="{FF2B5EF4-FFF2-40B4-BE49-F238E27FC236}">
                  <a16:creationId xmlns:a16="http://schemas.microsoft.com/office/drawing/2014/main" id="{B8AE4382-F4A8-431E-B3A9-DFB76BF6BEA2}"/>
                </a:ext>
              </a:extLst>
            </p:cNvPr>
            <p:cNvSpPr txBox="1"/>
            <p:nvPr/>
          </p:nvSpPr>
          <p:spPr>
            <a:xfrm>
              <a:off x="7296289" y="4666124"/>
              <a:ext cx="1749674" cy="584775"/>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pPr algn="l"/>
              <a:r>
                <a:rPr lang="zh-CN" altLang="en-US" sz="3200" dirty="0">
                  <a:solidFill>
                    <a:srgbClr val="152A35"/>
                  </a:solidFill>
                  <a:latin typeface="+mn-lt"/>
                  <a:ea typeface="+mn-ea"/>
                  <a:cs typeface="+mn-ea"/>
                  <a:sym typeface="+mn-lt"/>
                </a:rPr>
                <a:t>创新力</a:t>
              </a:r>
            </a:p>
          </p:txBody>
        </p:sp>
        <p:sp>
          <p:nvSpPr>
            <p:cNvPr id="39" name="TextBox 51">
              <a:extLst>
                <a:ext uri="{FF2B5EF4-FFF2-40B4-BE49-F238E27FC236}">
                  <a16:creationId xmlns:a16="http://schemas.microsoft.com/office/drawing/2014/main" id="{E2506EAA-E233-44E2-AF81-D5ECFD7AC600}"/>
                </a:ext>
              </a:extLst>
            </p:cNvPr>
            <p:cNvSpPr txBox="1"/>
            <p:nvPr/>
          </p:nvSpPr>
          <p:spPr>
            <a:xfrm>
              <a:off x="7325623" y="5123314"/>
              <a:ext cx="1625090" cy="377411"/>
            </a:xfrm>
            <a:prstGeom prst="rect">
              <a:avLst/>
            </a:prstGeom>
            <a:noFill/>
          </p:spPr>
          <p:txBody>
            <a:bodyPr wrap="square" rtlCol="0">
              <a:spAutoFit/>
            </a:bodyPr>
            <a:lstStyle>
              <a:defPPr>
                <a:defRPr lang="zh-CN"/>
              </a:defPPr>
              <a:lvl1pPr>
                <a:lnSpc>
                  <a:spcPct val="15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zh-CN" dirty="0">
                  <a:latin typeface="+mn-lt"/>
                  <a:ea typeface="+mn-ea"/>
                  <a:cs typeface="+mn-ea"/>
                  <a:sym typeface="+mn-lt"/>
                </a:rPr>
                <a:t>首次获得某某奖</a:t>
              </a:r>
              <a:endParaRPr lang="zh-CN" altLang="en-US" dirty="0">
                <a:latin typeface="+mn-lt"/>
                <a:ea typeface="+mn-ea"/>
                <a:cs typeface="+mn-ea"/>
                <a:sym typeface="+mn-lt"/>
              </a:endParaRPr>
            </a:p>
          </p:txBody>
        </p:sp>
      </p:grpSp>
      <p:sp>
        <p:nvSpPr>
          <p:cNvPr id="41" name="TextBox 54">
            <a:extLst>
              <a:ext uri="{FF2B5EF4-FFF2-40B4-BE49-F238E27FC236}">
                <a16:creationId xmlns:a16="http://schemas.microsoft.com/office/drawing/2014/main" id="{1F32D0E2-AA24-4C41-B9C5-F356E7907965}"/>
              </a:ext>
            </a:extLst>
          </p:cNvPr>
          <p:cNvSpPr txBox="1"/>
          <p:nvPr/>
        </p:nvSpPr>
        <p:spPr>
          <a:xfrm>
            <a:off x="1184489" y="2024498"/>
            <a:ext cx="2837232" cy="523220"/>
          </a:xfrm>
          <a:prstGeom prst="rect">
            <a:avLst/>
          </a:prstGeom>
          <a:noFill/>
        </p:spPr>
        <p:txBody>
          <a:bodyPr wrap="square" rtlCol="0">
            <a:spAutoFit/>
          </a:bodyPr>
          <a:lstStyle/>
          <a:p>
            <a:r>
              <a:rPr lang="zh-CN" altLang="en-US" sz="2800" b="1" dirty="0">
                <a:solidFill>
                  <a:srgbClr val="152A35"/>
                </a:solidFill>
                <a:cs typeface="+mn-ea"/>
                <a:sym typeface="+mn-lt"/>
              </a:rPr>
              <a:t>企业理念</a:t>
            </a:r>
            <a:r>
              <a:rPr lang="zh-CN" altLang="zh-CN" sz="2800" b="1" dirty="0">
                <a:solidFill>
                  <a:srgbClr val="152A35"/>
                </a:solidFill>
                <a:cs typeface="+mn-ea"/>
                <a:sym typeface="+mn-lt"/>
              </a:rPr>
              <a:t>概述</a:t>
            </a:r>
          </a:p>
        </p:txBody>
      </p:sp>
      <p:sp>
        <p:nvSpPr>
          <p:cNvPr id="42" name="TextBox 55">
            <a:extLst>
              <a:ext uri="{FF2B5EF4-FFF2-40B4-BE49-F238E27FC236}">
                <a16:creationId xmlns:a16="http://schemas.microsoft.com/office/drawing/2014/main" id="{7FEAD302-CA9E-4265-AC75-1735268E92A4}"/>
              </a:ext>
            </a:extLst>
          </p:cNvPr>
          <p:cNvSpPr txBox="1"/>
          <p:nvPr/>
        </p:nvSpPr>
        <p:spPr>
          <a:xfrm>
            <a:off x="805477" y="2615651"/>
            <a:ext cx="3543226" cy="201593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3000"/>
              </a:lnSpc>
            </a:pPr>
            <a:r>
              <a:rPr lang="zh-CN" altLang="zh-CN" sz="1600" dirty="0">
                <a:solidFill>
                  <a:schemeClr val="tx1">
                    <a:lumMod val="85000"/>
                    <a:lumOff val="15000"/>
                  </a:schemeClr>
                </a:solidFill>
                <a:latin typeface="+mn-lt"/>
                <a:ea typeface="+mn-ea"/>
                <a:cs typeface="+mn-ea"/>
                <a:sym typeface="+mn-lt"/>
              </a:rPr>
              <a:t>公司自成立以来，以“策略先行，经营致胜，管理为本”的商业推广理念，一步一个脚印发展成为东莞同类企业中经营范围最广、在行业内颇具影响力的企业。</a:t>
            </a:r>
            <a:endParaRPr lang="zh-CN" altLang="en-US" sz="1600" dirty="0">
              <a:solidFill>
                <a:schemeClr val="tx1">
                  <a:lumMod val="85000"/>
                  <a:lumOff val="15000"/>
                </a:schemeClr>
              </a:solidFill>
              <a:latin typeface="+mn-lt"/>
              <a:ea typeface="+mn-ea"/>
              <a:cs typeface="+mn-ea"/>
              <a:sym typeface="+mn-lt"/>
            </a:endParaRPr>
          </a:p>
        </p:txBody>
      </p:sp>
      <p:sp>
        <p:nvSpPr>
          <p:cNvPr id="43" name="矩形 42">
            <a:extLst>
              <a:ext uri="{FF2B5EF4-FFF2-40B4-BE49-F238E27FC236}">
                <a16:creationId xmlns:a16="http://schemas.microsoft.com/office/drawing/2014/main" id="{C2E8E8D6-91C0-486E-99E0-45A15234C5EF}"/>
              </a:ext>
            </a:extLst>
          </p:cNvPr>
          <p:cNvSpPr/>
          <p:nvPr/>
        </p:nvSpPr>
        <p:spPr>
          <a:xfrm>
            <a:off x="5718708" y="2910948"/>
            <a:ext cx="184731" cy="307777"/>
          </a:xfrm>
          <a:prstGeom prst="rect">
            <a:avLst/>
          </a:prstGeom>
        </p:spPr>
        <p:txBody>
          <a:bodyPr wrap="none">
            <a:spAutoFit/>
          </a:bodyPr>
          <a:lstStyle/>
          <a:p>
            <a:endParaRPr lang="zh-CN" altLang="en-US" dirty="0">
              <a:cs typeface="+mn-ea"/>
              <a:sym typeface="+mn-lt"/>
            </a:endParaRPr>
          </a:p>
        </p:txBody>
      </p:sp>
      <p:sp>
        <p:nvSpPr>
          <p:cNvPr id="44" name="Freeform 512">
            <a:extLst>
              <a:ext uri="{FF2B5EF4-FFF2-40B4-BE49-F238E27FC236}">
                <a16:creationId xmlns:a16="http://schemas.microsoft.com/office/drawing/2014/main" id="{658AF4CD-4548-4E01-9BC6-E265F1FE2FB3}"/>
              </a:ext>
            </a:extLst>
          </p:cNvPr>
          <p:cNvSpPr/>
          <p:nvPr/>
        </p:nvSpPr>
        <p:spPr bwMode="auto">
          <a:xfrm>
            <a:off x="896187" y="2112115"/>
            <a:ext cx="306129" cy="333375"/>
          </a:xfrm>
          <a:prstGeom prst="flowChartDelay">
            <a:avLst/>
          </a:prstGeom>
          <a:solidFill>
            <a:srgbClr val="152A35"/>
          </a:solidFill>
          <a:ln>
            <a:noFill/>
          </a:ln>
        </p:spPr>
        <p:txBody>
          <a:bodyPr vert="horz" wrap="square" lIns="91440" tIns="45720" rIns="91440" bIns="45720" numCol="1" anchor="t" anchorCtr="0" compatLnSpc="1"/>
          <a:lstStyle/>
          <a:p>
            <a:endParaRPr lang="zh-CN" altLang="en-US">
              <a:solidFill>
                <a:srgbClr val="3399FF"/>
              </a:solidFill>
              <a:cs typeface="+mn-ea"/>
              <a:sym typeface="+mn-lt"/>
            </a:endParaRPr>
          </a:p>
        </p:txBody>
      </p:sp>
    </p:spTree>
    <p:extLst>
      <p:ext uri="{BB962C8B-B14F-4D97-AF65-F5344CB8AC3E}">
        <p14:creationId xmlns:p14="http://schemas.microsoft.com/office/powerpoint/2010/main" val="393411377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41"/>
                                        </p:tgtEl>
                                        <p:attrNameLst>
                                          <p:attrName>ppt_y</p:attrName>
                                        </p:attrNameLst>
                                      </p:cBhvr>
                                      <p:tavLst>
                                        <p:tav tm="0">
                                          <p:val>
                                            <p:strVal val="#ppt_y"/>
                                          </p:val>
                                        </p:tav>
                                        <p:tav tm="100000">
                                          <p:val>
                                            <p:strVal val="#ppt_y"/>
                                          </p:val>
                                        </p:tav>
                                      </p:tavLst>
                                    </p:anim>
                                    <p:anim calcmode="lin" valueType="num">
                                      <p:cBhvr>
                                        <p:cTn id="34"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41"/>
                                        </p:tgtEl>
                                      </p:cBhvr>
                                    </p:animEffect>
                                  </p:childTnLst>
                                </p:cTn>
                              </p:par>
                            </p:childTnLst>
                          </p:cTn>
                        </p:par>
                        <p:par>
                          <p:cTn id="37" fill="hold">
                            <p:stCondLst>
                              <p:cond delay="2750"/>
                            </p:stCondLst>
                            <p:childTnLst>
                              <p:par>
                                <p:cTn id="38" presetID="53" presetClass="entr" presetSubtype="16" fill="hold" grpId="0" nodeType="afterEffect">
                                  <p:stCondLst>
                                    <p:cond delay="0"/>
                                  </p:stCondLst>
                                  <p:iterate type="wd">
                                    <p:tmPct val="10000"/>
                                  </p:iterate>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childTnLst>
                          </p:cTn>
                        </p:par>
                        <p:par>
                          <p:cTn id="43" fill="hold">
                            <p:stCondLst>
                              <p:cond delay="5350"/>
                            </p:stCondLst>
                            <p:childTnLst>
                              <p:par>
                                <p:cTn id="44" presetID="31"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750" fill="hold"/>
                                        <p:tgtEl>
                                          <p:spTgt spid="7"/>
                                        </p:tgtEl>
                                        <p:attrNameLst>
                                          <p:attrName>ppt_w</p:attrName>
                                        </p:attrNameLst>
                                      </p:cBhvr>
                                      <p:tavLst>
                                        <p:tav tm="0">
                                          <p:val>
                                            <p:fltVal val="0"/>
                                          </p:val>
                                        </p:tav>
                                        <p:tav tm="100000">
                                          <p:val>
                                            <p:strVal val="#ppt_w"/>
                                          </p:val>
                                        </p:tav>
                                      </p:tavLst>
                                    </p:anim>
                                    <p:anim calcmode="lin" valueType="num">
                                      <p:cBhvr>
                                        <p:cTn id="47" dur="750" fill="hold"/>
                                        <p:tgtEl>
                                          <p:spTgt spid="7"/>
                                        </p:tgtEl>
                                        <p:attrNameLst>
                                          <p:attrName>ppt_h</p:attrName>
                                        </p:attrNameLst>
                                      </p:cBhvr>
                                      <p:tavLst>
                                        <p:tav tm="0">
                                          <p:val>
                                            <p:fltVal val="0"/>
                                          </p:val>
                                        </p:tav>
                                        <p:tav tm="100000">
                                          <p:val>
                                            <p:strVal val="#ppt_h"/>
                                          </p:val>
                                        </p:tav>
                                      </p:tavLst>
                                    </p:anim>
                                    <p:anim calcmode="lin" valueType="num">
                                      <p:cBhvr>
                                        <p:cTn id="48" dur="750" fill="hold"/>
                                        <p:tgtEl>
                                          <p:spTgt spid="7"/>
                                        </p:tgtEl>
                                        <p:attrNameLst>
                                          <p:attrName>style.rotation</p:attrName>
                                        </p:attrNameLst>
                                      </p:cBhvr>
                                      <p:tavLst>
                                        <p:tav tm="0">
                                          <p:val>
                                            <p:fltVal val="90"/>
                                          </p:val>
                                        </p:tav>
                                        <p:tav tm="100000">
                                          <p:val>
                                            <p:fltVal val="0"/>
                                          </p:val>
                                        </p:tav>
                                      </p:tavLst>
                                    </p:anim>
                                    <p:animEffect transition="in" filter="fade">
                                      <p:cBhvr>
                                        <p:cTn id="49" dur="750"/>
                                        <p:tgtEl>
                                          <p:spTgt spid="7"/>
                                        </p:tgtEl>
                                      </p:cBhvr>
                                    </p:animEffect>
                                  </p:childTnLst>
                                </p:cTn>
                              </p:par>
                            </p:childTnLst>
                          </p:cTn>
                        </p:par>
                        <p:par>
                          <p:cTn id="50" fill="hold">
                            <p:stCondLst>
                              <p:cond delay="61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250"/>
                                        <p:tgtEl>
                                          <p:spTgt spid="26"/>
                                        </p:tgtEl>
                                      </p:cBhvr>
                                    </p:animEffect>
                                  </p:childTnLst>
                                </p:cTn>
                              </p:par>
                            </p:childTnLst>
                          </p:cTn>
                        </p:par>
                        <p:par>
                          <p:cTn id="54" fill="hold">
                            <p:stCondLst>
                              <p:cond delay="6350"/>
                            </p:stCondLst>
                            <p:childTnLst>
                              <p:par>
                                <p:cTn id="55" presetID="31" presetClass="entr" presetSubtype="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 calcmode="lin" valueType="num">
                                      <p:cBhvr>
                                        <p:cTn id="59" dur="500" fill="hold"/>
                                        <p:tgtEl>
                                          <p:spTgt spid="28"/>
                                        </p:tgtEl>
                                        <p:attrNameLst>
                                          <p:attrName>style.rotation</p:attrName>
                                        </p:attrNameLst>
                                      </p:cBhvr>
                                      <p:tavLst>
                                        <p:tav tm="0">
                                          <p:val>
                                            <p:fltVal val="90"/>
                                          </p:val>
                                        </p:tav>
                                        <p:tav tm="100000">
                                          <p:val>
                                            <p:fltVal val="0"/>
                                          </p:val>
                                        </p:tav>
                                      </p:tavLst>
                                    </p:anim>
                                    <p:animEffect transition="in" filter="fade">
                                      <p:cBhvr>
                                        <p:cTn id="60" dur="500"/>
                                        <p:tgtEl>
                                          <p:spTgt spid="28"/>
                                        </p:tgtEl>
                                      </p:cBhvr>
                                    </p:animEffect>
                                  </p:childTnLst>
                                </p:cTn>
                              </p:par>
                            </p:childTnLst>
                          </p:cTn>
                        </p:par>
                        <p:par>
                          <p:cTn id="61" fill="hold">
                            <p:stCondLst>
                              <p:cond delay="6850"/>
                            </p:stCondLst>
                            <p:childTnLst>
                              <p:par>
                                <p:cTn id="62" presetID="26" presetClass="emph" presetSubtype="0" fill="hold" nodeType="afterEffect">
                                  <p:stCondLst>
                                    <p:cond delay="0"/>
                                  </p:stCondLst>
                                  <p:childTnLst>
                                    <p:animEffect transition="out" filter="fade">
                                      <p:cBhvr>
                                        <p:cTn id="63" dur="500" tmFilter="0, 0; .2, .5; .8, .5; 1, 0"/>
                                        <p:tgtEl>
                                          <p:spTgt spid="28"/>
                                        </p:tgtEl>
                                      </p:cBhvr>
                                    </p:animEffect>
                                    <p:animScale>
                                      <p:cBhvr>
                                        <p:cTn id="64" dur="250" autoRev="1" fill="hold"/>
                                        <p:tgtEl>
                                          <p:spTgt spid="28"/>
                                        </p:tgtEl>
                                      </p:cBhvr>
                                      <p:by x="105000" y="105000"/>
                                    </p:animScale>
                                  </p:childTnLst>
                                </p:cTn>
                              </p:par>
                            </p:childTnLst>
                          </p:cTn>
                        </p:par>
                        <p:par>
                          <p:cTn id="65" fill="hold">
                            <p:stCondLst>
                              <p:cond delay="7350"/>
                            </p:stCondLst>
                            <p:childTnLst>
                              <p:par>
                                <p:cTn id="66" presetID="10"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250"/>
                                        <p:tgtEl>
                                          <p:spTgt spid="24"/>
                                        </p:tgtEl>
                                      </p:cBhvr>
                                    </p:animEffect>
                                  </p:childTnLst>
                                </p:cTn>
                              </p:par>
                            </p:childTnLst>
                          </p:cTn>
                        </p:par>
                        <p:par>
                          <p:cTn id="69" fill="hold">
                            <p:stCondLst>
                              <p:cond delay="7600"/>
                            </p:stCondLst>
                            <p:childTnLst>
                              <p:par>
                                <p:cTn id="70" presetID="31" presetClass="entr" presetSubtype="0"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fltVal val="0"/>
                                          </p:val>
                                        </p:tav>
                                        <p:tav tm="100000">
                                          <p:val>
                                            <p:strVal val="#ppt_w"/>
                                          </p:val>
                                        </p:tav>
                                      </p:tavLst>
                                    </p:anim>
                                    <p:anim calcmode="lin" valueType="num">
                                      <p:cBhvr>
                                        <p:cTn id="73" dur="500" fill="hold"/>
                                        <p:tgtEl>
                                          <p:spTgt spid="31"/>
                                        </p:tgtEl>
                                        <p:attrNameLst>
                                          <p:attrName>ppt_h</p:attrName>
                                        </p:attrNameLst>
                                      </p:cBhvr>
                                      <p:tavLst>
                                        <p:tav tm="0">
                                          <p:val>
                                            <p:fltVal val="0"/>
                                          </p:val>
                                        </p:tav>
                                        <p:tav tm="100000">
                                          <p:val>
                                            <p:strVal val="#ppt_h"/>
                                          </p:val>
                                        </p:tav>
                                      </p:tavLst>
                                    </p:anim>
                                    <p:anim calcmode="lin" valueType="num">
                                      <p:cBhvr>
                                        <p:cTn id="74" dur="500" fill="hold"/>
                                        <p:tgtEl>
                                          <p:spTgt spid="31"/>
                                        </p:tgtEl>
                                        <p:attrNameLst>
                                          <p:attrName>style.rotation</p:attrName>
                                        </p:attrNameLst>
                                      </p:cBhvr>
                                      <p:tavLst>
                                        <p:tav tm="0">
                                          <p:val>
                                            <p:fltVal val="90"/>
                                          </p:val>
                                        </p:tav>
                                        <p:tav tm="100000">
                                          <p:val>
                                            <p:fltVal val="0"/>
                                          </p:val>
                                        </p:tav>
                                      </p:tavLst>
                                    </p:anim>
                                    <p:animEffect transition="in" filter="fade">
                                      <p:cBhvr>
                                        <p:cTn id="75" dur="500"/>
                                        <p:tgtEl>
                                          <p:spTgt spid="31"/>
                                        </p:tgtEl>
                                      </p:cBhvr>
                                    </p:animEffect>
                                  </p:childTnLst>
                                </p:cTn>
                              </p:par>
                            </p:childTnLst>
                          </p:cTn>
                        </p:par>
                        <p:par>
                          <p:cTn id="76" fill="hold">
                            <p:stCondLst>
                              <p:cond delay="8100"/>
                            </p:stCondLst>
                            <p:childTnLst>
                              <p:par>
                                <p:cTn id="77" presetID="26" presetClass="emph" presetSubtype="0" fill="hold" nodeType="afterEffect">
                                  <p:stCondLst>
                                    <p:cond delay="0"/>
                                  </p:stCondLst>
                                  <p:childTnLst>
                                    <p:animEffect transition="out" filter="fade">
                                      <p:cBhvr>
                                        <p:cTn id="78" dur="500" tmFilter="0, 0; .2, .5; .8, .5; 1, 0"/>
                                        <p:tgtEl>
                                          <p:spTgt spid="31"/>
                                        </p:tgtEl>
                                      </p:cBhvr>
                                    </p:animEffect>
                                    <p:animScale>
                                      <p:cBhvr>
                                        <p:cTn id="79" dur="250" autoRev="1" fill="hold"/>
                                        <p:tgtEl>
                                          <p:spTgt spid="31"/>
                                        </p:tgtEl>
                                      </p:cBhvr>
                                      <p:by x="105000" y="105000"/>
                                    </p:animScale>
                                  </p:childTnLst>
                                </p:cTn>
                              </p:par>
                            </p:childTnLst>
                          </p:cTn>
                        </p:par>
                        <p:par>
                          <p:cTn id="80" fill="hold">
                            <p:stCondLst>
                              <p:cond delay="8600"/>
                            </p:stCondLst>
                            <p:childTnLst>
                              <p:par>
                                <p:cTn id="81" presetID="10" presetClass="entr" presetSubtype="0"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250"/>
                                        <p:tgtEl>
                                          <p:spTgt spid="27"/>
                                        </p:tgtEl>
                                      </p:cBhvr>
                                    </p:animEffect>
                                  </p:childTnLst>
                                </p:cTn>
                              </p:par>
                            </p:childTnLst>
                          </p:cTn>
                        </p:par>
                        <p:par>
                          <p:cTn id="84" fill="hold">
                            <p:stCondLst>
                              <p:cond delay="8850"/>
                            </p:stCondLst>
                            <p:childTnLst>
                              <p:par>
                                <p:cTn id="85" presetID="31" presetClass="entr" presetSubtype="0"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anim calcmode="lin" valueType="num">
                                      <p:cBhvr>
                                        <p:cTn id="89" dur="500" fill="hold"/>
                                        <p:tgtEl>
                                          <p:spTgt spid="34"/>
                                        </p:tgtEl>
                                        <p:attrNameLst>
                                          <p:attrName>style.rotation</p:attrName>
                                        </p:attrNameLst>
                                      </p:cBhvr>
                                      <p:tavLst>
                                        <p:tav tm="0">
                                          <p:val>
                                            <p:fltVal val="90"/>
                                          </p:val>
                                        </p:tav>
                                        <p:tav tm="100000">
                                          <p:val>
                                            <p:fltVal val="0"/>
                                          </p:val>
                                        </p:tav>
                                      </p:tavLst>
                                    </p:anim>
                                    <p:animEffect transition="in" filter="fade">
                                      <p:cBhvr>
                                        <p:cTn id="90" dur="500"/>
                                        <p:tgtEl>
                                          <p:spTgt spid="34"/>
                                        </p:tgtEl>
                                      </p:cBhvr>
                                    </p:animEffect>
                                  </p:childTnLst>
                                </p:cTn>
                              </p:par>
                            </p:childTnLst>
                          </p:cTn>
                        </p:par>
                        <p:par>
                          <p:cTn id="91" fill="hold">
                            <p:stCondLst>
                              <p:cond delay="9350"/>
                            </p:stCondLst>
                            <p:childTnLst>
                              <p:par>
                                <p:cTn id="92" presetID="26" presetClass="emph" presetSubtype="0" fill="hold" nodeType="afterEffect">
                                  <p:stCondLst>
                                    <p:cond delay="0"/>
                                  </p:stCondLst>
                                  <p:childTnLst>
                                    <p:animEffect transition="out" filter="fade">
                                      <p:cBhvr>
                                        <p:cTn id="93" dur="500" tmFilter="0, 0; .2, .5; .8, .5; 1, 0"/>
                                        <p:tgtEl>
                                          <p:spTgt spid="34"/>
                                        </p:tgtEl>
                                      </p:cBhvr>
                                    </p:animEffect>
                                    <p:animScale>
                                      <p:cBhvr>
                                        <p:cTn id="94" dur="250" autoRev="1" fill="hold"/>
                                        <p:tgtEl>
                                          <p:spTgt spid="34"/>
                                        </p:tgtEl>
                                      </p:cBhvr>
                                      <p:by x="105000" y="105000"/>
                                    </p:animScale>
                                  </p:childTnLst>
                                </p:cTn>
                              </p:par>
                            </p:childTnLst>
                          </p:cTn>
                        </p:par>
                        <p:par>
                          <p:cTn id="95" fill="hold">
                            <p:stCondLst>
                              <p:cond delay="9850"/>
                            </p:stCondLst>
                            <p:childTnLst>
                              <p:par>
                                <p:cTn id="96" presetID="10" presetClass="entr" presetSubtype="0"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250"/>
                                        <p:tgtEl>
                                          <p:spTgt spid="25"/>
                                        </p:tgtEl>
                                      </p:cBhvr>
                                    </p:animEffect>
                                  </p:childTnLst>
                                </p:cTn>
                              </p:par>
                            </p:childTnLst>
                          </p:cTn>
                        </p:par>
                        <p:par>
                          <p:cTn id="99" fill="hold">
                            <p:stCondLst>
                              <p:cond delay="10100"/>
                            </p:stCondLst>
                            <p:childTnLst>
                              <p:par>
                                <p:cTn id="100" presetID="31" presetClass="entr" presetSubtype="0" fill="hold"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500" fill="hold"/>
                                        <p:tgtEl>
                                          <p:spTgt spid="37"/>
                                        </p:tgtEl>
                                        <p:attrNameLst>
                                          <p:attrName>ppt_w</p:attrName>
                                        </p:attrNameLst>
                                      </p:cBhvr>
                                      <p:tavLst>
                                        <p:tav tm="0">
                                          <p:val>
                                            <p:fltVal val="0"/>
                                          </p:val>
                                        </p:tav>
                                        <p:tav tm="100000">
                                          <p:val>
                                            <p:strVal val="#ppt_w"/>
                                          </p:val>
                                        </p:tav>
                                      </p:tavLst>
                                    </p:anim>
                                    <p:anim calcmode="lin" valueType="num">
                                      <p:cBhvr>
                                        <p:cTn id="103" dur="500" fill="hold"/>
                                        <p:tgtEl>
                                          <p:spTgt spid="37"/>
                                        </p:tgtEl>
                                        <p:attrNameLst>
                                          <p:attrName>ppt_h</p:attrName>
                                        </p:attrNameLst>
                                      </p:cBhvr>
                                      <p:tavLst>
                                        <p:tav tm="0">
                                          <p:val>
                                            <p:fltVal val="0"/>
                                          </p:val>
                                        </p:tav>
                                        <p:tav tm="100000">
                                          <p:val>
                                            <p:strVal val="#ppt_h"/>
                                          </p:val>
                                        </p:tav>
                                      </p:tavLst>
                                    </p:anim>
                                    <p:anim calcmode="lin" valueType="num">
                                      <p:cBhvr>
                                        <p:cTn id="104" dur="500" fill="hold"/>
                                        <p:tgtEl>
                                          <p:spTgt spid="37"/>
                                        </p:tgtEl>
                                        <p:attrNameLst>
                                          <p:attrName>style.rotation</p:attrName>
                                        </p:attrNameLst>
                                      </p:cBhvr>
                                      <p:tavLst>
                                        <p:tav tm="0">
                                          <p:val>
                                            <p:fltVal val="90"/>
                                          </p:val>
                                        </p:tav>
                                        <p:tav tm="100000">
                                          <p:val>
                                            <p:fltVal val="0"/>
                                          </p:val>
                                        </p:tav>
                                      </p:tavLst>
                                    </p:anim>
                                    <p:animEffect transition="in" filter="fade">
                                      <p:cBhvr>
                                        <p:cTn id="105" dur="500"/>
                                        <p:tgtEl>
                                          <p:spTgt spid="37"/>
                                        </p:tgtEl>
                                      </p:cBhvr>
                                    </p:animEffect>
                                  </p:childTnLst>
                                </p:cTn>
                              </p:par>
                            </p:childTnLst>
                          </p:cTn>
                        </p:par>
                        <p:par>
                          <p:cTn id="106" fill="hold">
                            <p:stCondLst>
                              <p:cond delay="10600"/>
                            </p:stCondLst>
                            <p:childTnLst>
                              <p:par>
                                <p:cTn id="107" presetID="26" presetClass="emph" presetSubtype="0" fill="hold" nodeType="afterEffect">
                                  <p:stCondLst>
                                    <p:cond delay="0"/>
                                  </p:stCondLst>
                                  <p:childTnLst>
                                    <p:animEffect transition="out" filter="fade">
                                      <p:cBhvr>
                                        <p:cTn id="108" dur="500" tmFilter="0, 0; .2, .5; .8, .5; 1, 0"/>
                                        <p:tgtEl>
                                          <p:spTgt spid="37"/>
                                        </p:tgtEl>
                                      </p:cBhvr>
                                    </p:animEffect>
                                    <p:animScale>
                                      <p:cBhvr>
                                        <p:cTn id="109"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24" grpId="0" animBg="1"/>
      <p:bldP spid="25" grpId="0" animBg="1"/>
      <p:bldP spid="26" grpId="0" animBg="1"/>
      <p:bldP spid="27" grpId="0" animBg="1"/>
      <p:bldP spid="41" grpId="0"/>
      <p:bldP spid="42" grpId="0"/>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5D5459E-0DBC-455E-8B7B-1E7E668DA1B6}"/>
              </a:ext>
            </a:extLst>
          </p:cNvPr>
          <p:cNvSpPr/>
          <p:nvPr/>
        </p:nvSpPr>
        <p:spPr>
          <a:xfrm>
            <a:off x="0" y="1863398"/>
            <a:ext cx="12188824" cy="2800591"/>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D29ECDB-C051-4916-B357-84ED5BAA9683}"/>
              </a:ext>
            </a:extLst>
          </p:cNvPr>
          <p:cNvGrpSpPr/>
          <p:nvPr/>
        </p:nvGrpSpPr>
        <p:grpSpPr>
          <a:xfrm>
            <a:off x="3421195" y="2276389"/>
            <a:ext cx="1711468" cy="1989765"/>
            <a:chOff x="3421195" y="2276389"/>
            <a:chExt cx="1711468" cy="1989765"/>
          </a:xfrm>
        </p:grpSpPr>
        <p:sp>
          <p:nvSpPr>
            <p:cNvPr id="4" name="Freeform 5">
              <a:extLst>
                <a:ext uri="{FF2B5EF4-FFF2-40B4-BE49-F238E27FC236}">
                  <a16:creationId xmlns:a16="http://schemas.microsoft.com/office/drawing/2014/main" id="{09861A29-26DA-4B42-8C12-A93BBD8DBC38}"/>
                </a:ext>
              </a:extLst>
            </p:cNvPr>
            <p:cNvSpPr>
              <a:spLocks noEditPoints="1"/>
            </p:cNvSpPr>
            <p:nvPr/>
          </p:nvSpPr>
          <p:spPr bwMode="auto">
            <a:xfrm>
              <a:off x="3421195" y="2276389"/>
              <a:ext cx="1711468" cy="1989765"/>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矩形 6">
              <a:extLst>
                <a:ext uri="{FF2B5EF4-FFF2-40B4-BE49-F238E27FC236}">
                  <a16:creationId xmlns:a16="http://schemas.microsoft.com/office/drawing/2014/main" id="{4CB58527-6E98-4F9F-B961-E7ADD5979BA3}"/>
                </a:ext>
              </a:extLst>
            </p:cNvPr>
            <p:cNvSpPr/>
            <p:nvPr/>
          </p:nvSpPr>
          <p:spPr>
            <a:xfrm>
              <a:off x="3858829" y="2516184"/>
              <a:ext cx="750526" cy="1446550"/>
            </a:xfrm>
            <a:prstGeom prst="rect">
              <a:avLst/>
            </a:prstGeom>
          </p:spPr>
          <p:txBody>
            <a:bodyPr wrap="none">
              <a:spAutoFit/>
            </a:bodyPr>
            <a:lstStyle/>
            <a:p>
              <a:pPr algn="ctr"/>
              <a:r>
                <a:rPr lang="en-US" altLang="zh-CN" sz="8800" dirty="0">
                  <a:solidFill>
                    <a:schemeClr val="bg1"/>
                  </a:solidFill>
                  <a:latin typeface="Impact" panose="020B0806030902050204" pitchFamily="34" charset="0"/>
                </a:rPr>
                <a:t>2</a:t>
              </a:r>
              <a:endParaRPr lang="zh-CN" altLang="en-US" sz="8800" dirty="0">
                <a:solidFill>
                  <a:schemeClr val="bg1"/>
                </a:solidFill>
                <a:latin typeface="Impact" panose="020B0806030902050204" pitchFamily="34" charset="0"/>
              </a:endParaRPr>
            </a:p>
          </p:txBody>
        </p:sp>
      </p:grpSp>
      <p:sp>
        <p:nvSpPr>
          <p:cNvPr id="8" name="文本框 7">
            <a:extLst>
              <a:ext uri="{FF2B5EF4-FFF2-40B4-BE49-F238E27FC236}">
                <a16:creationId xmlns:a16="http://schemas.microsoft.com/office/drawing/2014/main" id="{75208709-CEB8-466A-B589-F9F96AE5A710}"/>
              </a:ext>
            </a:extLst>
          </p:cNvPr>
          <p:cNvSpPr txBox="1"/>
          <p:nvPr/>
        </p:nvSpPr>
        <p:spPr>
          <a:xfrm>
            <a:off x="3114664" y="3496912"/>
            <a:ext cx="2324529" cy="461665"/>
          </a:xfrm>
          <a:prstGeom prst="rect">
            <a:avLst/>
          </a:prstGeom>
          <a:solidFill>
            <a:srgbClr val="152A35"/>
          </a:solidFill>
        </p:spPr>
        <p:txBody>
          <a:bodyPr wrap="square" rtlCol="0">
            <a:spAutoFit/>
          </a:bodyPr>
          <a:lstStyle/>
          <a:p>
            <a:pPr algn="ctr"/>
            <a:r>
              <a:rPr lang="en-US" altLang="zh-CN" sz="2400" spc="600" dirty="0">
                <a:solidFill>
                  <a:schemeClr val="bg1"/>
                </a:solidFill>
              </a:rPr>
              <a:t>PART ONE</a:t>
            </a:r>
            <a:endParaRPr lang="zh-CN" altLang="en-US" sz="2400" spc="600" dirty="0">
              <a:solidFill>
                <a:schemeClr val="bg1"/>
              </a:solidFill>
            </a:endParaRPr>
          </a:p>
        </p:txBody>
      </p:sp>
      <p:sp>
        <p:nvSpPr>
          <p:cNvPr id="9" name="文本框 8">
            <a:extLst>
              <a:ext uri="{FF2B5EF4-FFF2-40B4-BE49-F238E27FC236}">
                <a16:creationId xmlns:a16="http://schemas.microsoft.com/office/drawing/2014/main" id="{E3D82AD1-6DF8-4569-A0AE-292EEC5FA33F}"/>
              </a:ext>
            </a:extLst>
          </p:cNvPr>
          <p:cNvSpPr txBox="1"/>
          <p:nvPr/>
        </p:nvSpPr>
        <p:spPr>
          <a:xfrm>
            <a:off x="5595949" y="2766866"/>
            <a:ext cx="2646878"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项目简介</a:t>
            </a:r>
          </a:p>
        </p:txBody>
      </p:sp>
      <p:sp>
        <p:nvSpPr>
          <p:cNvPr id="10" name="文本框 9">
            <a:extLst>
              <a:ext uri="{FF2B5EF4-FFF2-40B4-BE49-F238E27FC236}">
                <a16:creationId xmlns:a16="http://schemas.microsoft.com/office/drawing/2014/main" id="{11B22EE6-76CE-4789-963B-A4A7484BCC4E}"/>
              </a:ext>
            </a:extLst>
          </p:cNvPr>
          <p:cNvSpPr txBox="1"/>
          <p:nvPr/>
        </p:nvSpPr>
        <p:spPr>
          <a:xfrm>
            <a:off x="5595950" y="3584432"/>
            <a:ext cx="4087016" cy="461665"/>
          </a:xfrm>
          <a:prstGeom prst="rect">
            <a:avLst/>
          </a:prstGeom>
          <a:noFill/>
        </p:spPr>
        <p:txBody>
          <a:bodyPr wrap="non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ADD YOUR ENGLISH TITLE</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947B1F03-A120-443D-ACBB-093CFF46AD4B}"/>
              </a:ext>
            </a:extLst>
          </p:cNvPr>
          <p:cNvSpPr txBox="1"/>
          <p:nvPr/>
        </p:nvSpPr>
        <p:spPr>
          <a:xfrm>
            <a:off x="172528" y="155277"/>
            <a:ext cx="1915064" cy="830997"/>
          </a:xfrm>
          <a:prstGeom prst="rect">
            <a:avLst/>
          </a:prstGeom>
          <a:noFill/>
        </p:spPr>
        <p:txBody>
          <a:bodyPr wrap="square" rtlCol="0">
            <a:spAutoFit/>
          </a:bodyPr>
          <a:lstStyle/>
          <a:p>
            <a:r>
              <a:rPr lang="en-US" altLang="zh-CN" sz="2400" dirty="0">
                <a:solidFill>
                  <a:srgbClr val="3C5F6B"/>
                </a:solidFill>
                <a:latin typeface="Levenim MT" panose="02010502060101010101" pitchFamily="2" charset="-79"/>
                <a:cs typeface="Levenim MT" panose="02010502060101010101" pitchFamily="2" charset="-79"/>
              </a:rPr>
              <a:t>COMPANY</a:t>
            </a:r>
          </a:p>
          <a:p>
            <a:r>
              <a:rPr lang="en-US" altLang="zh-CN" sz="2400" dirty="0">
                <a:solidFill>
                  <a:srgbClr val="3C5F6B"/>
                </a:solidFill>
                <a:latin typeface="Levenim MT" panose="02010502060101010101" pitchFamily="2" charset="-79"/>
                <a:cs typeface="Levenim MT" panose="02010502060101010101" pitchFamily="2" charset="-79"/>
              </a:rPr>
              <a:t>LOGO</a:t>
            </a:r>
            <a:endParaRPr lang="zh-CN" altLang="en-US" sz="2400" dirty="0">
              <a:solidFill>
                <a:srgbClr val="3C5F6B"/>
              </a:solidFill>
              <a:latin typeface="Levenim MT" panose="02010502060101010101" pitchFamily="2" charset="-79"/>
              <a:cs typeface="Levenim MT" panose="02010502060101010101" pitchFamily="2" charset="-79"/>
            </a:endParaRPr>
          </a:p>
        </p:txBody>
      </p:sp>
      <p:sp>
        <p:nvSpPr>
          <p:cNvPr id="14" name="TextBox 27">
            <a:extLst>
              <a:ext uri="{FF2B5EF4-FFF2-40B4-BE49-F238E27FC236}">
                <a16:creationId xmlns:a16="http://schemas.microsoft.com/office/drawing/2014/main" id="{710EB64C-C32E-4805-96B5-5FD39F7138E4}"/>
              </a:ext>
            </a:extLst>
          </p:cNvPr>
          <p:cNvSpPr txBox="1"/>
          <p:nvPr/>
        </p:nvSpPr>
        <p:spPr>
          <a:xfrm>
            <a:off x="7412643" y="6351993"/>
            <a:ext cx="4540645" cy="369332"/>
          </a:xfrm>
          <a:prstGeom prst="rect">
            <a:avLst/>
          </a:prstGeom>
          <a:noFill/>
          <a:ln>
            <a:noFill/>
          </a:ln>
        </p:spPr>
        <p:txBody>
          <a:bodyPr wrap="square" rtlCol="0">
            <a:spAutoFit/>
          </a:bodyPr>
          <a:lstStyle/>
          <a:p>
            <a:pPr algn="r"/>
            <a:r>
              <a:rPr lang="en-US" altLang="zh-CN" dirty="0">
                <a:solidFill>
                  <a:srgbClr val="152A35"/>
                </a:solidFill>
                <a:cs typeface="+mn-ea"/>
                <a:sym typeface="+mn-lt"/>
              </a:rPr>
              <a:t>—— </a:t>
            </a:r>
            <a:r>
              <a:rPr lang="zh-CN" altLang="en-US" dirty="0">
                <a:solidFill>
                  <a:srgbClr val="152A35"/>
                </a:solidFill>
                <a:cs typeface="+mn-ea"/>
                <a:sym typeface="+mn-lt"/>
              </a:rPr>
              <a:t>点击此处添加企业名称</a:t>
            </a:r>
            <a:endParaRPr lang="zh-CN" altLang="zh-CN" dirty="0">
              <a:solidFill>
                <a:srgbClr val="152A35"/>
              </a:solidFill>
              <a:cs typeface="+mn-ea"/>
              <a:sym typeface="+mn-lt"/>
            </a:endParaRPr>
          </a:p>
        </p:txBody>
      </p:sp>
    </p:spTree>
    <p:extLst>
      <p:ext uri="{BB962C8B-B14F-4D97-AF65-F5344CB8AC3E}">
        <p14:creationId xmlns:p14="http://schemas.microsoft.com/office/powerpoint/2010/main" val="308046428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anim calcmode="lin" valueType="num">
                                      <p:cBhvr>
                                        <p:cTn id="27" dur="750" fill="hold"/>
                                        <p:tgtEl>
                                          <p:spTgt spid="8"/>
                                        </p:tgtEl>
                                        <p:attrNameLst>
                                          <p:attrName>ppt_x</p:attrName>
                                        </p:attrNameLst>
                                      </p:cBhvr>
                                      <p:tavLst>
                                        <p:tav tm="0">
                                          <p:val>
                                            <p:strVal val="#ppt_x"/>
                                          </p:val>
                                        </p:tav>
                                        <p:tav tm="100000">
                                          <p:val>
                                            <p:strVal val="#ppt_x"/>
                                          </p:val>
                                        </p:tav>
                                      </p:tavLst>
                                    </p:anim>
                                    <p:anim calcmode="lin" valueType="num">
                                      <p:cBhvr>
                                        <p:cTn id="28" dur="75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2" presetClass="entr" presetSubtype="0" fill="hold" grpId="0" nodeType="afterEffect">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p:bldP spid="10" grpId="0"/>
      <p:bldP spid="2"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项目来源</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39" name="Freeform 512">
            <a:extLst>
              <a:ext uri="{FF2B5EF4-FFF2-40B4-BE49-F238E27FC236}">
                <a16:creationId xmlns:a16="http://schemas.microsoft.com/office/drawing/2014/main" id="{C4D0B37D-8F02-4829-9296-8449CF5DA9F5}"/>
              </a:ext>
            </a:extLst>
          </p:cNvPr>
          <p:cNvSpPr/>
          <p:nvPr/>
        </p:nvSpPr>
        <p:spPr bwMode="auto">
          <a:xfrm>
            <a:off x="751146" y="1913205"/>
            <a:ext cx="306129" cy="333375"/>
          </a:xfrm>
          <a:prstGeom prst="flowChartDelay">
            <a:avLst/>
          </a:prstGeom>
          <a:solidFill>
            <a:srgbClr val="152A35"/>
          </a:solidFill>
          <a:ln>
            <a:noFill/>
          </a:ln>
        </p:spPr>
        <p:txBody>
          <a:bodyPr vert="horz" wrap="square" lIns="91440" tIns="45720" rIns="91440" bIns="45720" numCol="1" anchor="t" anchorCtr="0" compatLnSpc="1"/>
          <a:lstStyle/>
          <a:p>
            <a:endParaRPr lang="zh-CN" altLang="en-US">
              <a:solidFill>
                <a:srgbClr val="3399FF"/>
              </a:solidFill>
              <a:cs typeface="+mn-ea"/>
              <a:sym typeface="+mn-lt"/>
            </a:endParaRPr>
          </a:p>
        </p:txBody>
      </p:sp>
      <p:sp>
        <p:nvSpPr>
          <p:cNvPr id="40" name="TextBox 50">
            <a:extLst>
              <a:ext uri="{FF2B5EF4-FFF2-40B4-BE49-F238E27FC236}">
                <a16:creationId xmlns:a16="http://schemas.microsoft.com/office/drawing/2014/main" id="{45E71E58-D7DD-43BC-BA7F-129AE9E96056}"/>
              </a:ext>
            </a:extLst>
          </p:cNvPr>
          <p:cNvSpPr txBox="1"/>
          <p:nvPr/>
        </p:nvSpPr>
        <p:spPr>
          <a:xfrm>
            <a:off x="1081914" y="1828758"/>
            <a:ext cx="2837232" cy="523220"/>
          </a:xfrm>
          <a:prstGeom prst="rect">
            <a:avLst/>
          </a:prstGeom>
          <a:noFill/>
        </p:spPr>
        <p:txBody>
          <a:bodyPr wrap="square" rtlCol="0">
            <a:spAutoFit/>
          </a:bodyPr>
          <a:lstStyle/>
          <a:p>
            <a:r>
              <a:rPr lang="zh-CN" altLang="en-US" sz="2800" b="1" dirty="0">
                <a:solidFill>
                  <a:srgbClr val="152A35"/>
                </a:solidFill>
                <a:cs typeface="+mn-ea"/>
                <a:sym typeface="+mn-lt"/>
              </a:rPr>
              <a:t>项目产生的背景</a:t>
            </a:r>
            <a:endParaRPr lang="zh-CN" altLang="zh-CN" sz="2800" b="1" dirty="0">
              <a:solidFill>
                <a:srgbClr val="152A35"/>
              </a:solidFill>
              <a:cs typeface="+mn-ea"/>
              <a:sym typeface="+mn-lt"/>
            </a:endParaRPr>
          </a:p>
        </p:txBody>
      </p:sp>
      <p:sp>
        <p:nvSpPr>
          <p:cNvPr id="41" name="TextBox 55">
            <a:extLst>
              <a:ext uri="{FF2B5EF4-FFF2-40B4-BE49-F238E27FC236}">
                <a16:creationId xmlns:a16="http://schemas.microsoft.com/office/drawing/2014/main" id="{BA98FDFE-D6EA-470F-BAFE-B924F599C31D}"/>
              </a:ext>
            </a:extLst>
          </p:cNvPr>
          <p:cNvSpPr txBox="1"/>
          <p:nvPr/>
        </p:nvSpPr>
        <p:spPr>
          <a:xfrm>
            <a:off x="751147" y="2341181"/>
            <a:ext cx="3947210" cy="1631216"/>
          </a:xfrm>
          <a:prstGeom prst="rect">
            <a:avLst/>
          </a:prstGeom>
          <a:noFill/>
        </p:spPr>
        <p:txBody>
          <a:bodyPr wrap="square" rtlCol="0">
            <a:spAutoFit/>
          </a:bodyPr>
          <a:lstStyle>
            <a:defPPr>
              <a:defRPr lang="en-US"/>
            </a:defPPr>
            <a:lvl1pPr>
              <a:lnSpc>
                <a:spcPts val="3000"/>
              </a:lnSpc>
              <a:defRPr sz="1600">
                <a:solidFill>
                  <a:schemeClr val="tx1">
                    <a:lumMod val="85000"/>
                    <a:lumOff val="15000"/>
                  </a:schemeClr>
                </a:solidFill>
                <a:cs typeface="+mn-ea"/>
              </a:defRPr>
            </a:lvl1pPr>
          </a:lstStyle>
          <a:p>
            <a:r>
              <a:rPr lang="zh-CN" altLang="zh-CN" dirty="0">
                <a:sym typeface="+mn-lt"/>
              </a:rPr>
              <a:t>公司以“策略先行，经营致胜，管理为本”的商业推广理念，一步一个脚印发展成为东莞同类企业中经营范围最广、在行业内颇具影响力的企业。</a:t>
            </a:r>
            <a:endParaRPr lang="zh-CN" altLang="en-US" dirty="0">
              <a:sym typeface="+mn-lt"/>
            </a:endParaRPr>
          </a:p>
        </p:txBody>
      </p:sp>
      <p:cxnSp>
        <p:nvCxnSpPr>
          <p:cNvPr id="3" name="直接连接符 2">
            <a:extLst>
              <a:ext uri="{FF2B5EF4-FFF2-40B4-BE49-F238E27FC236}">
                <a16:creationId xmlns:a16="http://schemas.microsoft.com/office/drawing/2014/main" id="{293E2BC0-AB6B-4D6A-AF89-E2A90230C5AA}"/>
              </a:ext>
            </a:extLst>
          </p:cNvPr>
          <p:cNvCxnSpPr>
            <a:cxnSpLocks/>
          </p:cNvCxnSpPr>
          <p:nvPr/>
        </p:nvCxnSpPr>
        <p:spPr>
          <a:xfrm>
            <a:off x="490025" y="4473526"/>
            <a:ext cx="112119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C916AC16-67FF-42D9-979D-AB4558FAA086}"/>
              </a:ext>
            </a:extLst>
          </p:cNvPr>
          <p:cNvSpPr/>
          <p:nvPr/>
        </p:nvSpPr>
        <p:spPr>
          <a:xfrm>
            <a:off x="994987" y="4826205"/>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4E2BF583-8FF2-4574-B4C2-A48864016D79}"/>
              </a:ext>
            </a:extLst>
          </p:cNvPr>
          <p:cNvSpPr/>
          <p:nvPr/>
        </p:nvSpPr>
        <p:spPr>
          <a:xfrm>
            <a:off x="3753528" y="4826205"/>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4EA2DCA0-BE3A-4FA3-8CC3-45BEB4B6C2C7}"/>
              </a:ext>
            </a:extLst>
          </p:cNvPr>
          <p:cNvSpPr/>
          <p:nvPr/>
        </p:nvSpPr>
        <p:spPr>
          <a:xfrm>
            <a:off x="6512069" y="4826205"/>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32634D8B-19EC-4E15-89CB-C6C3871FED12}"/>
              </a:ext>
            </a:extLst>
          </p:cNvPr>
          <p:cNvSpPr/>
          <p:nvPr/>
        </p:nvSpPr>
        <p:spPr>
          <a:xfrm>
            <a:off x="9270610" y="4826205"/>
            <a:ext cx="2208643" cy="144140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descr="图片包含 天空, 户外, 水&#10;&#10;已生成极高可信度的说明">
            <a:extLst>
              <a:ext uri="{FF2B5EF4-FFF2-40B4-BE49-F238E27FC236}">
                <a16:creationId xmlns:a16="http://schemas.microsoft.com/office/drawing/2014/main" id="{8E97C0C2-CED3-4A3B-8BB1-C90F080F4753}"/>
              </a:ext>
            </a:extLst>
          </p:cNvPr>
          <p:cNvPicPr>
            <a:picLocks noChangeAspect="1"/>
          </p:cNvPicPr>
          <p:nvPr/>
        </p:nvPicPr>
        <p:blipFill rotWithShape="1">
          <a:blip r:embed="rId3">
            <a:extLst>
              <a:ext uri="{28A0092B-C50C-407E-A947-70E740481C1C}">
                <a14:useLocalDpi xmlns:a14="http://schemas.microsoft.com/office/drawing/2010/main" val="0"/>
              </a:ext>
            </a:extLst>
          </a:blip>
          <a:srcRect t="15115" b="14498"/>
          <a:stretch/>
        </p:blipFill>
        <p:spPr>
          <a:xfrm>
            <a:off x="5263932" y="1928045"/>
            <a:ext cx="6327845" cy="2369141"/>
          </a:xfrm>
          <a:prstGeom prst="rect">
            <a:avLst/>
          </a:prstGeom>
          <a:ln>
            <a:solidFill>
              <a:schemeClr val="bg1">
                <a:lumMod val="75000"/>
              </a:schemeClr>
            </a:solidFill>
          </a:ln>
        </p:spPr>
      </p:pic>
      <p:grpSp>
        <p:nvGrpSpPr>
          <p:cNvPr id="51" name="组合 50">
            <a:extLst>
              <a:ext uri="{FF2B5EF4-FFF2-40B4-BE49-F238E27FC236}">
                <a16:creationId xmlns:a16="http://schemas.microsoft.com/office/drawing/2014/main" id="{1D513313-55F7-4550-8EF3-F5E46F12957D}"/>
              </a:ext>
            </a:extLst>
          </p:cNvPr>
          <p:cNvGrpSpPr/>
          <p:nvPr/>
        </p:nvGrpSpPr>
        <p:grpSpPr>
          <a:xfrm>
            <a:off x="760376" y="5262644"/>
            <a:ext cx="497357" cy="497357"/>
            <a:chOff x="1700334" y="4487003"/>
            <a:chExt cx="497357" cy="497357"/>
          </a:xfrm>
        </p:grpSpPr>
        <p:sp>
          <p:nvSpPr>
            <p:cNvPr id="49" name="椭圆 48">
              <a:extLst>
                <a:ext uri="{FF2B5EF4-FFF2-40B4-BE49-F238E27FC236}">
                  <a16:creationId xmlns:a16="http://schemas.microsoft.com/office/drawing/2014/main" id="{FE47BA57-F6D9-4C90-B8D9-EE000DDCF740}"/>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6BB80207-633C-4B0C-86F6-42B36576F1C5}"/>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sp>
        <p:nvSpPr>
          <p:cNvPr id="54" name="TextBox 47">
            <a:extLst>
              <a:ext uri="{FF2B5EF4-FFF2-40B4-BE49-F238E27FC236}">
                <a16:creationId xmlns:a16="http://schemas.microsoft.com/office/drawing/2014/main" id="{766871B4-F1CC-4A70-8960-6A71DA71A728}"/>
              </a:ext>
            </a:extLst>
          </p:cNvPr>
          <p:cNvSpPr txBox="1"/>
          <p:nvPr/>
        </p:nvSpPr>
        <p:spPr>
          <a:xfrm>
            <a:off x="1342972" y="5395209"/>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55" name="TextBox 49">
            <a:extLst>
              <a:ext uri="{FF2B5EF4-FFF2-40B4-BE49-F238E27FC236}">
                <a16:creationId xmlns:a16="http://schemas.microsoft.com/office/drawing/2014/main" id="{F52F56D0-C792-422A-93FF-9665B933C07A}"/>
              </a:ext>
            </a:extLst>
          </p:cNvPr>
          <p:cNvSpPr txBox="1"/>
          <p:nvPr/>
        </p:nvSpPr>
        <p:spPr>
          <a:xfrm>
            <a:off x="1306998" y="5094615"/>
            <a:ext cx="2477305" cy="369332"/>
          </a:xfrm>
          <a:prstGeom prst="rect">
            <a:avLst/>
          </a:prstGeom>
          <a:noFill/>
        </p:spPr>
        <p:txBody>
          <a:bodyPr wrap="square" rtlCol="0">
            <a:spAutoFit/>
          </a:bodyPr>
          <a:lstStyle/>
          <a:p>
            <a:r>
              <a:rPr lang="zh-CN" altLang="en-US" dirty="0">
                <a:solidFill>
                  <a:srgbClr val="152A35"/>
                </a:solidFill>
                <a:cs typeface="+mn-ea"/>
                <a:sym typeface="+mn-lt"/>
              </a:rPr>
              <a:t>点击输入小标题</a:t>
            </a:r>
            <a:endParaRPr lang="zh-CN" altLang="zh-CN" dirty="0">
              <a:solidFill>
                <a:srgbClr val="152A35"/>
              </a:solidFill>
              <a:cs typeface="+mn-ea"/>
              <a:sym typeface="+mn-lt"/>
            </a:endParaRPr>
          </a:p>
        </p:txBody>
      </p:sp>
      <p:grpSp>
        <p:nvGrpSpPr>
          <p:cNvPr id="56" name="组合 55">
            <a:extLst>
              <a:ext uri="{FF2B5EF4-FFF2-40B4-BE49-F238E27FC236}">
                <a16:creationId xmlns:a16="http://schemas.microsoft.com/office/drawing/2014/main" id="{C571C1A4-8414-4514-812E-C13D4FD33D1D}"/>
              </a:ext>
            </a:extLst>
          </p:cNvPr>
          <p:cNvGrpSpPr/>
          <p:nvPr/>
        </p:nvGrpSpPr>
        <p:grpSpPr>
          <a:xfrm>
            <a:off x="3514967" y="5262644"/>
            <a:ext cx="497357" cy="497357"/>
            <a:chOff x="1700334" y="4487003"/>
            <a:chExt cx="497357" cy="497357"/>
          </a:xfrm>
        </p:grpSpPr>
        <p:sp>
          <p:nvSpPr>
            <p:cNvPr id="57" name="椭圆 56">
              <a:extLst>
                <a:ext uri="{FF2B5EF4-FFF2-40B4-BE49-F238E27FC236}">
                  <a16:creationId xmlns:a16="http://schemas.microsoft.com/office/drawing/2014/main" id="{9969014C-7456-4957-9FAF-67B287FBDC2A}"/>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318D8A1E-9B0C-47CA-9334-497354208504}"/>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sp>
        <p:nvSpPr>
          <p:cNvPr id="59" name="TextBox 47">
            <a:extLst>
              <a:ext uri="{FF2B5EF4-FFF2-40B4-BE49-F238E27FC236}">
                <a16:creationId xmlns:a16="http://schemas.microsoft.com/office/drawing/2014/main" id="{7A5624AC-7764-456B-A04C-8370CB947B2D}"/>
              </a:ext>
            </a:extLst>
          </p:cNvPr>
          <p:cNvSpPr txBox="1"/>
          <p:nvPr/>
        </p:nvSpPr>
        <p:spPr>
          <a:xfrm>
            <a:off x="4109554" y="5344115"/>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60" name="TextBox 49">
            <a:extLst>
              <a:ext uri="{FF2B5EF4-FFF2-40B4-BE49-F238E27FC236}">
                <a16:creationId xmlns:a16="http://schemas.microsoft.com/office/drawing/2014/main" id="{609FAE63-F028-4CD0-ADFB-B5ED121A4ADC}"/>
              </a:ext>
            </a:extLst>
          </p:cNvPr>
          <p:cNvSpPr txBox="1"/>
          <p:nvPr/>
        </p:nvSpPr>
        <p:spPr>
          <a:xfrm>
            <a:off x="4073580" y="5043521"/>
            <a:ext cx="2477305" cy="369332"/>
          </a:xfrm>
          <a:prstGeom prst="rect">
            <a:avLst/>
          </a:prstGeom>
          <a:noFill/>
        </p:spPr>
        <p:txBody>
          <a:bodyPr wrap="square" rtlCol="0">
            <a:spAutoFit/>
          </a:bodyPr>
          <a:lstStyle/>
          <a:p>
            <a:r>
              <a:rPr lang="zh-CN" altLang="en-US" dirty="0">
                <a:solidFill>
                  <a:srgbClr val="152A35"/>
                </a:solidFill>
                <a:cs typeface="+mn-ea"/>
                <a:sym typeface="+mn-lt"/>
              </a:rPr>
              <a:t>点击输入小标题</a:t>
            </a:r>
            <a:endParaRPr lang="zh-CN" altLang="zh-CN" dirty="0">
              <a:solidFill>
                <a:srgbClr val="152A35"/>
              </a:solidFill>
              <a:cs typeface="+mn-ea"/>
              <a:sym typeface="+mn-lt"/>
            </a:endParaRPr>
          </a:p>
        </p:txBody>
      </p:sp>
      <p:grpSp>
        <p:nvGrpSpPr>
          <p:cNvPr id="61" name="组合 60">
            <a:extLst>
              <a:ext uri="{FF2B5EF4-FFF2-40B4-BE49-F238E27FC236}">
                <a16:creationId xmlns:a16="http://schemas.microsoft.com/office/drawing/2014/main" id="{B0E74B34-B1D8-437A-9097-D52880F0C1C2}"/>
              </a:ext>
            </a:extLst>
          </p:cNvPr>
          <p:cNvGrpSpPr/>
          <p:nvPr/>
        </p:nvGrpSpPr>
        <p:grpSpPr>
          <a:xfrm>
            <a:off x="6269558" y="5262644"/>
            <a:ext cx="497357" cy="497357"/>
            <a:chOff x="1700334" y="4487003"/>
            <a:chExt cx="497357" cy="497357"/>
          </a:xfrm>
        </p:grpSpPr>
        <p:sp>
          <p:nvSpPr>
            <p:cNvPr id="62" name="椭圆 61">
              <a:extLst>
                <a:ext uri="{FF2B5EF4-FFF2-40B4-BE49-F238E27FC236}">
                  <a16:creationId xmlns:a16="http://schemas.microsoft.com/office/drawing/2014/main" id="{B6A4565C-F783-4AD7-8B31-CC1F105CD7AE}"/>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a16="http://schemas.microsoft.com/office/drawing/2014/main" id="{E75E4602-541C-43C4-9208-6D90DDD7F4BC}"/>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03</a:t>
              </a:r>
              <a:endParaRPr lang="zh-CN" altLang="en-US" sz="2000" dirty="0">
                <a:solidFill>
                  <a:schemeClr val="bg1"/>
                </a:solidFill>
              </a:endParaRPr>
            </a:p>
          </p:txBody>
        </p:sp>
      </p:grpSp>
      <p:sp>
        <p:nvSpPr>
          <p:cNvPr id="64" name="TextBox 47">
            <a:extLst>
              <a:ext uri="{FF2B5EF4-FFF2-40B4-BE49-F238E27FC236}">
                <a16:creationId xmlns:a16="http://schemas.microsoft.com/office/drawing/2014/main" id="{C06812AE-E548-4329-8B56-808BA8474CFE}"/>
              </a:ext>
            </a:extLst>
          </p:cNvPr>
          <p:cNvSpPr txBox="1"/>
          <p:nvPr/>
        </p:nvSpPr>
        <p:spPr>
          <a:xfrm>
            <a:off x="6876136" y="5344115"/>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65" name="TextBox 49">
            <a:extLst>
              <a:ext uri="{FF2B5EF4-FFF2-40B4-BE49-F238E27FC236}">
                <a16:creationId xmlns:a16="http://schemas.microsoft.com/office/drawing/2014/main" id="{212F9BFE-1155-4FF6-A84F-B1214722E476}"/>
              </a:ext>
            </a:extLst>
          </p:cNvPr>
          <p:cNvSpPr txBox="1"/>
          <p:nvPr/>
        </p:nvSpPr>
        <p:spPr>
          <a:xfrm>
            <a:off x="6840162" y="5043521"/>
            <a:ext cx="2477305" cy="369332"/>
          </a:xfrm>
          <a:prstGeom prst="rect">
            <a:avLst/>
          </a:prstGeom>
          <a:noFill/>
        </p:spPr>
        <p:txBody>
          <a:bodyPr wrap="square" rtlCol="0">
            <a:spAutoFit/>
          </a:bodyPr>
          <a:lstStyle/>
          <a:p>
            <a:r>
              <a:rPr lang="zh-CN" altLang="en-US" dirty="0">
                <a:solidFill>
                  <a:srgbClr val="152A35"/>
                </a:solidFill>
                <a:cs typeface="+mn-ea"/>
                <a:sym typeface="+mn-lt"/>
              </a:rPr>
              <a:t>点击输入小标题</a:t>
            </a:r>
            <a:endParaRPr lang="zh-CN" altLang="zh-CN" dirty="0">
              <a:solidFill>
                <a:srgbClr val="152A35"/>
              </a:solidFill>
              <a:cs typeface="+mn-ea"/>
              <a:sym typeface="+mn-lt"/>
            </a:endParaRPr>
          </a:p>
        </p:txBody>
      </p:sp>
      <p:grpSp>
        <p:nvGrpSpPr>
          <p:cNvPr id="66" name="组合 65">
            <a:extLst>
              <a:ext uri="{FF2B5EF4-FFF2-40B4-BE49-F238E27FC236}">
                <a16:creationId xmlns:a16="http://schemas.microsoft.com/office/drawing/2014/main" id="{DBBCBD0E-68EB-4639-934F-529860DC9191}"/>
              </a:ext>
            </a:extLst>
          </p:cNvPr>
          <p:cNvGrpSpPr/>
          <p:nvPr/>
        </p:nvGrpSpPr>
        <p:grpSpPr>
          <a:xfrm>
            <a:off x="9024148" y="5262644"/>
            <a:ext cx="497357" cy="497357"/>
            <a:chOff x="1700334" y="4487003"/>
            <a:chExt cx="497357" cy="497357"/>
          </a:xfrm>
        </p:grpSpPr>
        <p:sp>
          <p:nvSpPr>
            <p:cNvPr id="67" name="椭圆 66">
              <a:extLst>
                <a:ext uri="{FF2B5EF4-FFF2-40B4-BE49-F238E27FC236}">
                  <a16:creationId xmlns:a16="http://schemas.microsoft.com/office/drawing/2014/main" id="{C98256BC-7999-406B-8245-41B827534D9A}"/>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0B14177B-EAA2-4DB1-8C37-92506EFD802D}"/>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04</a:t>
              </a:r>
              <a:endParaRPr lang="zh-CN" altLang="en-US" sz="2000" dirty="0">
                <a:solidFill>
                  <a:schemeClr val="bg1"/>
                </a:solidFill>
              </a:endParaRPr>
            </a:p>
          </p:txBody>
        </p:sp>
      </p:grpSp>
      <p:sp>
        <p:nvSpPr>
          <p:cNvPr id="69" name="TextBox 47">
            <a:extLst>
              <a:ext uri="{FF2B5EF4-FFF2-40B4-BE49-F238E27FC236}">
                <a16:creationId xmlns:a16="http://schemas.microsoft.com/office/drawing/2014/main" id="{182712E3-9A25-45E9-BD04-D4C4923122C1}"/>
              </a:ext>
            </a:extLst>
          </p:cNvPr>
          <p:cNvSpPr txBox="1"/>
          <p:nvPr/>
        </p:nvSpPr>
        <p:spPr>
          <a:xfrm>
            <a:off x="9606744" y="5353025"/>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70" name="TextBox 49">
            <a:extLst>
              <a:ext uri="{FF2B5EF4-FFF2-40B4-BE49-F238E27FC236}">
                <a16:creationId xmlns:a16="http://schemas.microsoft.com/office/drawing/2014/main" id="{C11D4A88-C2E6-4DD4-84BC-6AA7C731843F}"/>
              </a:ext>
            </a:extLst>
          </p:cNvPr>
          <p:cNvSpPr txBox="1"/>
          <p:nvPr/>
        </p:nvSpPr>
        <p:spPr>
          <a:xfrm>
            <a:off x="9570770" y="5052431"/>
            <a:ext cx="2477305" cy="369332"/>
          </a:xfrm>
          <a:prstGeom prst="rect">
            <a:avLst/>
          </a:prstGeom>
          <a:noFill/>
        </p:spPr>
        <p:txBody>
          <a:bodyPr wrap="square" rtlCol="0">
            <a:spAutoFit/>
          </a:bodyPr>
          <a:lstStyle/>
          <a:p>
            <a:r>
              <a:rPr lang="zh-CN" altLang="en-US" dirty="0">
                <a:solidFill>
                  <a:srgbClr val="152A35"/>
                </a:solidFill>
                <a:cs typeface="+mn-ea"/>
                <a:sym typeface="+mn-lt"/>
              </a:rPr>
              <a:t>点击输入小标题</a:t>
            </a:r>
            <a:endParaRPr lang="zh-CN" altLang="zh-CN" dirty="0">
              <a:solidFill>
                <a:srgbClr val="152A35"/>
              </a:solidFill>
              <a:cs typeface="+mn-ea"/>
              <a:sym typeface="+mn-lt"/>
            </a:endParaRPr>
          </a:p>
        </p:txBody>
      </p:sp>
    </p:spTree>
    <p:extLst>
      <p:ext uri="{BB962C8B-B14F-4D97-AF65-F5344CB8AC3E}">
        <p14:creationId xmlns:p14="http://schemas.microsoft.com/office/powerpoint/2010/main" val="248325960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5" presetClass="entr" presetSubtype="1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checkerboard(across)">
                                      <p:cBhvr>
                                        <p:cTn id="27" dur="500"/>
                                        <p:tgtEl>
                                          <p:spTgt spid="48"/>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par>
                          <p:cTn id="32" fill="hold">
                            <p:stCondLst>
                              <p:cond delay="2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0"/>
                                        </p:tgtEl>
                                        <p:attrNameLst>
                                          <p:attrName>ppt_y</p:attrName>
                                        </p:attrNameLst>
                                      </p:cBhvr>
                                      <p:tavLst>
                                        <p:tav tm="0">
                                          <p:val>
                                            <p:strVal val="#ppt_y"/>
                                          </p:val>
                                        </p:tav>
                                        <p:tav tm="100000">
                                          <p:val>
                                            <p:strVal val="#ppt_y"/>
                                          </p:val>
                                        </p:tav>
                                      </p:tavLst>
                                    </p:anim>
                                    <p:anim calcmode="lin" valueType="num">
                                      <p:cBhvr>
                                        <p:cTn id="37"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0"/>
                                        </p:tgtEl>
                                      </p:cBhvr>
                                    </p:animEffect>
                                  </p:childTnLst>
                                </p:cTn>
                              </p:par>
                            </p:childTnLst>
                          </p:cTn>
                        </p:par>
                        <p:par>
                          <p:cTn id="40" fill="hold">
                            <p:stCondLst>
                              <p:cond delay="3300"/>
                            </p:stCondLst>
                            <p:childTnLst>
                              <p:par>
                                <p:cTn id="41" presetID="53" presetClass="entr" presetSubtype="16" fill="hold" grpId="0" nodeType="afterEffect">
                                  <p:stCondLst>
                                    <p:cond delay="0"/>
                                  </p:stCondLst>
                                  <p:iterate type="wd">
                                    <p:tmPct val="10000"/>
                                  </p:iterate>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700"/>
                            </p:stCondLst>
                            <p:childTnLst>
                              <p:par>
                                <p:cTn id="47" presetID="16" presetClass="entr" presetSubtype="21"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barn(inVertical)">
                                      <p:cBhvr>
                                        <p:cTn id="49" dur="500"/>
                                        <p:tgtEl>
                                          <p:spTgt spid="3"/>
                                        </p:tgtEl>
                                      </p:cBhvr>
                                    </p:animEffect>
                                  </p:childTnLst>
                                </p:cTn>
                              </p:par>
                            </p:childTnLst>
                          </p:cTn>
                        </p:par>
                        <p:par>
                          <p:cTn id="50" fill="hold">
                            <p:stCondLst>
                              <p:cond delay="6200"/>
                            </p:stCondLst>
                            <p:childTnLst>
                              <p:par>
                                <p:cTn id="51" presetID="2" presetClass="entr" presetSubtype="2"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500" fill="hold"/>
                                        <p:tgtEl>
                                          <p:spTgt spid="51"/>
                                        </p:tgtEl>
                                        <p:attrNameLst>
                                          <p:attrName>ppt_x</p:attrName>
                                        </p:attrNameLst>
                                      </p:cBhvr>
                                      <p:tavLst>
                                        <p:tav tm="0">
                                          <p:val>
                                            <p:strVal val="1+#ppt_w/2"/>
                                          </p:val>
                                        </p:tav>
                                        <p:tav tm="100000">
                                          <p:val>
                                            <p:strVal val="#ppt_x"/>
                                          </p:val>
                                        </p:tav>
                                      </p:tavLst>
                                    </p:anim>
                                    <p:anim calcmode="lin" valueType="num">
                                      <p:cBhvr additive="base">
                                        <p:cTn id="54" dur="500" fill="hold"/>
                                        <p:tgtEl>
                                          <p:spTgt spid="51"/>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1+#ppt_w/2"/>
                                          </p:val>
                                        </p:tav>
                                        <p:tav tm="100000">
                                          <p:val>
                                            <p:strVal val="#ppt_x"/>
                                          </p:val>
                                        </p:tav>
                                      </p:tavLst>
                                    </p:anim>
                                    <p:anim calcmode="lin" valueType="num">
                                      <p:cBhvr additive="base">
                                        <p:cTn id="58" dur="500" fill="hold"/>
                                        <p:tgtEl>
                                          <p:spTgt spid="5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additive="base">
                                        <p:cTn id="61" dur="500" fill="hold"/>
                                        <p:tgtEl>
                                          <p:spTgt spid="61"/>
                                        </p:tgtEl>
                                        <p:attrNameLst>
                                          <p:attrName>ppt_x</p:attrName>
                                        </p:attrNameLst>
                                      </p:cBhvr>
                                      <p:tavLst>
                                        <p:tav tm="0">
                                          <p:val>
                                            <p:strVal val="1+#ppt_w/2"/>
                                          </p:val>
                                        </p:tav>
                                        <p:tav tm="100000">
                                          <p:val>
                                            <p:strVal val="#ppt_x"/>
                                          </p:val>
                                        </p:tav>
                                      </p:tavLst>
                                    </p:anim>
                                    <p:anim calcmode="lin" valueType="num">
                                      <p:cBhvr additive="base">
                                        <p:cTn id="62" dur="500" fill="hold"/>
                                        <p:tgtEl>
                                          <p:spTgt spid="61"/>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6"/>
                                        </p:tgtEl>
                                        <p:attrNameLst>
                                          <p:attrName>style.visibility</p:attrName>
                                        </p:attrNameLst>
                                      </p:cBhvr>
                                      <p:to>
                                        <p:strVal val="visible"/>
                                      </p:to>
                                    </p:set>
                                    <p:anim calcmode="lin" valueType="num">
                                      <p:cBhvr additive="base">
                                        <p:cTn id="65" dur="500" fill="hold"/>
                                        <p:tgtEl>
                                          <p:spTgt spid="66"/>
                                        </p:tgtEl>
                                        <p:attrNameLst>
                                          <p:attrName>ppt_x</p:attrName>
                                        </p:attrNameLst>
                                      </p:cBhvr>
                                      <p:tavLst>
                                        <p:tav tm="0">
                                          <p:val>
                                            <p:strVal val="1+#ppt_w/2"/>
                                          </p:val>
                                        </p:tav>
                                        <p:tav tm="100000">
                                          <p:val>
                                            <p:strVal val="#ppt_x"/>
                                          </p:val>
                                        </p:tav>
                                      </p:tavLst>
                                    </p:anim>
                                    <p:anim calcmode="lin" valueType="num">
                                      <p:cBhvr additive="base">
                                        <p:cTn id="66" dur="500" fill="hold"/>
                                        <p:tgtEl>
                                          <p:spTgt spid="66"/>
                                        </p:tgtEl>
                                        <p:attrNameLst>
                                          <p:attrName>ppt_y</p:attrName>
                                        </p:attrNameLst>
                                      </p:cBhvr>
                                      <p:tavLst>
                                        <p:tav tm="0">
                                          <p:val>
                                            <p:strVal val="#ppt_y"/>
                                          </p:val>
                                        </p:tav>
                                        <p:tav tm="100000">
                                          <p:val>
                                            <p:strVal val="#ppt_y"/>
                                          </p:val>
                                        </p:tav>
                                      </p:tavLst>
                                    </p:anim>
                                  </p:childTnLst>
                                </p:cTn>
                              </p:par>
                            </p:childTnLst>
                          </p:cTn>
                        </p:par>
                        <p:par>
                          <p:cTn id="67" fill="hold">
                            <p:stCondLst>
                              <p:cond delay="6700"/>
                            </p:stCondLst>
                            <p:childTnLst>
                              <p:par>
                                <p:cTn id="68" presetID="17"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500" fill="hold"/>
                                        <p:tgtEl>
                                          <p:spTgt spid="42"/>
                                        </p:tgtEl>
                                        <p:attrNameLst>
                                          <p:attrName>ppt_x</p:attrName>
                                        </p:attrNameLst>
                                      </p:cBhvr>
                                      <p:tavLst>
                                        <p:tav tm="0">
                                          <p:val>
                                            <p:strVal val="#ppt_x-#ppt_w/2"/>
                                          </p:val>
                                        </p:tav>
                                        <p:tav tm="100000">
                                          <p:val>
                                            <p:strVal val="#ppt_x"/>
                                          </p:val>
                                        </p:tav>
                                      </p:tavLst>
                                    </p:anim>
                                    <p:anim calcmode="lin" valueType="num">
                                      <p:cBhvr>
                                        <p:cTn id="71" dur="500" fill="hold"/>
                                        <p:tgtEl>
                                          <p:spTgt spid="42"/>
                                        </p:tgtEl>
                                        <p:attrNameLst>
                                          <p:attrName>ppt_y</p:attrName>
                                        </p:attrNameLst>
                                      </p:cBhvr>
                                      <p:tavLst>
                                        <p:tav tm="0">
                                          <p:val>
                                            <p:strVal val="#ppt_y"/>
                                          </p:val>
                                        </p:tav>
                                        <p:tav tm="100000">
                                          <p:val>
                                            <p:strVal val="#ppt_y"/>
                                          </p:val>
                                        </p:tav>
                                      </p:tavLst>
                                    </p:anim>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strVal val="#ppt_h"/>
                                          </p:val>
                                        </p:tav>
                                        <p:tav tm="100000">
                                          <p:val>
                                            <p:strVal val="#ppt_h"/>
                                          </p:val>
                                        </p:tav>
                                      </p:tavLst>
                                    </p:anim>
                                  </p:childTnLst>
                                </p:cTn>
                              </p:par>
                              <p:par>
                                <p:cTn id="74" presetID="17" presetClass="entr" presetSubtype="8"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p:cTn id="76" dur="500" fill="hold"/>
                                        <p:tgtEl>
                                          <p:spTgt spid="43"/>
                                        </p:tgtEl>
                                        <p:attrNameLst>
                                          <p:attrName>ppt_x</p:attrName>
                                        </p:attrNameLst>
                                      </p:cBhvr>
                                      <p:tavLst>
                                        <p:tav tm="0">
                                          <p:val>
                                            <p:strVal val="#ppt_x-#ppt_w/2"/>
                                          </p:val>
                                        </p:tav>
                                        <p:tav tm="100000">
                                          <p:val>
                                            <p:strVal val="#ppt_x"/>
                                          </p:val>
                                        </p:tav>
                                      </p:tavLst>
                                    </p:anim>
                                    <p:anim calcmode="lin" valueType="num">
                                      <p:cBhvr>
                                        <p:cTn id="77" dur="500" fill="hold"/>
                                        <p:tgtEl>
                                          <p:spTgt spid="43"/>
                                        </p:tgtEl>
                                        <p:attrNameLst>
                                          <p:attrName>ppt_y</p:attrName>
                                        </p:attrNameLst>
                                      </p:cBhvr>
                                      <p:tavLst>
                                        <p:tav tm="0">
                                          <p:val>
                                            <p:strVal val="#ppt_y"/>
                                          </p:val>
                                        </p:tav>
                                        <p:tav tm="100000">
                                          <p:val>
                                            <p:strVal val="#ppt_y"/>
                                          </p:val>
                                        </p:tav>
                                      </p:tavLst>
                                    </p:anim>
                                    <p:anim calcmode="lin" valueType="num">
                                      <p:cBhvr>
                                        <p:cTn id="78" dur="500" fill="hold"/>
                                        <p:tgtEl>
                                          <p:spTgt spid="43"/>
                                        </p:tgtEl>
                                        <p:attrNameLst>
                                          <p:attrName>ppt_w</p:attrName>
                                        </p:attrNameLst>
                                      </p:cBhvr>
                                      <p:tavLst>
                                        <p:tav tm="0">
                                          <p:val>
                                            <p:fltVal val="0"/>
                                          </p:val>
                                        </p:tav>
                                        <p:tav tm="100000">
                                          <p:val>
                                            <p:strVal val="#ppt_w"/>
                                          </p:val>
                                        </p:tav>
                                      </p:tavLst>
                                    </p:anim>
                                    <p:anim calcmode="lin" valueType="num">
                                      <p:cBhvr>
                                        <p:cTn id="79" dur="500" fill="hold"/>
                                        <p:tgtEl>
                                          <p:spTgt spid="43"/>
                                        </p:tgtEl>
                                        <p:attrNameLst>
                                          <p:attrName>ppt_h</p:attrName>
                                        </p:attrNameLst>
                                      </p:cBhvr>
                                      <p:tavLst>
                                        <p:tav tm="0">
                                          <p:val>
                                            <p:strVal val="#ppt_h"/>
                                          </p:val>
                                        </p:tav>
                                        <p:tav tm="100000">
                                          <p:val>
                                            <p:strVal val="#ppt_h"/>
                                          </p:val>
                                        </p:tav>
                                      </p:tavLst>
                                    </p:anim>
                                  </p:childTnLst>
                                </p:cTn>
                              </p:par>
                              <p:par>
                                <p:cTn id="80" presetID="17" presetClass="entr" presetSubtype="8"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ppt_x</p:attrName>
                                        </p:attrNameLst>
                                      </p:cBhvr>
                                      <p:tavLst>
                                        <p:tav tm="0">
                                          <p:val>
                                            <p:strVal val="#ppt_x-#ppt_w/2"/>
                                          </p:val>
                                        </p:tav>
                                        <p:tav tm="100000">
                                          <p:val>
                                            <p:strVal val="#ppt_x"/>
                                          </p:val>
                                        </p:tav>
                                      </p:tavLst>
                                    </p:anim>
                                    <p:anim calcmode="lin" valueType="num">
                                      <p:cBhvr>
                                        <p:cTn id="83" dur="500" fill="hold"/>
                                        <p:tgtEl>
                                          <p:spTgt spid="44"/>
                                        </p:tgtEl>
                                        <p:attrNameLst>
                                          <p:attrName>ppt_y</p:attrName>
                                        </p:attrNameLst>
                                      </p:cBhvr>
                                      <p:tavLst>
                                        <p:tav tm="0">
                                          <p:val>
                                            <p:strVal val="#ppt_y"/>
                                          </p:val>
                                        </p:tav>
                                        <p:tav tm="100000">
                                          <p:val>
                                            <p:strVal val="#ppt_y"/>
                                          </p:val>
                                        </p:tav>
                                      </p:tavLst>
                                    </p:anim>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strVal val="#ppt_h"/>
                                          </p:val>
                                        </p:tav>
                                        <p:tav tm="100000">
                                          <p:val>
                                            <p:strVal val="#ppt_h"/>
                                          </p:val>
                                        </p:tav>
                                      </p:tavLst>
                                    </p:anim>
                                  </p:childTnLst>
                                </p:cTn>
                              </p:par>
                              <p:par>
                                <p:cTn id="86" presetID="17" presetClass="entr" presetSubtype="8"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p:cTn id="88" dur="500" fill="hold"/>
                                        <p:tgtEl>
                                          <p:spTgt spid="45"/>
                                        </p:tgtEl>
                                        <p:attrNameLst>
                                          <p:attrName>ppt_x</p:attrName>
                                        </p:attrNameLst>
                                      </p:cBhvr>
                                      <p:tavLst>
                                        <p:tav tm="0">
                                          <p:val>
                                            <p:strVal val="#ppt_x-#ppt_w/2"/>
                                          </p:val>
                                        </p:tav>
                                        <p:tav tm="100000">
                                          <p:val>
                                            <p:strVal val="#ppt_x"/>
                                          </p:val>
                                        </p:tav>
                                      </p:tavLst>
                                    </p:anim>
                                    <p:anim calcmode="lin" valueType="num">
                                      <p:cBhvr>
                                        <p:cTn id="89" dur="500" fill="hold"/>
                                        <p:tgtEl>
                                          <p:spTgt spid="45"/>
                                        </p:tgtEl>
                                        <p:attrNameLst>
                                          <p:attrName>ppt_y</p:attrName>
                                        </p:attrNameLst>
                                      </p:cBhvr>
                                      <p:tavLst>
                                        <p:tav tm="0">
                                          <p:val>
                                            <p:strVal val="#ppt_y"/>
                                          </p:val>
                                        </p:tav>
                                        <p:tav tm="100000">
                                          <p:val>
                                            <p:strVal val="#ppt_y"/>
                                          </p:val>
                                        </p:tav>
                                      </p:tavLst>
                                    </p:anim>
                                    <p:anim calcmode="lin" valueType="num">
                                      <p:cBhvr>
                                        <p:cTn id="90" dur="500" fill="hold"/>
                                        <p:tgtEl>
                                          <p:spTgt spid="45"/>
                                        </p:tgtEl>
                                        <p:attrNameLst>
                                          <p:attrName>ppt_w</p:attrName>
                                        </p:attrNameLst>
                                      </p:cBhvr>
                                      <p:tavLst>
                                        <p:tav tm="0">
                                          <p:val>
                                            <p:fltVal val="0"/>
                                          </p:val>
                                        </p:tav>
                                        <p:tav tm="100000">
                                          <p:val>
                                            <p:strVal val="#ppt_w"/>
                                          </p:val>
                                        </p:tav>
                                      </p:tavLst>
                                    </p:anim>
                                    <p:anim calcmode="lin" valueType="num">
                                      <p:cBhvr>
                                        <p:cTn id="91" dur="500" fill="hold"/>
                                        <p:tgtEl>
                                          <p:spTgt spid="45"/>
                                        </p:tgtEl>
                                        <p:attrNameLst>
                                          <p:attrName>ppt_h</p:attrName>
                                        </p:attrNameLst>
                                      </p:cBhvr>
                                      <p:tavLst>
                                        <p:tav tm="0">
                                          <p:val>
                                            <p:strVal val="#ppt_h"/>
                                          </p:val>
                                        </p:tav>
                                        <p:tav tm="100000">
                                          <p:val>
                                            <p:strVal val="#ppt_h"/>
                                          </p:val>
                                        </p:tav>
                                      </p:tavLst>
                                    </p:anim>
                                  </p:childTnLst>
                                </p:cTn>
                              </p:par>
                            </p:childTnLst>
                          </p:cTn>
                        </p:par>
                        <p:par>
                          <p:cTn id="92" fill="hold">
                            <p:stCondLst>
                              <p:cond delay="7200"/>
                            </p:stCondLst>
                            <p:childTnLst>
                              <p:par>
                                <p:cTn id="93" presetID="42"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anim calcmode="lin" valueType="num">
                                      <p:cBhvr>
                                        <p:cTn id="96" dur="500" fill="hold"/>
                                        <p:tgtEl>
                                          <p:spTgt spid="55"/>
                                        </p:tgtEl>
                                        <p:attrNameLst>
                                          <p:attrName>ppt_x</p:attrName>
                                        </p:attrNameLst>
                                      </p:cBhvr>
                                      <p:tavLst>
                                        <p:tav tm="0">
                                          <p:val>
                                            <p:strVal val="#ppt_x"/>
                                          </p:val>
                                        </p:tav>
                                        <p:tav tm="100000">
                                          <p:val>
                                            <p:strVal val="#ppt_x"/>
                                          </p:val>
                                        </p:tav>
                                      </p:tavLst>
                                    </p:anim>
                                    <p:anim calcmode="lin" valueType="num">
                                      <p:cBhvr>
                                        <p:cTn id="97" dur="500" fill="hold"/>
                                        <p:tgtEl>
                                          <p:spTgt spid="5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500"/>
                                        <p:tgtEl>
                                          <p:spTgt spid="54"/>
                                        </p:tgtEl>
                                      </p:cBhvr>
                                    </p:animEffect>
                                    <p:anim calcmode="lin" valueType="num">
                                      <p:cBhvr>
                                        <p:cTn id="101" dur="500" fill="hold"/>
                                        <p:tgtEl>
                                          <p:spTgt spid="54"/>
                                        </p:tgtEl>
                                        <p:attrNameLst>
                                          <p:attrName>ppt_x</p:attrName>
                                        </p:attrNameLst>
                                      </p:cBhvr>
                                      <p:tavLst>
                                        <p:tav tm="0">
                                          <p:val>
                                            <p:strVal val="#ppt_x"/>
                                          </p:val>
                                        </p:tav>
                                        <p:tav tm="100000">
                                          <p:val>
                                            <p:strVal val="#ppt_x"/>
                                          </p:val>
                                        </p:tav>
                                      </p:tavLst>
                                    </p:anim>
                                    <p:anim calcmode="lin" valueType="num">
                                      <p:cBhvr>
                                        <p:cTn id="102" dur="500" fill="hold"/>
                                        <p:tgtEl>
                                          <p:spTgt spid="5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500"/>
                                        <p:tgtEl>
                                          <p:spTgt spid="60"/>
                                        </p:tgtEl>
                                      </p:cBhvr>
                                    </p:animEffect>
                                    <p:anim calcmode="lin" valueType="num">
                                      <p:cBhvr>
                                        <p:cTn id="106" dur="500" fill="hold"/>
                                        <p:tgtEl>
                                          <p:spTgt spid="60"/>
                                        </p:tgtEl>
                                        <p:attrNameLst>
                                          <p:attrName>ppt_x</p:attrName>
                                        </p:attrNameLst>
                                      </p:cBhvr>
                                      <p:tavLst>
                                        <p:tav tm="0">
                                          <p:val>
                                            <p:strVal val="#ppt_x"/>
                                          </p:val>
                                        </p:tav>
                                        <p:tav tm="100000">
                                          <p:val>
                                            <p:strVal val="#ppt_x"/>
                                          </p:val>
                                        </p:tav>
                                      </p:tavLst>
                                    </p:anim>
                                    <p:anim calcmode="lin" valueType="num">
                                      <p:cBhvr>
                                        <p:cTn id="107" dur="500" fill="hold"/>
                                        <p:tgtEl>
                                          <p:spTgt spid="6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9"/>
                                        </p:tgtEl>
                                        <p:attrNameLst>
                                          <p:attrName>style.visibility</p:attrName>
                                        </p:attrNameLst>
                                      </p:cBhvr>
                                      <p:to>
                                        <p:strVal val="visible"/>
                                      </p:to>
                                    </p:set>
                                    <p:animEffect transition="in" filter="fade">
                                      <p:cBhvr>
                                        <p:cTn id="110" dur="500"/>
                                        <p:tgtEl>
                                          <p:spTgt spid="59"/>
                                        </p:tgtEl>
                                      </p:cBhvr>
                                    </p:animEffect>
                                    <p:anim calcmode="lin" valueType="num">
                                      <p:cBhvr>
                                        <p:cTn id="111" dur="500" fill="hold"/>
                                        <p:tgtEl>
                                          <p:spTgt spid="59"/>
                                        </p:tgtEl>
                                        <p:attrNameLst>
                                          <p:attrName>ppt_x</p:attrName>
                                        </p:attrNameLst>
                                      </p:cBhvr>
                                      <p:tavLst>
                                        <p:tav tm="0">
                                          <p:val>
                                            <p:strVal val="#ppt_x"/>
                                          </p:val>
                                        </p:tav>
                                        <p:tav tm="100000">
                                          <p:val>
                                            <p:strVal val="#ppt_x"/>
                                          </p:val>
                                        </p:tav>
                                      </p:tavLst>
                                    </p:anim>
                                    <p:anim calcmode="lin" valueType="num">
                                      <p:cBhvr>
                                        <p:cTn id="112" dur="500" fill="hold"/>
                                        <p:tgtEl>
                                          <p:spTgt spid="59"/>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fade">
                                      <p:cBhvr>
                                        <p:cTn id="115" dur="500"/>
                                        <p:tgtEl>
                                          <p:spTgt spid="65"/>
                                        </p:tgtEl>
                                      </p:cBhvr>
                                    </p:animEffect>
                                    <p:anim calcmode="lin" valueType="num">
                                      <p:cBhvr>
                                        <p:cTn id="116" dur="500" fill="hold"/>
                                        <p:tgtEl>
                                          <p:spTgt spid="65"/>
                                        </p:tgtEl>
                                        <p:attrNameLst>
                                          <p:attrName>ppt_x</p:attrName>
                                        </p:attrNameLst>
                                      </p:cBhvr>
                                      <p:tavLst>
                                        <p:tav tm="0">
                                          <p:val>
                                            <p:strVal val="#ppt_x"/>
                                          </p:val>
                                        </p:tav>
                                        <p:tav tm="100000">
                                          <p:val>
                                            <p:strVal val="#ppt_x"/>
                                          </p:val>
                                        </p:tav>
                                      </p:tavLst>
                                    </p:anim>
                                    <p:anim calcmode="lin" valueType="num">
                                      <p:cBhvr>
                                        <p:cTn id="117" dur="500" fill="hold"/>
                                        <p:tgtEl>
                                          <p:spTgt spid="65"/>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64"/>
                                        </p:tgtEl>
                                        <p:attrNameLst>
                                          <p:attrName>style.visibility</p:attrName>
                                        </p:attrNameLst>
                                      </p:cBhvr>
                                      <p:to>
                                        <p:strVal val="visible"/>
                                      </p:to>
                                    </p:set>
                                    <p:animEffect transition="in" filter="fade">
                                      <p:cBhvr>
                                        <p:cTn id="120" dur="500"/>
                                        <p:tgtEl>
                                          <p:spTgt spid="64"/>
                                        </p:tgtEl>
                                      </p:cBhvr>
                                    </p:animEffect>
                                    <p:anim calcmode="lin" valueType="num">
                                      <p:cBhvr>
                                        <p:cTn id="121" dur="500" fill="hold"/>
                                        <p:tgtEl>
                                          <p:spTgt spid="64"/>
                                        </p:tgtEl>
                                        <p:attrNameLst>
                                          <p:attrName>ppt_x</p:attrName>
                                        </p:attrNameLst>
                                      </p:cBhvr>
                                      <p:tavLst>
                                        <p:tav tm="0">
                                          <p:val>
                                            <p:strVal val="#ppt_x"/>
                                          </p:val>
                                        </p:tav>
                                        <p:tav tm="100000">
                                          <p:val>
                                            <p:strVal val="#ppt_x"/>
                                          </p:val>
                                        </p:tav>
                                      </p:tavLst>
                                    </p:anim>
                                    <p:anim calcmode="lin" valueType="num">
                                      <p:cBhvr>
                                        <p:cTn id="122" dur="500" fill="hold"/>
                                        <p:tgtEl>
                                          <p:spTgt spid="64"/>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70"/>
                                        </p:tgtEl>
                                        <p:attrNameLst>
                                          <p:attrName>style.visibility</p:attrName>
                                        </p:attrNameLst>
                                      </p:cBhvr>
                                      <p:to>
                                        <p:strVal val="visible"/>
                                      </p:to>
                                    </p:set>
                                    <p:animEffect transition="in" filter="fade">
                                      <p:cBhvr>
                                        <p:cTn id="125" dur="500"/>
                                        <p:tgtEl>
                                          <p:spTgt spid="70"/>
                                        </p:tgtEl>
                                      </p:cBhvr>
                                    </p:animEffect>
                                    <p:anim calcmode="lin" valueType="num">
                                      <p:cBhvr>
                                        <p:cTn id="126" dur="500" fill="hold"/>
                                        <p:tgtEl>
                                          <p:spTgt spid="70"/>
                                        </p:tgtEl>
                                        <p:attrNameLst>
                                          <p:attrName>ppt_x</p:attrName>
                                        </p:attrNameLst>
                                      </p:cBhvr>
                                      <p:tavLst>
                                        <p:tav tm="0">
                                          <p:val>
                                            <p:strVal val="#ppt_x"/>
                                          </p:val>
                                        </p:tav>
                                        <p:tav tm="100000">
                                          <p:val>
                                            <p:strVal val="#ppt_x"/>
                                          </p:val>
                                        </p:tav>
                                      </p:tavLst>
                                    </p:anim>
                                    <p:anim calcmode="lin" valueType="num">
                                      <p:cBhvr>
                                        <p:cTn id="127" dur="500" fill="hold"/>
                                        <p:tgtEl>
                                          <p:spTgt spid="7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69"/>
                                        </p:tgtEl>
                                        <p:attrNameLst>
                                          <p:attrName>style.visibility</p:attrName>
                                        </p:attrNameLst>
                                      </p:cBhvr>
                                      <p:to>
                                        <p:strVal val="visible"/>
                                      </p:to>
                                    </p:set>
                                    <p:animEffect transition="in" filter="fade">
                                      <p:cBhvr>
                                        <p:cTn id="130" dur="500"/>
                                        <p:tgtEl>
                                          <p:spTgt spid="69"/>
                                        </p:tgtEl>
                                      </p:cBhvr>
                                    </p:animEffect>
                                    <p:anim calcmode="lin" valueType="num">
                                      <p:cBhvr>
                                        <p:cTn id="131" dur="500" fill="hold"/>
                                        <p:tgtEl>
                                          <p:spTgt spid="69"/>
                                        </p:tgtEl>
                                        <p:attrNameLst>
                                          <p:attrName>ppt_x</p:attrName>
                                        </p:attrNameLst>
                                      </p:cBhvr>
                                      <p:tavLst>
                                        <p:tav tm="0">
                                          <p:val>
                                            <p:strVal val="#ppt_x"/>
                                          </p:val>
                                        </p:tav>
                                        <p:tav tm="100000">
                                          <p:val>
                                            <p:strVal val="#ppt_x"/>
                                          </p:val>
                                        </p:tav>
                                      </p:tavLst>
                                    </p:anim>
                                    <p:anim calcmode="lin" valueType="num">
                                      <p:cBhvr>
                                        <p:cTn id="132"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39" grpId="0" animBg="1"/>
      <p:bldP spid="40" grpId="0"/>
      <p:bldP spid="41" grpId="0"/>
      <p:bldP spid="42" grpId="0" animBg="1"/>
      <p:bldP spid="43" grpId="0" animBg="1"/>
      <p:bldP spid="44" grpId="0" animBg="1"/>
      <p:bldP spid="45" grpId="0" animBg="1"/>
      <p:bldP spid="54" grpId="0"/>
      <p:bldP spid="55" grpId="0"/>
      <p:bldP spid="59" grpId="0"/>
      <p:bldP spid="60" grpId="0"/>
      <p:bldP spid="64" grpId="0"/>
      <p:bldP spid="65" grpId="0"/>
      <p:bldP spid="69" grpId="0"/>
      <p:bldP spid="7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需求分析</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10" name="任意多边形: 形状 6">
            <a:extLst>
              <a:ext uri="{FF2B5EF4-FFF2-40B4-BE49-F238E27FC236}">
                <a16:creationId xmlns:a16="http://schemas.microsoft.com/office/drawing/2014/main" id="{CA5F16ED-A80C-4EA9-B7BD-20754321404A}"/>
              </a:ext>
            </a:extLst>
          </p:cNvPr>
          <p:cNvSpPr/>
          <p:nvPr/>
        </p:nvSpPr>
        <p:spPr bwMode="auto">
          <a:xfrm>
            <a:off x="6019799" y="3129794"/>
            <a:ext cx="6189893" cy="3728206"/>
          </a:xfrm>
          <a:custGeom>
            <a:avLst/>
            <a:gdLst>
              <a:gd name="connsiteX0" fmla="*/ 4019463 w 6189893"/>
              <a:gd name="connsiteY0" fmla="*/ 0 h 3728206"/>
              <a:gd name="connsiteX1" fmla="*/ 4179507 w 6189893"/>
              <a:gd name="connsiteY1" fmla="*/ 0 h 3728206"/>
              <a:gd name="connsiteX2" fmla="*/ 6189893 w 6189893"/>
              <a:gd name="connsiteY2" fmla="*/ 0 h 3728206"/>
              <a:gd name="connsiteX3" fmla="*/ 6189893 w 6189893"/>
              <a:gd name="connsiteY3" fmla="*/ 149470 h 3728206"/>
              <a:gd name="connsiteX4" fmla="*/ 4179507 w 6189893"/>
              <a:gd name="connsiteY4" fmla="*/ 149470 h 3728206"/>
              <a:gd name="connsiteX5" fmla="*/ 4179507 w 6189893"/>
              <a:gd name="connsiteY5" fmla="*/ 1386274 h 3728206"/>
              <a:gd name="connsiteX6" fmla="*/ 4179507 w 6189893"/>
              <a:gd name="connsiteY6" fmla="*/ 1535744 h 3728206"/>
              <a:gd name="connsiteX7" fmla="*/ 4019463 w 6189893"/>
              <a:gd name="connsiteY7" fmla="*/ 1535744 h 3728206"/>
              <a:gd name="connsiteX8" fmla="*/ 2169776 w 6189893"/>
              <a:gd name="connsiteY8" fmla="*/ 1535744 h 3728206"/>
              <a:gd name="connsiteX9" fmla="*/ 2169776 w 6189893"/>
              <a:gd name="connsiteY9" fmla="*/ 2772547 h 3728206"/>
              <a:gd name="connsiteX10" fmla="*/ 2169776 w 6189893"/>
              <a:gd name="connsiteY10" fmla="*/ 2922017 h 3728206"/>
              <a:gd name="connsiteX11" fmla="*/ 2009731 w 6189893"/>
              <a:gd name="connsiteY11" fmla="*/ 2922017 h 3728206"/>
              <a:gd name="connsiteX12" fmla="*/ 160044 w 6189893"/>
              <a:gd name="connsiteY12" fmla="*/ 2922017 h 3728206"/>
              <a:gd name="connsiteX13" fmla="*/ 160044 w 6189893"/>
              <a:gd name="connsiteY13" fmla="*/ 3728206 h 3728206"/>
              <a:gd name="connsiteX14" fmla="*/ 0 w 6189893"/>
              <a:gd name="connsiteY14" fmla="*/ 3728206 h 3728206"/>
              <a:gd name="connsiteX15" fmla="*/ 0 w 6189893"/>
              <a:gd name="connsiteY15" fmla="*/ 2922017 h 3728206"/>
              <a:gd name="connsiteX16" fmla="*/ 0 w 6189893"/>
              <a:gd name="connsiteY16" fmla="*/ 2772547 h 3728206"/>
              <a:gd name="connsiteX17" fmla="*/ 160044 w 6189893"/>
              <a:gd name="connsiteY17" fmla="*/ 2772547 h 3728206"/>
              <a:gd name="connsiteX18" fmla="*/ 2009731 w 6189893"/>
              <a:gd name="connsiteY18" fmla="*/ 2772547 h 3728206"/>
              <a:gd name="connsiteX19" fmla="*/ 2009731 w 6189893"/>
              <a:gd name="connsiteY19" fmla="*/ 1535744 h 3728206"/>
              <a:gd name="connsiteX20" fmla="*/ 2009731 w 6189893"/>
              <a:gd name="connsiteY20" fmla="*/ 1386274 h 3728206"/>
              <a:gd name="connsiteX21" fmla="*/ 2169776 w 6189893"/>
              <a:gd name="connsiteY21" fmla="*/ 1386274 h 3728206"/>
              <a:gd name="connsiteX22" fmla="*/ 4019463 w 6189893"/>
              <a:gd name="connsiteY22" fmla="*/ 1386274 h 3728206"/>
              <a:gd name="connsiteX23" fmla="*/ 4019463 w 6189893"/>
              <a:gd name="connsiteY23" fmla="*/ 149470 h 372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189893" h="3728206">
                <a:moveTo>
                  <a:pt x="4019463" y="0"/>
                </a:moveTo>
                <a:lnTo>
                  <a:pt x="4179507" y="0"/>
                </a:lnTo>
                <a:lnTo>
                  <a:pt x="6189893" y="0"/>
                </a:lnTo>
                <a:lnTo>
                  <a:pt x="6189893" y="149470"/>
                </a:lnTo>
                <a:lnTo>
                  <a:pt x="4179507" y="149470"/>
                </a:lnTo>
                <a:lnTo>
                  <a:pt x="4179507" y="1386274"/>
                </a:lnTo>
                <a:lnTo>
                  <a:pt x="4179507" y="1535744"/>
                </a:lnTo>
                <a:lnTo>
                  <a:pt x="4019463" y="1535744"/>
                </a:lnTo>
                <a:lnTo>
                  <a:pt x="2169776" y="1535744"/>
                </a:lnTo>
                <a:lnTo>
                  <a:pt x="2169776" y="2772547"/>
                </a:lnTo>
                <a:lnTo>
                  <a:pt x="2169776" y="2922017"/>
                </a:lnTo>
                <a:lnTo>
                  <a:pt x="2009731" y="2922017"/>
                </a:lnTo>
                <a:lnTo>
                  <a:pt x="160044" y="2922017"/>
                </a:lnTo>
                <a:lnTo>
                  <a:pt x="160044" y="3728206"/>
                </a:lnTo>
                <a:lnTo>
                  <a:pt x="0" y="3728206"/>
                </a:lnTo>
                <a:lnTo>
                  <a:pt x="0" y="2922017"/>
                </a:lnTo>
                <a:lnTo>
                  <a:pt x="0" y="2772547"/>
                </a:lnTo>
                <a:lnTo>
                  <a:pt x="160044" y="2772547"/>
                </a:lnTo>
                <a:lnTo>
                  <a:pt x="2009731" y="2772547"/>
                </a:lnTo>
                <a:lnTo>
                  <a:pt x="2009731" y="1535744"/>
                </a:lnTo>
                <a:lnTo>
                  <a:pt x="2009731" y="1386274"/>
                </a:lnTo>
                <a:lnTo>
                  <a:pt x="2169776" y="1386274"/>
                </a:lnTo>
                <a:lnTo>
                  <a:pt x="4019463" y="1386274"/>
                </a:lnTo>
                <a:lnTo>
                  <a:pt x="4019463" y="149470"/>
                </a:lnTo>
                <a:close/>
              </a:path>
            </a:pathLst>
          </a:custGeom>
          <a:solidFill>
            <a:srgbClr val="595959"/>
          </a:solidFill>
          <a:ln>
            <a:noFill/>
          </a:ln>
        </p:spPr>
        <p:txBody>
          <a:bodyPr vert="horz" wrap="square" lIns="91440" tIns="45720" rIns="91440" bIns="45720" numCol="1" anchor="t" anchorCtr="0" compatLnSpc="1">
            <a:no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1" name="Line 10">
            <a:extLst>
              <a:ext uri="{FF2B5EF4-FFF2-40B4-BE49-F238E27FC236}">
                <a16:creationId xmlns:a16="http://schemas.microsoft.com/office/drawing/2014/main" id="{5574CA8B-7E81-4DBA-9EBE-142A32DB2BDE}"/>
              </a:ext>
            </a:extLst>
          </p:cNvPr>
          <p:cNvSpPr>
            <a:spLocks noChangeShapeType="1"/>
          </p:cNvSpPr>
          <p:nvPr/>
        </p:nvSpPr>
        <p:spPr bwMode="auto">
          <a:xfrm flipH="1">
            <a:off x="4761249" y="5181903"/>
            <a:ext cx="1409140" cy="0"/>
          </a:xfrm>
          <a:prstGeom prst="line">
            <a:avLst/>
          </a:prstGeom>
          <a:noFill/>
          <a:ln w="9525" cap="flat">
            <a:solidFill>
              <a:srgbClr val="969696"/>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2" name="Line 11">
            <a:extLst>
              <a:ext uri="{FF2B5EF4-FFF2-40B4-BE49-F238E27FC236}">
                <a16:creationId xmlns:a16="http://schemas.microsoft.com/office/drawing/2014/main" id="{4E17CBAE-11EE-4677-ABE8-C9F1345B449C}"/>
              </a:ext>
            </a:extLst>
          </p:cNvPr>
          <p:cNvSpPr>
            <a:spLocks noChangeShapeType="1"/>
          </p:cNvSpPr>
          <p:nvPr/>
        </p:nvSpPr>
        <p:spPr bwMode="auto">
          <a:xfrm flipH="1">
            <a:off x="5876155" y="3652828"/>
            <a:ext cx="2382465" cy="0"/>
          </a:xfrm>
          <a:prstGeom prst="line">
            <a:avLst/>
          </a:prstGeom>
          <a:noFill/>
          <a:ln w="9525" cap="flat">
            <a:solidFill>
              <a:srgbClr val="969696"/>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595959"/>
              </a:solidFill>
              <a:effectLst/>
              <a:uLnTx/>
              <a:uFillTx/>
              <a:ea typeface="宋体" panose="02010600030101010101" pitchFamily="2" charset="-122"/>
            </a:endParaRPr>
          </a:p>
        </p:txBody>
      </p:sp>
      <p:sp>
        <p:nvSpPr>
          <p:cNvPr id="13" name="Line 12">
            <a:extLst>
              <a:ext uri="{FF2B5EF4-FFF2-40B4-BE49-F238E27FC236}">
                <a16:creationId xmlns:a16="http://schemas.microsoft.com/office/drawing/2014/main" id="{F8647CE4-7FAE-4762-BBC4-09F319D82CFA}"/>
              </a:ext>
            </a:extLst>
          </p:cNvPr>
          <p:cNvSpPr>
            <a:spLocks noChangeShapeType="1"/>
          </p:cNvSpPr>
          <p:nvPr/>
        </p:nvSpPr>
        <p:spPr bwMode="auto">
          <a:xfrm flipH="1">
            <a:off x="6809029" y="2391863"/>
            <a:ext cx="3393807" cy="0"/>
          </a:xfrm>
          <a:prstGeom prst="line">
            <a:avLst/>
          </a:prstGeom>
          <a:noFill/>
          <a:ln w="9525" cap="flat">
            <a:solidFill>
              <a:srgbClr val="969696"/>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595959"/>
              </a:solidFill>
              <a:effectLst/>
              <a:uLnTx/>
              <a:uFillTx/>
              <a:ea typeface="宋体" panose="02010600030101010101" pitchFamily="2" charset="-122"/>
            </a:endParaRPr>
          </a:p>
        </p:txBody>
      </p:sp>
      <p:grpSp>
        <p:nvGrpSpPr>
          <p:cNvPr id="2" name="组合 1">
            <a:extLst>
              <a:ext uri="{FF2B5EF4-FFF2-40B4-BE49-F238E27FC236}">
                <a16:creationId xmlns:a16="http://schemas.microsoft.com/office/drawing/2014/main" id="{3C17C512-5FDF-4E1F-821C-A00ED2DC7C48}"/>
              </a:ext>
            </a:extLst>
          </p:cNvPr>
          <p:cNvGrpSpPr/>
          <p:nvPr/>
        </p:nvGrpSpPr>
        <p:grpSpPr>
          <a:xfrm>
            <a:off x="10361914" y="1620456"/>
            <a:ext cx="1438159" cy="1440000"/>
            <a:chOff x="10361914" y="1620456"/>
            <a:chExt cx="1438159" cy="1440000"/>
          </a:xfrm>
        </p:grpSpPr>
        <p:sp>
          <p:nvSpPr>
            <p:cNvPr id="9" name="Oval 8">
              <a:extLst>
                <a:ext uri="{FF2B5EF4-FFF2-40B4-BE49-F238E27FC236}">
                  <a16:creationId xmlns:a16="http://schemas.microsoft.com/office/drawing/2014/main" id="{BF4F41EC-2EFC-43D0-87A6-AD6AE4BC5115}"/>
                </a:ext>
              </a:extLst>
            </p:cNvPr>
            <p:cNvSpPr>
              <a:spLocks noChangeAspect="1" noChangeArrowheads="1"/>
            </p:cNvSpPr>
            <p:nvPr/>
          </p:nvSpPr>
          <p:spPr bwMode="auto">
            <a:xfrm>
              <a:off x="10361914" y="1620456"/>
              <a:ext cx="1438159" cy="1440000"/>
            </a:xfrm>
            <a:prstGeom prst="ellipse">
              <a:avLst/>
            </a:prstGeom>
            <a:solidFill>
              <a:srgbClr val="152A35"/>
            </a:solidFill>
            <a:ln w="3810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595959"/>
                </a:solidFill>
                <a:effectLst/>
                <a:uLnTx/>
                <a:uFillTx/>
                <a:ea typeface="宋体" panose="02010600030101010101" pitchFamily="2" charset="-122"/>
              </a:endParaRPr>
            </a:p>
          </p:txBody>
        </p:sp>
        <p:sp>
          <p:nvSpPr>
            <p:cNvPr id="14" name="TextBox 10">
              <a:extLst>
                <a:ext uri="{FF2B5EF4-FFF2-40B4-BE49-F238E27FC236}">
                  <a16:creationId xmlns:a16="http://schemas.microsoft.com/office/drawing/2014/main" id="{DCD2925E-AED1-4E3F-B474-465201648ED1}"/>
                </a:ext>
              </a:extLst>
            </p:cNvPr>
            <p:cNvSpPr txBox="1"/>
            <p:nvPr/>
          </p:nvSpPr>
          <p:spPr>
            <a:xfrm>
              <a:off x="10402607" y="1930652"/>
              <a:ext cx="1397466" cy="830997"/>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2400" b="1" dirty="0">
                  <a:solidFill>
                    <a:srgbClr val="FFFFFF"/>
                  </a:solidFill>
                  <a:latin typeface="微软雅黑"/>
                </a:rPr>
                <a:t>消费观改变</a:t>
              </a:r>
            </a:p>
          </p:txBody>
        </p:sp>
      </p:grpSp>
      <p:grpSp>
        <p:nvGrpSpPr>
          <p:cNvPr id="3" name="组合 2">
            <a:extLst>
              <a:ext uri="{FF2B5EF4-FFF2-40B4-BE49-F238E27FC236}">
                <a16:creationId xmlns:a16="http://schemas.microsoft.com/office/drawing/2014/main" id="{10063671-0163-4F76-8F9A-86C2B7822A09}"/>
              </a:ext>
            </a:extLst>
          </p:cNvPr>
          <p:cNvGrpSpPr/>
          <p:nvPr/>
        </p:nvGrpSpPr>
        <p:grpSpPr>
          <a:xfrm>
            <a:off x="8435655" y="2993110"/>
            <a:ext cx="1438159" cy="1440000"/>
            <a:chOff x="8435655" y="2993110"/>
            <a:chExt cx="1438159" cy="1440000"/>
          </a:xfrm>
        </p:grpSpPr>
        <p:sp>
          <p:nvSpPr>
            <p:cNvPr id="8" name="Oval 7">
              <a:extLst>
                <a:ext uri="{FF2B5EF4-FFF2-40B4-BE49-F238E27FC236}">
                  <a16:creationId xmlns:a16="http://schemas.microsoft.com/office/drawing/2014/main" id="{C104F18F-BF49-4767-96B1-7A7251CA106A}"/>
                </a:ext>
              </a:extLst>
            </p:cNvPr>
            <p:cNvSpPr>
              <a:spLocks noChangeAspect="1" noChangeArrowheads="1"/>
            </p:cNvSpPr>
            <p:nvPr/>
          </p:nvSpPr>
          <p:spPr bwMode="auto">
            <a:xfrm>
              <a:off x="8435655" y="2993110"/>
              <a:ext cx="1438159" cy="1440000"/>
            </a:xfrm>
            <a:prstGeom prst="ellipse">
              <a:avLst/>
            </a:prstGeom>
            <a:solidFill>
              <a:srgbClr val="3C5F6B"/>
            </a:solidFill>
            <a:ln w="3810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595959"/>
                </a:solidFill>
                <a:effectLst/>
                <a:uLnTx/>
                <a:uFillTx/>
                <a:ea typeface="宋体" panose="02010600030101010101" pitchFamily="2" charset="-122"/>
              </a:endParaRPr>
            </a:p>
          </p:txBody>
        </p:sp>
        <p:sp>
          <p:nvSpPr>
            <p:cNvPr id="16" name="TextBox 11">
              <a:extLst>
                <a:ext uri="{FF2B5EF4-FFF2-40B4-BE49-F238E27FC236}">
                  <a16:creationId xmlns:a16="http://schemas.microsoft.com/office/drawing/2014/main" id="{4945B1AB-BE18-4BA5-89FF-EFF932837408}"/>
                </a:ext>
              </a:extLst>
            </p:cNvPr>
            <p:cNvSpPr txBox="1"/>
            <p:nvPr/>
          </p:nvSpPr>
          <p:spPr>
            <a:xfrm>
              <a:off x="8471462" y="3303306"/>
              <a:ext cx="1366544"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本地区行情</a:t>
              </a:r>
            </a:p>
          </p:txBody>
        </p:sp>
      </p:grpSp>
      <p:grpSp>
        <p:nvGrpSpPr>
          <p:cNvPr id="25" name="组合 24">
            <a:extLst>
              <a:ext uri="{FF2B5EF4-FFF2-40B4-BE49-F238E27FC236}">
                <a16:creationId xmlns:a16="http://schemas.microsoft.com/office/drawing/2014/main" id="{66B2E709-0201-4763-A8B3-AB810C1C828B}"/>
              </a:ext>
            </a:extLst>
          </p:cNvPr>
          <p:cNvGrpSpPr/>
          <p:nvPr/>
        </p:nvGrpSpPr>
        <p:grpSpPr>
          <a:xfrm>
            <a:off x="6381763" y="4398699"/>
            <a:ext cx="1436316" cy="1440000"/>
            <a:chOff x="6381763" y="4398699"/>
            <a:chExt cx="1436316" cy="1440000"/>
          </a:xfrm>
        </p:grpSpPr>
        <p:sp>
          <p:nvSpPr>
            <p:cNvPr id="7" name="Oval 6">
              <a:extLst>
                <a:ext uri="{FF2B5EF4-FFF2-40B4-BE49-F238E27FC236}">
                  <a16:creationId xmlns:a16="http://schemas.microsoft.com/office/drawing/2014/main" id="{C3E8DA51-DD2D-43DA-A350-DF6D9D2C4E37}"/>
                </a:ext>
              </a:extLst>
            </p:cNvPr>
            <p:cNvSpPr>
              <a:spLocks noChangeAspect="1" noChangeArrowheads="1"/>
            </p:cNvSpPr>
            <p:nvPr/>
          </p:nvSpPr>
          <p:spPr bwMode="auto">
            <a:xfrm>
              <a:off x="6381763" y="4398699"/>
              <a:ext cx="1436316" cy="1440000"/>
            </a:xfrm>
            <a:prstGeom prst="ellipse">
              <a:avLst/>
            </a:prstGeom>
            <a:solidFill>
              <a:schemeClr val="tx1">
                <a:lumMod val="50000"/>
                <a:lumOff val="50000"/>
              </a:schemeClr>
            </a:solidFill>
            <a:ln w="3810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595959"/>
                </a:solidFill>
                <a:effectLst/>
                <a:uLnTx/>
                <a:uFillTx/>
                <a:ea typeface="宋体" panose="02010600030101010101" pitchFamily="2" charset="-122"/>
              </a:endParaRPr>
            </a:p>
          </p:txBody>
        </p:sp>
        <p:sp>
          <p:nvSpPr>
            <p:cNvPr id="17" name="TextBox 12">
              <a:extLst>
                <a:ext uri="{FF2B5EF4-FFF2-40B4-BE49-F238E27FC236}">
                  <a16:creationId xmlns:a16="http://schemas.microsoft.com/office/drawing/2014/main" id="{2B7D6AFB-66CD-4371-A983-47C88C92E9BD}"/>
                </a:ext>
              </a:extLst>
            </p:cNvPr>
            <p:cNvSpPr txBox="1"/>
            <p:nvPr/>
          </p:nvSpPr>
          <p:spPr>
            <a:xfrm>
              <a:off x="6440795" y="4766404"/>
              <a:ext cx="1318252"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行业大背景</a:t>
              </a:r>
            </a:p>
          </p:txBody>
        </p:sp>
      </p:grpSp>
      <p:sp>
        <p:nvSpPr>
          <p:cNvPr id="18" name="矩形 17">
            <a:extLst>
              <a:ext uri="{FF2B5EF4-FFF2-40B4-BE49-F238E27FC236}">
                <a16:creationId xmlns:a16="http://schemas.microsoft.com/office/drawing/2014/main" id="{11F79BF5-D8DA-40D7-8D14-454855538D26}"/>
              </a:ext>
            </a:extLst>
          </p:cNvPr>
          <p:cNvSpPr/>
          <p:nvPr/>
        </p:nvSpPr>
        <p:spPr>
          <a:xfrm>
            <a:off x="810996" y="4905283"/>
            <a:ext cx="3734227" cy="1061829"/>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defTabSz="914400" fontAlgn="base">
              <a:lnSpc>
                <a:spcPct val="150000"/>
              </a:lnSpc>
              <a:spcBef>
                <a:spcPct val="0"/>
              </a:spcBef>
              <a:spcAft>
                <a:spcPct val="0"/>
              </a:spcAft>
              <a:buFont typeface="Arial" panose="020B0604020202020204" pitchFamily="34" charset="0"/>
              <a:buNone/>
            </a:pPr>
            <a:r>
              <a:rPr lang="zh-CN" altLang="zh-CN" sz="1400" dirty="0">
                <a:solidFill>
                  <a:schemeClr val="tx1">
                    <a:lumMod val="75000"/>
                    <a:lumOff val="25000"/>
                  </a:schemeClr>
                </a:solidFill>
                <a:latin typeface="微软雅黑" panose="020B0503020204020204" pitchFamily="34" charset="-122"/>
              </a:rPr>
              <a:t>近年来</a:t>
            </a:r>
            <a:r>
              <a:rPr lang="zh-CN" altLang="en-US" sz="1400" dirty="0">
                <a:solidFill>
                  <a:schemeClr val="tx1">
                    <a:lumMod val="75000"/>
                    <a:lumOff val="25000"/>
                  </a:schemeClr>
                </a:solidFill>
                <a:latin typeface="微软雅黑" panose="020B0503020204020204" pitchFamily="34" charset="-122"/>
              </a:rPr>
              <a:t>我</a:t>
            </a:r>
            <a:r>
              <a:rPr lang="zh-CN" altLang="zh-CN" sz="1400" dirty="0">
                <a:solidFill>
                  <a:schemeClr val="tx1">
                    <a:lumMod val="75000"/>
                    <a:lumOff val="25000"/>
                  </a:schemeClr>
                </a:solidFill>
                <a:latin typeface="微软雅黑" panose="020B0503020204020204" pitchFamily="34" charset="-122"/>
              </a:rPr>
              <a:t>国餐饮业快速发展。</a:t>
            </a:r>
            <a:r>
              <a:rPr lang="en-US" altLang="zh-CN" sz="1400" dirty="0">
                <a:solidFill>
                  <a:schemeClr val="tx1">
                    <a:lumMod val="75000"/>
                    <a:lumOff val="25000"/>
                  </a:schemeClr>
                </a:solidFill>
                <a:latin typeface="微软雅黑" panose="020B0503020204020204" pitchFamily="34" charset="-122"/>
              </a:rPr>
              <a:t>2014</a:t>
            </a:r>
            <a:r>
              <a:rPr lang="zh-CN" altLang="en-US" sz="1400" dirty="0">
                <a:solidFill>
                  <a:schemeClr val="tx1">
                    <a:lumMod val="75000"/>
                    <a:lumOff val="25000"/>
                  </a:schemeClr>
                </a:solidFill>
                <a:latin typeface="微软雅黑" panose="020B0503020204020204" pitchFamily="34" charset="-122"/>
              </a:rPr>
              <a:t>－</a:t>
            </a:r>
            <a:r>
              <a:rPr lang="en-US" altLang="zh-CN" sz="1400" dirty="0">
                <a:solidFill>
                  <a:schemeClr val="tx1">
                    <a:lumMod val="75000"/>
                    <a:lumOff val="25000"/>
                  </a:schemeClr>
                </a:solidFill>
                <a:latin typeface="微软雅黑" panose="020B0503020204020204" pitchFamily="34" charset="-122"/>
              </a:rPr>
              <a:t>2016</a:t>
            </a:r>
            <a:r>
              <a:rPr lang="zh-CN" altLang="en-US" sz="1400" dirty="0">
                <a:solidFill>
                  <a:schemeClr val="tx1">
                    <a:lumMod val="75000"/>
                    <a:lumOff val="25000"/>
                  </a:schemeClr>
                </a:solidFill>
                <a:latin typeface="微软雅黑" panose="020B0503020204020204" pitchFamily="34" charset="-122"/>
              </a:rPr>
              <a:t>年</a:t>
            </a:r>
            <a:r>
              <a:rPr lang="zh-CN" altLang="zh-CN" sz="1400" dirty="0">
                <a:solidFill>
                  <a:schemeClr val="tx1">
                    <a:lumMod val="75000"/>
                    <a:lumOff val="25000"/>
                  </a:schemeClr>
                </a:solidFill>
                <a:latin typeface="微软雅黑" panose="020B0503020204020204" pitchFamily="34" charset="-122"/>
              </a:rPr>
              <a:t>，同比增长</a:t>
            </a:r>
            <a:r>
              <a:rPr lang="zh-CN" altLang="en-US" sz="1400" dirty="0">
                <a:solidFill>
                  <a:schemeClr val="tx1">
                    <a:lumMod val="75000"/>
                    <a:lumOff val="25000"/>
                  </a:schemeClr>
                </a:solidFill>
                <a:latin typeface="微软雅黑" panose="020B0503020204020204" pitchFamily="34" charset="-122"/>
              </a:rPr>
              <a:t>均超过</a:t>
            </a:r>
            <a:r>
              <a:rPr lang="en-US" altLang="zh-CN" sz="1400" dirty="0">
                <a:solidFill>
                  <a:schemeClr val="tx1">
                    <a:lumMod val="75000"/>
                    <a:lumOff val="25000"/>
                  </a:schemeClr>
                </a:solidFill>
                <a:latin typeface="微软雅黑" panose="020B0503020204020204" pitchFamily="34" charset="-122"/>
              </a:rPr>
              <a:t>15%</a:t>
            </a:r>
            <a:r>
              <a:rPr lang="zh-CN" altLang="zh-CN" sz="1400" dirty="0">
                <a:solidFill>
                  <a:schemeClr val="tx1">
                    <a:lumMod val="75000"/>
                    <a:lumOff val="25000"/>
                  </a:schemeClr>
                </a:solidFill>
                <a:latin typeface="微软雅黑" panose="020B0503020204020204" pitchFamily="34" charset="-122"/>
              </a:rPr>
              <a:t>；商务部数据表明，</a:t>
            </a:r>
            <a:r>
              <a:rPr lang="zh-CN" altLang="en-US" sz="1400" dirty="0">
                <a:solidFill>
                  <a:schemeClr val="tx1">
                    <a:lumMod val="75000"/>
                    <a:lumOff val="25000"/>
                  </a:schemeClr>
                </a:solidFill>
                <a:latin typeface="微软雅黑" panose="020B0503020204020204" pitchFamily="34" charset="-122"/>
              </a:rPr>
              <a:t>未来五年</a:t>
            </a:r>
            <a:r>
              <a:rPr lang="zh-CN" altLang="zh-CN" sz="1400" dirty="0">
                <a:solidFill>
                  <a:schemeClr val="tx1">
                    <a:lumMod val="75000"/>
                    <a:lumOff val="25000"/>
                  </a:schemeClr>
                </a:solidFill>
                <a:latin typeface="微软雅黑" panose="020B0503020204020204" pitchFamily="34" charset="-122"/>
              </a:rPr>
              <a:t>将保持</a:t>
            </a:r>
            <a:r>
              <a:rPr lang="en-US" altLang="zh-CN" sz="1400" dirty="0">
                <a:solidFill>
                  <a:schemeClr val="tx1">
                    <a:lumMod val="75000"/>
                    <a:lumOff val="25000"/>
                  </a:schemeClr>
                </a:solidFill>
                <a:latin typeface="微软雅黑" panose="020B0503020204020204" pitchFamily="34" charset="-122"/>
              </a:rPr>
              <a:t>16%</a:t>
            </a:r>
            <a:r>
              <a:rPr lang="zh-CN" altLang="zh-CN" sz="1400" dirty="0">
                <a:solidFill>
                  <a:schemeClr val="tx1">
                    <a:lumMod val="75000"/>
                    <a:lumOff val="25000"/>
                  </a:schemeClr>
                </a:solidFill>
                <a:latin typeface="微软雅黑" panose="020B0503020204020204" pitchFamily="34" charset="-122"/>
              </a:rPr>
              <a:t>的增长速度。</a:t>
            </a:r>
          </a:p>
        </p:txBody>
      </p:sp>
      <p:sp>
        <p:nvSpPr>
          <p:cNvPr id="20" name="矩形 19">
            <a:extLst>
              <a:ext uri="{FF2B5EF4-FFF2-40B4-BE49-F238E27FC236}">
                <a16:creationId xmlns:a16="http://schemas.microsoft.com/office/drawing/2014/main" id="{1B919648-E595-49C7-9150-31750A08CE39}"/>
              </a:ext>
            </a:extLst>
          </p:cNvPr>
          <p:cNvSpPr/>
          <p:nvPr/>
        </p:nvSpPr>
        <p:spPr>
          <a:xfrm>
            <a:off x="810996" y="3324027"/>
            <a:ext cx="4814349" cy="738664"/>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defTabSz="914400" fontAlgn="base">
              <a:lnSpc>
                <a:spcPct val="150000"/>
              </a:lnSpc>
              <a:spcBef>
                <a:spcPct val="0"/>
              </a:spcBef>
              <a:spcAft>
                <a:spcPct val="0"/>
              </a:spcAft>
              <a:buFont typeface="Arial" panose="020B0604020202020204" pitchFamily="34" charset="0"/>
              <a:buNone/>
            </a:pPr>
            <a:r>
              <a:rPr lang="zh-CN" altLang="en-US" sz="1400" dirty="0">
                <a:solidFill>
                  <a:schemeClr val="tx1">
                    <a:lumMod val="75000"/>
                    <a:lumOff val="25000"/>
                  </a:schemeClr>
                </a:solidFill>
                <a:latin typeface="微软雅黑" panose="020B0503020204020204" pitchFamily="34" charset="-122"/>
              </a:rPr>
              <a:t>本</a:t>
            </a:r>
            <a:r>
              <a:rPr lang="zh-CN" altLang="zh-CN" sz="1400" dirty="0">
                <a:solidFill>
                  <a:schemeClr val="tx1">
                    <a:lumMod val="75000"/>
                    <a:lumOff val="25000"/>
                  </a:schemeClr>
                </a:solidFill>
                <a:latin typeface="微软雅黑" panose="020B0503020204020204" pitchFamily="34" charset="-122"/>
              </a:rPr>
              <a:t>市餐饮企业约有</a:t>
            </a:r>
            <a:r>
              <a:rPr lang="en-US" altLang="zh-CN" sz="1400" dirty="0">
                <a:solidFill>
                  <a:schemeClr val="tx1">
                    <a:lumMod val="75000"/>
                    <a:lumOff val="25000"/>
                  </a:schemeClr>
                </a:solidFill>
                <a:latin typeface="微软雅黑" panose="020B0503020204020204" pitchFamily="34" charset="-122"/>
              </a:rPr>
              <a:t>5000</a:t>
            </a:r>
            <a:r>
              <a:rPr lang="zh-CN" altLang="zh-CN" sz="1400" dirty="0">
                <a:solidFill>
                  <a:schemeClr val="tx1">
                    <a:lumMod val="75000"/>
                    <a:lumOff val="25000"/>
                  </a:schemeClr>
                </a:solidFill>
                <a:latin typeface="微软雅黑" panose="020B0503020204020204" pitchFamily="34" charset="-122"/>
              </a:rPr>
              <a:t>家，大都局限纯餐饮经营，集餐饮、休闲与放松为一体的休闲餐饮</a:t>
            </a:r>
            <a:r>
              <a:rPr lang="zh-CN" altLang="en-US" sz="1400" dirty="0">
                <a:solidFill>
                  <a:schemeClr val="tx1">
                    <a:lumMod val="75000"/>
                    <a:lumOff val="25000"/>
                  </a:schemeClr>
                </a:solidFill>
                <a:latin typeface="微软雅黑" panose="020B0503020204020204" pitchFamily="34" charset="-122"/>
              </a:rPr>
              <a:t>企业</a:t>
            </a:r>
            <a:r>
              <a:rPr lang="zh-CN" altLang="zh-CN" sz="1400" dirty="0">
                <a:solidFill>
                  <a:schemeClr val="tx1">
                    <a:lumMod val="75000"/>
                    <a:lumOff val="25000"/>
                  </a:schemeClr>
                </a:solidFill>
                <a:latin typeface="微软雅黑" panose="020B0503020204020204" pitchFamily="34" charset="-122"/>
              </a:rPr>
              <a:t>几乎没有。</a:t>
            </a:r>
            <a:endParaRPr lang="zh-CN" altLang="en-US" sz="1400" dirty="0">
              <a:solidFill>
                <a:schemeClr val="tx1">
                  <a:lumMod val="75000"/>
                  <a:lumOff val="25000"/>
                </a:schemeClr>
              </a:solidFill>
              <a:latin typeface="微软雅黑" panose="020B0503020204020204" pitchFamily="34" charset="-122"/>
            </a:endParaRPr>
          </a:p>
        </p:txBody>
      </p:sp>
      <p:sp>
        <p:nvSpPr>
          <p:cNvPr id="21" name="矩形 20">
            <a:extLst>
              <a:ext uri="{FF2B5EF4-FFF2-40B4-BE49-F238E27FC236}">
                <a16:creationId xmlns:a16="http://schemas.microsoft.com/office/drawing/2014/main" id="{EB386D70-1905-46D5-96EE-5412D96BBF06}"/>
              </a:ext>
            </a:extLst>
          </p:cNvPr>
          <p:cNvSpPr/>
          <p:nvPr/>
        </p:nvSpPr>
        <p:spPr>
          <a:xfrm>
            <a:off x="810997" y="1797394"/>
            <a:ext cx="5852014" cy="738664"/>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defTabSz="914400" fontAlgn="base">
              <a:lnSpc>
                <a:spcPct val="150000"/>
              </a:lnSpc>
              <a:spcBef>
                <a:spcPct val="0"/>
              </a:spcBef>
              <a:spcAft>
                <a:spcPct val="0"/>
              </a:spcAft>
              <a:buFont typeface="Arial" panose="020B0604020202020204" pitchFamily="34" charset="0"/>
              <a:buNone/>
            </a:pPr>
            <a:r>
              <a:rPr lang="zh-CN" altLang="zh-CN" sz="1400" dirty="0">
                <a:solidFill>
                  <a:schemeClr val="tx1">
                    <a:lumMod val="75000"/>
                    <a:lumOff val="25000"/>
                  </a:schemeClr>
                </a:solidFill>
                <a:latin typeface="微软雅黑" panose="020B0503020204020204" pitchFamily="34" charset="-122"/>
              </a:rPr>
              <a:t>随着人们生活水平的提高，</a:t>
            </a:r>
            <a:r>
              <a:rPr lang="zh-CN" altLang="en-US" sz="1400" dirty="0">
                <a:solidFill>
                  <a:schemeClr val="tx1">
                    <a:lumMod val="75000"/>
                    <a:lumOff val="25000"/>
                  </a:schemeClr>
                </a:solidFill>
                <a:latin typeface="微软雅黑" panose="020B0503020204020204" pitchFamily="34" charset="-122"/>
              </a:rPr>
              <a:t>餐饮消费需求逐步升级</a:t>
            </a:r>
            <a:r>
              <a:rPr lang="zh-CN" altLang="zh-CN" sz="1400" dirty="0">
                <a:solidFill>
                  <a:schemeClr val="tx1">
                    <a:lumMod val="75000"/>
                    <a:lumOff val="25000"/>
                  </a:schemeClr>
                </a:solidFill>
                <a:latin typeface="微软雅黑" panose="020B0503020204020204" pitchFamily="34" charset="-122"/>
              </a:rPr>
              <a:t>，消费需求旺盛，从而形成了休闲与餐饮业相结合的休闲餐饮业。</a:t>
            </a:r>
          </a:p>
        </p:txBody>
      </p:sp>
      <p:sp>
        <p:nvSpPr>
          <p:cNvPr id="22" name="矩形 21">
            <a:extLst>
              <a:ext uri="{FF2B5EF4-FFF2-40B4-BE49-F238E27FC236}">
                <a16:creationId xmlns:a16="http://schemas.microsoft.com/office/drawing/2014/main" id="{412233FE-0084-4A82-AE5C-8BE070B83ECA}"/>
              </a:ext>
            </a:extLst>
          </p:cNvPr>
          <p:cNvSpPr/>
          <p:nvPr/>
        </p:nvSpPr>
        <p:spPr>
          <a:xfrm>
            <a:off x="810996" y="4535951"/>
            <a:ext cx="1569660" cy="369332"/>
          </a:xfrm>
          <a:prstGeom prst="rect">
            <a:avLst/>
          </a:prstGeom>
        </p:spPr>
        <p:txBody>
          <a:bodyPr wrap="none">
            <a:spAutoFit/>
          </a:bodyPr>
          <a:lstStyle/>
          <a:p>
            <a:pP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panose="020B0503020204020204" pitchFamily="34" charset="-122"/>
              </a:rPr>
              <a:t>行业</a:t>
            </a:r>
            <a:r>
              <a:rPr lang="zh-CN" altLang="zh-CN" sz="1800" b="1" dirty="0">
                <a:solidFill>
                  <a:srgbClr val="152A35"/>
                </a:solidFill>
                <a:latin typeface="微软雅黑" panose="020B0503020204020204" pitchFamily="34" charset="-122"/>
              </a:rPr>
              <a:t>快速发展</a:t>
            </a:r>
            <a:endParaRPr lang="zh-CN" altLang="en-US" sz="1800" b="1" dirty="0">
              <a:solidFill>
                <a:srgbClr val="152A35"/>
              </a:solidFill>
              <a:ea typeface="宋体" panose="02010600030101010101" pitchFamily="2" charset="-122"/>
            </a:endParaRPr>
          </a:p>
        </p:txBody>
      </p:sp>
      <p:sp>
        <p:nvSpPr>
          <p:cNvPr id="23" name="矩形 22">
            <a:extLst>
              <a:ext uri="{FF2B5EF4-FFF2-40B4-BE49-F238E27FC236}">
                <a16:creationId xmlns:a16="http://schemas.microsoft.com/office/drawing/2014/main" id="{822CC098-3D35-4DBB-AE12-023E0E366F9D}"/>
              </a:ext>
            </a:extLst>
          </p:cNvPr>
          <p:cNvSpPr/>
          <p:nvPr/>
        </p:nvSpPr>
        <p:spPr>
          <a:xfrm>
            <a:off x="810996" y="3037642"/>
            <a:ext cx="1811714" cy="369332"/>
          </a:xfrm>
          <a:prstGeom prst="rect">
            <a:avLst/>
          </a:prstGeom>
        </p:spPr>
        <p:txBody>
          <a:bodyPr wrap="none">
            <a:spAutoFit/>
          </a:bodyPr>
          <a:lstStyle/>
          <a:p>
            <a:pP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panose="020B0503020204020204" pitchFamily="34" charset="-122"/>
              </a:rPr>
              <a:t>本市发展空间大</a:t>
            </a:r>
          </a:p>
        </p:txBody>
      </p:sp>
      <p:sp>
        <p:nvSpPr>
          <p:cNvPr id="24" name="矩形 23">
            <a:extLst>
              <a:ext uri="{FF2B5EF4-FFF2-40B4-BE49-F238E27FC236}">
                <a16:creationId xmlns:a16="http://schemas.microsoft.com/office/drawing/2014/main" id="{D7704F9C-3BA7-4F2F-8B44-C86365736F1B}"/>
              </a:ext>
            </a:extLst>
          </p:cNvPr>
          <p:cNvSpPr/>
          <p:nvPr/>
        </p:nvSpPr>
        <p:spPr>
          <a:xfrm>
            <a:off x="810996" y="1468269"/>
            <a:ext cx="1579278" cy="369332"/>
          </a:xfrm>
          <a:prstGeom prst="rect">
            <a:avLst/>
          </a:prstGeom>
        </p:spPr>
        <p:txBody>
          <a:bodyPr wrap="none">
            <a:spAutoFit/>
          </a:bodyPr>
          <a:lstStyle/>
          <a:p>
            <a:pP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panose="020B0503020204020204" pitchFamily="34" charset="-122"/>
              </a:rPr>
              <a:t>消费发展趋势</a:t>
            </a:r>
          </a:p>
        </p:txBody>
      </p:sp>
    </p:spTree>
    <p:extLst>
      <p:ext uri="{BB962C8B-B14F-4D97-AF65-F5344CB8AC3E}">
        <p14:creationId xmlns:p14="http://schemas.microsoft.com/office/powerpoint/2010/main" val="16191590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2500"/>
                            </p:stCondLst>
                            <p:childTnLst>
                              <p:par>
                                <p:cTn id="35" presetID="17" presetClass="entr" presetSubtype="2"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ppt_x</p:attrName>
                                        </p:attrNameLst>
                                      </p:cBhvr>
                                      <p:tavLst>
                                        <p:tav tm="0">
                                          <p:val>
                                            <p:strVal val="#ppt_x+#ppt_w/2"/>
                                          </p:val>
                                        </p:tav>
                                        <p:tav tm="100000">
                                          <p:val>
                                            <p:strVal val="#ppt_x"/>
                                          </p:val>
                                        </p:tav>
                                      </p:tavLst>
                                    </p:anim>
                                    <p:anim calcmode="lin" valueType="num">
                                      <p:cBhvr>
                                        <p:cTn id="38" dur="500" fill="hold"/>
                                        <p:tgtEl>
                                          <p:spTgt spid="13"/>
                                        </p:tgtEl>
                                        <p:attrNameLst>
                                          <p:attrName>ppt_y</p:attrName>
                                        </p:attrNameLst>
                                      </p:cBhvr>
                                      <p:tavLst>
                                        <p:tav tm="0">
                                          <p:val>
                                            <p:strVal val="#ppt_y"/>
                                          </p:val>
                                        </p:tav>
                                        <p:tav tm="100000">
                                          <p:val>
                                            <p:strVal val="#ppt_y"/>
                                          </p:val>
                                        </p:tav>
                                      </p:tavLst>
                                    </p:anim>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strVal val="#ppt_h"/>
                                          </p:val>
                                        </p:tav>
                                        <p:tav tm="100000">
                                          <p:val>
                                            <p:strVal val="#ppt_h"/>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anim calcmode="lin" valueType="num">
                                      <p:cBhvr>
                                        <p:cTn id="45" dur="500" fill="hold"/>
                                        <p:tgtEl>
                                          <p:spTgt spid="21"/>
                                        </p:tgtEl>
                                        <p:attrNameLst>
                                          <p:attrName>ppt_x</p:attrName>
                                        </p:attrNameLst>
                                      </p:cBhvr>
                                      <p:tavLst>
                                        <p:tav tm="0">
                                          <p:val>
                                            <p:strVal val="#ppt_x"/>
                                          </p:val>
                                        </p:tav>
                                        <p:tav tm="100000">
                                          <p:val>
                                            <p:strVal val="#ppt_x"/>
                                          </p:val>
                                        </p:tav>
                                      </p:tavLst>
                                    </p:anim>
                                    <p:anim calcmode="lin" valueType="num">
                                      <p:cBhvr>
                                        <p:cTn id="46" dur="500" fill="hold"/>
                                        <p:tgtEl>
                                          <p:spTgt spid="2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anim calcmode="lin" valueType="num">
                                      <p:cBhvr>
                                        <p:cTn id="50" dur="500" fill="hold"/>
                                        <p:tgtEl>
                                          <p:spTgt spid="24"/>
                                        </p:tgtEl>
                                        <p:attrNameLst>
                                          <p:attrName>ppt_x</p:attrName>
                                        </p:attrNameLst>
                                      </p:cBhvr>
                                      <p:tavLst>
                                        <p:tav tm="0">
                                          <p:val>
                                            <p:strVal val="#ppt_x"/>
                                          </p:val>
                                        </p:tav>
                                        <p:tav tm="100000">
                                          <p:val>
                                            <p:strVal val="#ppt_x"/>
                                          </p:val>
                                        </p:tav>
                                      </p:tavLst>
                                    </p:anim>
                                    <p:anim calcmode="lin" valueType="num">
                                      <p:cBhvr>
                                        <p:cTn id="51" dur="5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fltVal val="0"/>
                                          </p:val>
                                        </p:tav>
                                        <p:tav tm="100000">
                                          <p:val>
                                            <p:strVal val="#ppt_w"/>
                                          </p:val>
                                        </p:tav>
                                      </p:tavLst>
                                    </p:anim>
                                    <p:anim calcmode="lin" valueType="num">
                                      <p:cBhvr>
                                        <p:cTn id="56" dur="500" fill="hold"/>
                                        <p:tgtEl>
                                          <p:spTgt spid="3"/>
                                        </p:tgtEl>
                                        <p:attrNameLst>
                                          <p:attrName>ppt_h</p:attrName>
                                        </p:attrNameLst>
                                      </p:cBhvr>
                                      <p:tavLst>
                                        <p:tav tm="0">
                                          <p:val>
                                            <p:fltVal val="0"/>
                                          </p:val>
                                        </p:tav>
                                        <p:tav tm="100000">
                                          <p:val>
                                            <p:strVal val="#ppt_h"/>
                                          </p:val>
                                        </p:tav>
                                      </p:tavLst>
                                    </p:anim>
                                    <p:animEffect transition="in" filter="fade">
                                      <p:cBhvr>
                                        <p:cTn id="57" dur="500"/>
                                        <p:tgtEl>
                                          <p:spTgt spid="3"/>
                                        </p:tgtEl>
                                      </p:cBhvr>
                                    </p:animEffect>
                                  </p:childTnLst>
                                </p:cTn>
                              </p:par>
                            </p:childTnLst>
                          </p:cTn>
                        </p:par>
                        <p:par>
                          <p:cTn id="58" fill="hold">
                            <p:stCondLst>
                              <p:cond delay="4000"/>
                            </p:stCondLst>
                            <p:childTnLst>
                              <p:par>
                                <p:cTn id="59" presetID="17"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ppt_x</p:attrName>
                                        </p:attrNameLst>
                                      </p:cBhvr>
                                      <p:tavLst>
                                        <p:tav tm="0">
                                          <p:val>
                                            <p:strVal val="#ppt_x+#ppt_w/2"/>
                                          </p:val>
                                        </p:tav>
                                        <p:tav tm="100000">
                                          <p:val>
                                            <p:strVal val="#ppt_x"/>
                                          </p:val>
                                        </p:tav>
                                      </p:tavLst>
                                    </p:anim>
                                    <p:anim calcmode="lin" valueType="num">
                                      <p:cBhvr>
                                        <p:cTn id="62" dur="500" fill="hold"/>
                                        <p:tgtEl>
                                          <p:spTgt spid="12"/>
                                        </p:tgtEl>
                                        <p:attrNameLst>
                                          <p:attrName>ppt_y</p:attrName>
                                        </p:attrNameLst>
                                      </p:cBhvr>
                                      <p:tavLst>
                                        <p:tav tm="0">
                                          <p:val>
                                            <p:strVal val="#ppt_y"/>
                                          </p:val>
                                        </p:tav>
                                        <p:tav tm="100000">
                                          <p:val>
                                            <p:strVal val="#ppt_y"/>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42"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anim calcmode="lin" valueType="num">
                                      <p:cBhvr>
                                        <p:cTn id="69" dur="500" fill="hold"/>
                                        <p:tgtEl>
                                          <p:spTgt spid="23"/>
                                        </p:tgtEl>
                                        <p:attrNameLst>
                                          <p:attrName>ppt_x</p:attrName>
                                        </p:attrNameLst>
                                      </p:cBhvr>
                                      <p:tavLst>
                                        <p:tav tm="0">
                                          <p:val>
                                            <p:strVal val="#ppt_x"/>
                                          </p:val>
                                        </p:tav>
                                        <p:tav tm="100000">
                                          <p:val>
                                            <p:strVal val="#ppt_x"/>
                                          </p:val>
                                        </p:tav>
                                      </p:tavLst>
                                    </p:anim>
                                    <p:anim calcmode="lin" valueType="num">
                                      <p:cBhvr>
                                        <p:cTn id="70" dur="5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anim calcmode="lin" valueType="num">
                                      <p:cBhvr>
                                        <p:cTn id="74" dur="500" fill="hold"/>
                                        <p:tgtEl>
                                          <p:spTgt spid="20"/>
                                        </p:tgtEl>
                                        <p:attrNameLst>
                                          <p:attrName>ppt_x</p:attrName>
                                        </p:attrNameLst>
                                      </p:cBhvr>
                                      <p:tavLst>
                                        <p:tav tm="0">
                                          <p:val>
                                            <p:strVal val="#ppt_x"/>
                                          </p:val>
                                        </p:tav>
                                        <p:tav tm="100000">
                                          <p:val>
                                            <p:strVal val="#ppt_x"/>
                                          </p:val>
                                        </p:tav>
                                      </p:tavLst>
                                    </p:anim>
                                    <p:anim calcmode="lin" valueType="num">
                                      <p:cBhvr>
                                        <p:cTn id="75" dur="50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5000"/>
                            </p:stCondLst>
                            <p:childTnLst>
                              <p:par>
                                <p:cTn id="77" presetID="53" presetClass="entr" presetSubtype="16"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par>
                          <p:cTn id="82" fill="hold">
                            <p:stCondLst>
                              <p:cond delay="5500"/>
                            </p:stCondLst>
                            <p:childTnLst>
                              <p:par>
                                <p:cTn id="83" presetID="17" presetClass="entr" presetSubtype="2"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ppt_x</p:attrName>
                                        </p:attrNameLst>
                                      </p:cBhvr>
                                      <p:tavLst>
                                        <p:tav tm="0">
                                          <p:val>
                                            <p:strVal val="#ppt_x+#ppt_w/2"/>
                                          </p:val>
                                        </p:tav>
                                        <p:tav tm="100000">
                                          <p:val>
                                            <p:strVal val="#ppt_x"/>
                                          </p:val>
                                        </p:tav>
                                      </p:tavLst>
                                    </p:anim>
                                    <p:anim calcmode="lin" valueType="num">
                                      <p:cBhvr>
                                        <p:cTn id="86" dur="500" fill="hold"/>
                                        <p:tgtEl>
                                          <p:spTgt spid="11"/>
                                        </p:tgtEl>
                                        <p:attrNameLst>
                                          <p:attrName>ppt_y</p:attrName>
                                        </p:attrNameLst>
                                      </p:cBhvr>
                                      <p:tavLst>
                                        <p:tav tm="0">
                                          <p:val>
                                            <p:strVal val="#ppt_y"/>
                                          </p:val>
                                        </p:tav>
                                        <p:tav tm="100000">
                                          <p:val>
                                            <p:strVal val="#ppt_y"/>
                                          </p:val>
                                        </p:tav>
                                      </p:tavLst>
                                    </p:anim>
                                    <p:anim calcmode="lin" valueType="num">
                                      <p:cBhvr>
                                        <p:cTn id="87" dur="500" fill="hold"/>
                                        <p:tgtEl>
                                          <p:spTgt spid="11"/>
                                        </p:tgtEl>
                                        <p:attrNameLst>
                                          <p:attrName>ppt_w</p:attrName>
                                        </p:attrNameLst>
                                      </p:cBhvr>
                                      <p:tavLst>
                                        <p:tav tm="0">
                                          <p:val>
                                            <p:fltVal val="0"/>
                                          </p:val>
                                        </p:tav>
                                        <p:tav tm="100000">
                                          <p:val>
                                            <p:strVal val="#ppt_w"/>
                                          </p:val>
                                        </p:tav>
                                      </p:tavLst>
                                    </p:anim>
                                    <p:anim calcmode="lin" valueType="num">
                                      <p:cBhvr>
                                        <p:cTn id="88" dur="500" fill="hold"/>
                                        <p:tgtEl>
                                          <p:spTgt spid="11"/>
                                        </p:tgtEl>
                                        <p:attrNameLst>
                                          <p:attrName>ppt_h</p:attrName>
                                        </p:attrNameLst>
                                      </p:cBhvr>
                                      <p:tavLst>
                                        <p:tav tm="0">
                                          <p:val>
                                            <p:strVal val="#ppt_h"/>
                                          </p:val>
                                        </p:tav>
                                        <p:tav tm="100000">
                                          <p:val>
                                            <p:strVal val="#ppt_h"/>
                                          </p:val>
                                        </p:tav>
                                      </p:tavLst>
                                    </p:anim>
                                  </p:childTnLst>
                                </p:cTn>
                              </p:par>
                            </p:childTnLst>
                          </p:cTn>
                        </p:par>
                        <p:par>
                          <p:cTn id="89" fill="hold">
                            <p:stCondLst>
                              <p:cond delay="6000"/>
                            </p:stCondLst>
                            <p:childTnLst>
                              <p:par>
                                <p:cTn id="90" presetID="42"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anim calcmode="lin" valueType="num">
                                      <p:cBhvr>
                                        <p:cTn id="93" dur="500" fill="hold"/>
                                        <p:tgtEl>
                                          <p:spTgt spid="22"/>
                                        </p:tgtEl>
                                        <p:attrNameLst>
                                          <p:attrName>ppt_x</p:attrName>
                                        </p:attrNameLst>
                                      </p:cBhvr>
                                      <p:tavLst>
                                        <p:tav tm="0">
                                          <p:val>
                                            <p:strVal val="#ppt_x"/>
                                          </p:val>
                                        </p:tav>
                                        <p:tav tm="100000">
                                          <p:val>
                                            <p:strVal val="#ppt_x"/>
                                          </p:val>
                                        </p:tav>
                                      </p:tavLst>
                                    </p:anim>
                                    <p:anim calcmode="lin" valueType="num">
                                      <p:cBhvr>
                                        <p:cTn id="94" dur="500" fill="hold"/>
                                        <p:tgtEl>
                                          <p:spTgt spid="2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anim calcmode="lin" valueType="num">
                                      <p:cBhvr>
                                        <p:cTn id="98" dur="500" fill="hold"/>
                                        <p:tgtEl>
                                          <p:spTgt spid="18"/>
                                        </p:tgtEl>
                                        <p:attrNameLst>
                                          <p:attrName>ppt_x</p:attrName>
                                        </p:attrNameLst>
                                      </p:cBhvr>
                                      <p:tavLst>
                                        <p:tav tm="0">
                                          <p:val>
                                            <p:strVal val="#ppt_x"/>
                                          </p:val>
                                        </p:tav>
                                        <p:tav tm="100000">
                                          <p:val>
                                            <p:strVal val="#ppt_x"/>
                                          </p:val>
                                        </p:tav>
                                      </p:tavLst>
                                    </p:anim>
                                    <p:anim calcmode="lin" valueType="num">
                                      <p:cBhvr>
                                        <p:cTn id="9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animBg="1"/>
      <p:bldP spid="12" grpId="0" animBg="1"/>
      <p:bldP spid="13" grpId="0" animBg="1"/>
      <p:bldP spid="18" grpId="0"/>
      <p:bldP spid="20" grpId="0"/>
      <p:bldP spid="21" grpId="0"/>
      <p:bldP spid="22" grpId="0"/>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行业前景</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7" name="Oval 5">
            <a:extLst>
              <a:ext uri="{FF2B5EF4-FFF2-40B4-BE49-F238E27FC236}">
                <a16:creationId xmlns:a16="http://schemas.microsoft.com/office/drawing/2014/main" id="{F3BFDB81-DE99-43D3-9E2F-87894C5F83E4}"/>
              </a:ext>
            </a:extLst>
          </p:cNvPr>
          <p:cNvSpPr>
            <a:spLocks noChangeArrowheads="1"/>
          </p:cNvSpPr>
          <p:nvPr/>
        </p:nvSpPr>
        <p:spPr bwMode="auto">
          <a:xfrm>
            <a:off x="2827718" y="1752462"/>
            <a:ext cx="3965575" cy="3981450"/>
          </a:xfrm>
          <a:prstGeom prst="ellipse">
            <a:avLst/>
          </a:prstGeom>
          <a:noFill/>
          <a:ln w="9525" cap="flat">
            <a:solidFill>
              <a:srgbClr val="595959"/>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8" name="Oval 6">
            <a:extLst>
              <a:ext uri="{FF2B5EF4-FFF2-40B4-BE49-F238E27FC236}">
                <a16:creationId xmlns:a16="http://schemas.microsoft.com/office/drawing/2014/main" id="{B95E917C-9106-42E9-B890-082AE1413C58}"/>
              </a:ext>
            </a:extLst>
          </p:cNvPr>
          <p:cNvSpPr>
            <a:spLocks noChangeArrowheads="1"/>
          </p:cNvSpPr>
          <p:nvPr/>
        </p:nvSpPr>
        <p:spPr bwMode="auto">
          <a:xfrm>
            <a:off x="5383593" y="1752462"/>
            <a:ext cx="3967162" cy="3981450"/>
          </a:xfrm>
          <a:prstGeom prst="ellipse">
            <a:avLst/>
          </a:prstGeom>
          <a:noFill/>
          <a:ln w="9525" cap="flat">
            <a:solidFill>
              <a:srgbClr val="595959"/>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9" name="Line 7">
            <a:extLst>
              <a:ext uri="{FF2B5EF4-FFF2-40B4-BE49-F238E27FC236}">
                <a16:creationId xmlns:a16="http://schemas.microsoft.com/office/drawing/2014/main" id="{C06E22C4-9234-4969-9792-20FB44CD0CF7}"/>
              </a:ext>
            </a:extLst>
          </p:cNvPr>
          <p:cNvSpPr>
            <a:spLocks noChangeShapeType="1"/>
          </p:cNvSpPr>
          <p:nvPr/>
        </p:nvSpPr>
        <p:spPr bwMode="auto">
          <a:xfrm>
            <a:off x="3688143" y="2370000"/>
            <a:ext cx="1303337" cy="754063"/>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0" name="Line 8">
            <a:extLst>
              <a:ext uri="{FF2B5EF4-FFF2-40B4-BE49-F238E27FC236}">
                <a16:creationId xmlns:a16="http://schemas.microsoft.com/office/drawing/2014/main" id="{5FDC03E9-6F9A-49D6-BEAF-5E74A43FB314}"/>
              </a:ext>
            </a:extLst>
          </p:cNvPr>
          <p:cNvSpPr>
            <a:spLocks noChangeShapeType="1"/>
          </p:cNvSpPr>
          <p:nvPr/>
        </p:nvSpPr>
        <p:spPr bwMode="auto">
          <a:xfrm flipH="1">
            <a:off x="7125081" y="2352537"/>
            <a:ext cx="1333500" cy="771525"/>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1" name="Line 9">
            <a:extLst>
              <a:ext uri="{FF2B5EF4-FFF2-40B4-BE49-F238E27FC236}">
                <a16:creationId xmlns:a16="http://schemas.microsoft.com/office/drawing/2014/main" id="{E8390060-9A94-43B1-8EBA-F385761C1B9E}"/>
              </a:ext>
            </a:extLst>
          </p:cNvPr>
          <p:cNvSpPr>
            <a:spLocks noChangeShapeType="1"/>
          </p:cNvSpPr>
          <p:nvPr/>
        </p:nvSpPr>
        <p:spPr bwMode="auto">
          <a:xfrm>
            <a:off x="3134106" y="3225662"/>
            <a:ext cx="1709737" cy="303213"/>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2" name="Line 10">
            <a:extLst>
              <a:ext uri="{FF2B5EF4-FFF2-40B4-BE49-F238E27FC236}">
                <a16:creationId xmlns:a16="http://schemas.microsoft.com/office/drawing/2014/main" id="{9FB5A56A-6718-42DD-A676-88683FFBB77E}"/>
              </a:ext>
            </a:extLst>
          </p:cNvPr>
          <p:cNvSpPr>
            <a:spLocks noChangeShapeType="1"/>
          </p:cNvSpPr>
          <p:nvPr/>
        </p:nvSpPr>
        <p:spPr bwMode="auto">
          <a:xfrm flipH="1">
            <a:off x="7271131" y="3219312"/>
            <a:ext cx="1751012" cy="309563"/>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3" name="Line 11">
            <a:extLst>
              <a:ext uri="{FF2B5EF4-FFF2-40B4-BE49-F238E27FC236}">
                <a16:creationId xmlns:a16="http://schemas.microsoft.com/office/drawing/2014/main" id="{74063EEB-7530-41A5-8FC7-F7D5E14F916C}"/>
              </a:ext>
            </a:extLst>
          </p:cNvPr>
          <p:cNvSpPr>
            <a:spLocks noChangeShapeType="1"/>
          </p:cNvSpPr>
          <p:nvPr/>
        </p:nvSpPr>
        <p:spPr bwMode="auto">
          <a:xfrm flipV="1">
            <a:off x="3137281" y="3957500"/>
            <a:ext cx="1706562" cy="303213"/>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4" name="Line 12">
            <a:extLst>
              <a:ext uri="{FF2B5EF4-FFF2-40B4-BE49-F238E27FC236}">
                <a16:creationId xmlns:a16="http://schemas.microsoft.com/office/drawing/2014/main" id="{36C3C65A-CD63-49B3-9D64-C3A8E2D02CA1}"/>
              </a:ext>
            </a:extLst>
          </p:cNvPr>
          <p:cNvSpPr>
            <a:spLocks noChangeShapeType="1"/>
          </p:cNvSpPr>
          <p:nvPr/>
        </p:nvSpPr>
        <p:spPr bwMode="auto">
          <a:xfrm flipH="1" flipV="1">
            <a:off x="7271131" y="3957500"/>
            <a:ext cx="1755775" cy="311150"/>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6" name="Line 13">
            <a:extLst>
              <a:ext uri="{FF2B5EF4-FFF2-40B4-BE49-F238E27FC236}">
                <a16:creationId xmlns:a16="http://schemas.microsoft.com/office/drawing/2014/main" id="{5231EA54-CDF3-4F47-AB13-3CEE4F0215FA}"/>
              </a:ext>
            </a:extLst>
          </p:cNvPr>
          <p:cNvSpPr>
            <a:spLocks noChangeShapeType="1"/>
          </p:cNvSpPr>
          <p:nvPr/>
        </p:nvSpPr>
        <p:spPr bwMode="auto">
          <a:xfrm flipV="1">
            <a:off x="3691318" y="4362312"/>
            <a:ext cx="1300162" cy="752475"/>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7" name="Line 14">
            <a:extLst>
              <a:ext uri="{FF2B5EF4-FFF2-40B4-BE49-F238E27FC236}">
                <a16:creationId xmlns:a16="http://schemas.microsoft.com/office/drawing/2014/main" id="{DDE267D7-C158-4650-81D9-613302D6CE1E}"/>
              </a:ext>
            </a:extLst>
          </p:cNvPr>
          <p:cNvSpPr>
            <a:spLocks noChangeShapeType="1"/>
          </p:cNvSpPr>
          <p:nvPr/>
        </p:nvSpPr>
        <p:spPr bwMode="auto">
          <a:xfrm flipH="1" flipV="1">
            <a:off x="7125081" y="4362312"/>
            <a:ext cx="1320800" cy="765175"/>
          </a:xfrm>
          <a:prstGeom prst="line">
            <a:avLst/>
          </a:prstGeom>
          <a:noFill/>
          <a:ln w="9525" cap="flat">
            <a:solidFill>
              <a:srgbClr val="595959"/>
            </a:solidFill>
            <a:prstDash val="dash"/>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5D7F"/>
              </a:solidFill>
              <a:effectLst/>
              <a:uLnTx/>
              <a:uFillTx/>
              <a:ea typeface="宋体" panose="02010600030101010101" pitchFamily="2" charset="-122"/>
            </a:endParaRPr>
          </a:p>
        </p:txBody>
      </p:sp>
      <p:sp>
        <p:nvSpPr>
          <p:cNvPr id="18" name="Oval 15">
            <a:extLst>
              <a:ext uri="{FF2B5EF4-FFF2-40B4-BE49-F238E27FC236}">
                <a16:creationId xmlns:a16="http://schemas.microsoft.com/office/drawing/2014/main" id="{ADBCE0ED-4A6F-49D0-BCC6-9DE885F9C5A7}"/>
              </a:ext>
            </a:extLst>
          </p:cNvPr>
          <p:cNvSpPr>
            <a:spLocks noChangeArrowheads="1"/>
          </p:cNvSpPr>
          <p:nvPr/>
        </p:nvSpPr>
        <p:spPr bwMode="auto">
          <a:xfrm>
            <a:off x="4912106" y="2592250"/>
            <a:ext cx="2292350" cy="2301875"/>
          </a:xfrm>
          <a:prstGeom prst="ellipse">
            <a:avLst/>
          </a:prstGeom>
          <a:solidFill>
            <a:srgbClr val="3C5F6B"/>
          </a:solidFill>
          <a:ln w="3810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B530"/>
              </a:solidFill>
              <a:effectLst/>
              <a:uLnTx/>
              <a:uFillTx/>
              <a:ea typeface="宋体" panose="02010600030101010101" pitchFamily="2" charset="-122"/>
            </a:endParaRPr>
          </a:p>
        </p:txBody>
      </p:sp>
      <p:sp>
        <p:nvSpPr>
          <p:cNvPr id="20" name="TextBox 23">
            <a:extLst>
              <a:ext uri="{FF2B5EF4-FFF2-40B4-BE49-F238E27FC236}">
                <a16:creationId xmlns:a16="http://schemas.microsoft.com/office/drawing/2014/main" id="{FF709319-9E01-4F9D-B1EE-B7A1D91831AA}"/>
              </a:ext>
            </a:extLst>
          </p:cNvPr>
          <p:cNvSpPr txBox="1"/>
          <p:nvPr/>
        </p:nvSpPr>
        <p:spPr>
          <a:xfrm>
            <a:off x="5577415" y="3306606"/>
            <a:ext cx="99844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0" cap="none" spc="0" normalizeH="0" baseline="0" noProof="0" dirty="0">
                <a:ln>
                  <a:noFill/>
                </a:ln>
                <a:solidFill>
                  <a:srgbClr val="FFFFFF"/>
                </a:solidFill>
                <a:effectLst/>
                <a:uLnTx/>
                <a:uFillTx/>
                <a:latin typeface="微软雅黑"/>
                <a:ea typeface="微软雅黑"/>
              </a:rPr>
              <a:t>推广策略</a:t>
            </a:r>
          </a:p>
        </p:txBody>
      </p:sp>
      <p:sp>
        <p:nvSpPr>
          <p:cNvPr id="21" name="Freeform 24">
            <a:extLst>
              <a:ext uri="{FF2B5EF4-FFF2-40B4-BE49-F238E27FC236}">
                <a16:creationId xmlns:a16="http://schemas.microsoft.com/office/drawing/2014/main" id="{DDA7C61E-EBB7-41CE-8FBC-D49344D83112}"/>
              </a:ext>
            </a:extLst>
          </p:cNvPr>
          <p:cNvSpPr>
            <a:spLocks noEditPoints="1"/>
          </p:cNvSpPr>
          <p:nvPr/>
        </p:nvSpPr>
        <p:spPr bwMode="auto">
          <a:xfrm flipH="1">
            <a:off x="5181501" y="3547950"/>
            <a:ext cx="301602" cy="452795"/>
          </a:xfrm>
          <a:prstGeom prst="chevron">
            <a:avLst>
              <a:gd name="adj" fmla="val 75109"/>
            </a:avLst>
          </a:prstGeom>
          <a:solidFill>
            <a:schemeClr val="bg1"/>
          </a:solidFill>
          <a:ln w="28575">
            <a:noFill/>
            <a:round/>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B530"/>
              </a:solidFill>
              <a:effectLst/>
              <a:uLnTx/>
              <a:uFillTx/>
              <a:ea typeface="宋体" panose="02010600030101010101" pitchFamily="2" charset="-122"/>
            </a:endParaRPr>
          </a:p>
        </p:txBody>
      </p:sp>
      <p:sp>
        <p:nvSpPr>
          <p:cNvPr id="22" name="Freeform 25">
            <a:extLst>
              <a:ext uri="{FF2B5EF4-FFF2-40B4-BE49-F238E27FC236}">
                <a16:creationId xmlns:a16="http://schemas.microsoft.com/office/drawing/2014/main" id="{67DEAC00-623B-4756-9F6B-FF418016A8D0}"/>
              </a:ext>
            </a:extLst>
          </p:cNvPr>
          <p:cNvSpPr>
            <a:spLocks noEditPoints="1"/>
          </p:cNvSpPr>
          <p:nvPr/>
        </p:nvSpPr>
        <p:spPr bwMode="auto">
          <a:xfrm>
            <a:off x="6652006" y="3530053"/>
            <a:ext cx="301602" cy="452795"/>
          </a:xfrm>
          <a:prstGeom prst="chevron">
            <a:avLst>
              <a:gd name="adj" fmla="val 75109"/>
            </a:avLst>
          </a:prstGeom>
          <a:solidFill>
            <a:schemeClr val="bg1"/>
          </a:solidFill>
          <a:ln w="28575">
            <a:noFill/>
            <a:round/>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B530"/>
              </a:solidFill>
              <a:effectLst/>
              <a:uLnTx/>
              <a:uFillTx/>
              <a:ea typeface="宋体" panose="02010600030101010101" pitchFamily="2" charset="-122"/>
            </a:endParaRPr>
          </a:p>
        </p:txBody>
      </p:sp>
      <p:grpSp>
        <p:nvGrpSpPr>
          <p:cNvPr id="23" name="组合 22">
            <a:extLst>
              <a:ext uri="{FF2B5EF4-FFF2-40B4-BE49-F238E27FC236}">
                <a16:creationId xmlns:a16="http://schemas.microsoft.com/office/drawing/2014/main" id="{32C00EF7-C1E4-47D9-9901-81C147A03960}"/>
              </a:ext>
            </a:extLst>
          </p:cNvPr>
          <p:cNvGrpSpPr/>
          <p:nvPr/>
        </p:nvGrpSpPr>
        <p:grpSpPr>
          <a:xfrm>
            <a:off x="3294443" y="2049924"/>
            <a:ext cx="395287" cy="404213"/>
            <a:chOff x="3305175" y="1735737"/>
            <a:chExt cx="395287" cy="404213"/>
          </a:xfrm>
        </p:grpSpPr>
        <p:sp>
          <p:nvSpPr>
            <p:cNvPr id="24" name="Oval 16">
              <a:extLst>
                <a:ext uri="{FF2B5EF4-FFF2-40B4-BE49-F238E27FC236}">
                  <a16:creationId xmlns:a16="http://schemas.microsoft.com/office/drawing/2014/main" id="{E65955F8-CB8A-4598-8A55-E0078906E203}"/>
                </a:ext>
              </a:extLst>
            </p:cNvPr>
            <p:cNvSpPr>
              <a:spLocks noChangeArrowheads="1"/>
            </p:cNvSpPr>
            <p:nvPr/>
          </p:nvSpPr>
          <p:spPr bwMode="auto">
            <a:xfrm>
              <a:off x="3305175" y="1743075"/>
              <a:ext cx="395287" cy="396875"/>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25" name="文本框 24">
              <a:extLst>
                <a:ext uri="{FF2B5EF4-FFF2-40B4-BE49-F238E27FC236}">
                  <a16:creationId xmlns:a16="http://schemas.microsoft.com/office/drawing/2014/main" id="{2D4FA92B-9303-4DF4-9F4E-4E162151CB8A}"/>
                </a:ext>
              </a:extLst>
            </p:cNvPr>
            <p:cNvSpPr txBox="1"/>
            <p:nvPr/>
          </p:nvSpPr>
          <p:spPr>
            <a:xfrm>
              <a:off x="3383234" y="1735737"/>
              <a:ext cx="239168"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1</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grpSp>
        <p:nvGrpSpPr>
          <p:cNvPr id="26" name="组合 25">
            <a:extLst>
              <a:ext uri="{FF2B5EF4-FFF2-40B4-BE49-F238E27FC236}">
                <a16:creationId xmlns:a16="http://schemas.microsoft.com/office/drawing/2014/main" id="{A27541D0-5D93-4C26-8FCA-073AF94A377D}"/>
              </a:ext>
            </a:extLst>
          </p:cNvPr>
          <p:cNvGrpSpPr/>
          <p:nvPr/>
        </p:nvGrpSpPr>
        <p:grpSpPr>
          <a:xfrm>
            <a:off x="2708656" y="2987537"/>
            <a:ext cx="395287" cy="396875"/>
            <a:chOff x="2719388" y="2673350"/>
            <a:chExt cx="395287" cy="396875"/>
          </a:xfrm>
        </p:grpSpPr>
        <p:sp>
          <p:nvSpPr>
            <p:cNvPr id="27" name="Oval 17">
              <a:extLst>
                <a:ext uri="{FF2B5EF4-FFF2-40B4-BE49-F238E27FC236}">
                  <a16:creationId xmlns:a16="http://schemas.microsoft.com/office/drawing/2014/main" id="{EAB6E5C8-06E3-4612-81D9-D5BF148697B1}"/>
                </a:ext>
              </a:extLst>
            </p:cNvPr>
            <p:cNvSpPr>
              <a:spLocks noChangeArrowheads="1"/>
            </p:cNvSpPr>
            <p:nvPr/>
          </p:nvSpPr>
          <p:spPr bwMode="auto">
            <a:xfrm>
              <a:off x="2719388" y="2673350"/>
              <a:ext cx="395287" cy="396875"/>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28" name="文本框 27">
              <a:extLst>
                <a:ext uri="{FF2B5EF4-FFF2-40B4-BE49-F238E27FC236}">
                  <a16:creationId xmlns:a16="http://schemas.microsoft.com/office/drawing/2014/main" id="{2D20814A-2E0B-44D9-B044-C0C372ED756E}"/>
                </a:ext>
              </a:extLst>
            </p:cNvPr>
            <p:cNvSpPr txBox="1"/>
            <p:nvPr/>
          </p:nvSpPr>
          <p:spPr>
            <a:xfrm>
              <a:off x="2755785" y="2684971"/>
              <a:ext cx="309701"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2</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grpSp>
        <p:nvGrpSpPr>
          <p:cNvPr id="29" name="组合 28">
            <a:extLst>
              <a:ext uri="{FF2B5EF4-FFF2-40B4-BE49-F238E27FC236}">
                <a16:creationId xmlns:a16="http://schemas.microsoft.com/office/drawing/2014/main" id="{02C4251C-5A01-44F4-AAC7-AF59DF21E8CC}"/>
              </a:ext>
            </a:extLst>
          </p:cNvPr>
          <p:cNvGrpSpPr/>
          <p:nvPr/>
        </p:nvGrpSpPr>
        <p:grpSpPr>
          <a:xfrm>
            <a:off x="2708656" y="4101962"/>
            <a:ext cx="395287" cy="396875"/>
            <a:chOff x="2719388" y="3787775"/>
            <a:chExt cx="395287" cy="396875"/>
          </a:xfrm>
        </p:grpSpPr>
        <p:sp>
          <p:nvSpPr>
            <p:cNvPr id="30" name="Oval 18">
              <a:extLst>
                <a:ext uri="{FF2B5EF4-FFF2-40B4-BE49-F238E27FC236}">
                  <a16:creationId xmlns:a16="http://schemas.microsoft.com/office/drawing/2014/main" id="{43788921-6429-4F6B-8F3F-885DE6239B1A}"/>
                </a:ext>
              </a:extLst>
            </p:cNvPr>
            <p:cNvSpPr>
              <a:spLocks noChangeArrowheads="1"/>
            </p:cNvSpPr>
            <p:nvPr/>
          </p:nvSpPr>
          <p:spPr bwMode="auto">
            <a:xfrm>
              <a:off x="2719388" y="3787775"/>
              <a:ext cx="395287" cy="396875"/>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31" name="文本框 30">
              <a:extLst>
                <a:ext uri="{FF2B5EF4-FFF2-40B4-BE49-F238E27FC236}">
                  <a16:creationId xmlns:a16="http://schemas.microsoft.com/office/drawing/2014/main" id="{7D256955-1F94-4267-A6C5-E94CB65971CB}"/>
                </a:ext>
              </a:extLst>
            </p:cNvPr>
            <p:cNvSpPr txBox="1"/>
            <p:nvPr/>
          </p:nvSpPr>
          <p:spPr>
            <a:xfrm>
              <a:off x="2754182" y="3799669"/>
              <a:ext cx="312906"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3</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grpSp>
        <p:nvGrpSpPr>
          <p:cNvPr id="32" name="组合 31">
            <a:extLst>
              <a:ext uri="{FF2B5EF4-FFF2-40B4-BE49-F238E27FC236}">
                <a16:creationId xmlns:a16="http://schemas.microsoft.com/office/drawing/2014/main" id="{B20A2329-27F7-48B6-869C-4E178279103B}"/>
              </a:ext>
            </a:extLst>
          </p:cNvPr>
          <p:cNvGrpSpPr/>
          <p:nvPr/>
        </p:nvGrpSpPr>
        <p:grpSpPr>
          <a:xfrm>
            <a:off x="3294443" y="5032237"/>
            <a:ext cx="395287" cy="396875"/>
            <a:chOff x="3305175" y="4718050"/>
            <a:chExt cx="395287" cy="396875"/>
          </a:xfrm>
        </p:grpSpPr>
        <p:sp>
          <p:nvSpPr>
            <p:cNvPr id="33" name="Oval 19">
              <a:extLst>
                <a:ext uri="{FF2B5EF4-FFF2-40B4-BE49-F238E27FC236}">
                  <a16:creationId xmlns:a16="http://schemas.microsoft.com/office/drawing/2014/main" id="{A49DEC69-B27F-4F84-AF17-A51D8F9D602D}"/>
                </a:ext>
              </a:extLst>
            </p:cNvPr>
            <p:cNvSpPr>
              <a:spLocks noChangeArrowheads="1"/>
            </p:cNvSpPr>
            <p:nvPr/>
          </p:nvSpPr>
          <p:spPr bwMode="auto">
            <a:xfrm>
              <a:off x="3305175" y="4718050"/>
              <a:ext cx="395287" cy="396875"/>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34" name="文本框 33">
              <a:extLst>
                <a:ext uri="{FF2B5EF4-FFF2-40B4-BE49-F238E27FC236}">
                  <a16:creationId xmlns:a16="http://schemas.microsoft.com/office/drawing/2014/main" id="{72ECAA95-A79A-4B79-9935-20EB3517F785}"/>
                </a:ext>
              </a:extLst>
            </p:cNvPr>
            <p:cNvSpPr txBox="1"/>
            <p:nvPr/>
          </p:nvSpPr>
          <p:spPr>
            <a:xfrm>
              <a:off x="3343804" y="4731486"/>
              <a:ext cx="316112"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4</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grpSp>
        <p:nvGrpSpPr>
          <p:cNvPr id="35" name="组合 34">
            <a:extLst>
              <a:ext uri="{FF2B5EF4-FFF2-40B4-BE49-F238E27FC236}">
                <a16:creationId xmlns:a16="http://schemas.microsoft.com/office/drawing/2014/main" id="{87243C2B-936C-4DE3-8926-430AA80D4F4C}"/>
              </a:ext>
            </a:extLst>
          </p:cNvPr>
          <p:cNvGrpSpPr/>
          <p:nvPr/>
        </p:nvGrpSpPr>
        <p:grpSpPr>
          <a:xfrm>
            <a:off x="8463343" y="5045673"/>
            <a:ext cx="395287" cy="404077"/>
            <a:chOff x="8474075" y="4731486"/>
            <a:chExt cx="395287" cy="404077"/>
          </a:xfrm>
          <a:solidFill>
            <a:srgbClr val="FD7B3F"/>
          </a:solidFill>
        </p:grpSpPr>
        <p:sp>
          <p:nvSpPr>
            <p:cNvPr id="36" name="Oval 20">
              <a:extLst>
                <a:ext uri="{FF2B5EF4-FFF2-40B4-BE49-F238E27FC236}">
                  <a16:creationId xmlns:a16="http://schemas.microsoft.com/office/drawing/2014/main" id="{88572BE4-4024-417E-9C56-A8FDF93EA8E6}"/>
                </a:ext>
              </a:extLst>
            </p:cNvPr>
            <p:cNvSpPr>
              <a:spLocks noChangeArrowheads="1"/>
            </p:cNvSpPr>
            <p:nvPr/>
          </p:nvSpPr>
          <p:spPr bwMode="auto">
            <a:xfrm>
              <a:off x="8474075" y="4740275"/>
              <a:ext cx="395287" cy="395288"/>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37" name="文本框 36">
              <a:extLst>
                <a:ext uri="{FF2B5EF4-FFF2-40B4-BE49-F238E27FC236}">
                  <a16:creationId xmlns:a16="http://schemas.microsoft.com/office/drawing/2014/main" id="{F872701F-EE56-412A-9B1A-D89A32C45036}"/>
                </a:ext>
              </a:extLst>
            </p:cNvPr>
            <p:cNvSpPr txBox="1"/>
            <p:nvPr/>
          </p:nvSpPr>
          <p:spPr>
            <a:xfrm>
              <a:off x="8507987" y="4731486"/>
              <a:ext cx="316112"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8</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grpSp>
        <p:nvGrpSpPr>
          <p:cNvPr id="38" name="组合 37">
            <a:extLst>
              <a:ext uri="{FF2B5EF4-FFF2-40B4-BE49-F238E27FC236}">
                <a16:creationId xmlns:a16="http://schemas.microsoft.com/office/drawing/2014/main" id="{4872700B-79EA-4C2E-8264-CF2F71766C86}"/>
              </a:ext>
            </a:extLst>
          </p:cNvPr>
          <p:cNvGrpSpPr/>
          <p:nvPr/>
        </p:nvGrpSpPr>
        <p:grpSpPr>
          <a:xfrm>
            <a:off x="9071356" y="4113075"/>
            <a:ext cx="395287" cy="396875"/>
            <a:chOff x="9082088" y="3798888"/>
            <a:chExt cx="395287" cy="396875"/>
          </a:xfrm>
          <a:solidFill>
            <a:srgbClr val="FD7B3F"/>
          </a:solidFill>
        </p:grpSpPr>
        <p:sp>
          <p:nvSpPr>
            <p:cNvPr id="39" name="Oval 21">
              <a:extLst>
                <a:ext uri="{FF2B5EF4-FFF2-40B4-BE49-F238E27FC236}">
                  <a16:creationId xmlns:a16="http://schemas.microsoft.com/office/drawing/2014/main" id="{52DBDECC-1F05-49E1-961D-85754057B749}"/>
                </a:ext>
              </a:extLst>
            </p:cNvPr>
            <p:cNvSpPr>
              <a:spLocks noChangeArrowheads="1"/>
            </p:cNvSpPr>
            <p:nvPr/>
          </p:nvSpPr>
          <p:spPr bwMode="auto">
            <a:xfrm>
              <a:off x="9082088" y="3798888"/>
              <a:ext cx="395287" cy="396875"/>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40" name="文本框 39">
              <a:extLst>
                <a:ext uri="{FF2B5EF4-FFF2-40B4-BE49-F238E27FC236}">
                  <a16:creationId xmlns:a16="http://schemas.microsoft.com/office/drawing/2014/main" id="{BD85195E-F6B8-4E32-9EF9-1CD6B261F7A9}"/>
                </a:ext>
              </a:extLst>
            </p:cNvPr>
            <p:cNvSpPr txBox="1"/>
            <p:nvPr/>
          </p:nvSpPr>
          <p:spPr>
            <a:xfrm>
              <a:off x="9127253" y="3799669"/>
              <a:ext cx="316112"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7</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grpSp>
        <p:nvGrpSpPr>
          <p:cNvPr id="41" name="组合 40">
            <a:extLst>
              <a:ext uri="{FF2B5EF4-FFF2-40B4-BE49-F238E27FC236}">
                <a16:creationId xmlns:a16="http://schemas.microsoft.com/office/drawing/2014/main" id="{BBDBF880-1BF2-4266-A219-6F20028072C1}"/>
              </a:ext>
            </a:extLst>
          </p:cNvPr>
          <p:cNvGrpSpPr/>
          <p:nvPr/>
        </p:nvGrpSpPr>
        <p:grpSpPr>
          <a:xfrm>
            <a:off x="9071356" y="2976425"/>
            <a:ext cx="395287" cy="396875"/>
            <a:chOff x="9082088" y="2662238"/>
            <a:chExt cx="395287" cy="396875"/>
          </a:xfrm>
          <a:solidFill>
            <a:srgbClr val="FD7B3F"/>
          </a:solidFill>
        </p:grpSpPr>
        <p:sp>
          <p:nvSpPr>
            <p:cNvPr id="42" name="Oval 22">
              <a:extLst>
                <a:ext uri="{FF2B5EF4-FFF2-40B4-BE49-F238E27FC236}">
                  <a16:creationId xmlns:a16="http://schemas.microsoft.com/office/drawing/2014/main" id="{87B052B7-ABE3-4874-B364-6FE2A1F37DB7}"/>
                </a:ext>
              </a:extLst>
            </p:cNvPr>
            <p:cNvSpPr>
              <a:spLocks noChangeArrowheads="1"/>
            </p:cNvSpPr>
            <p:nvPr/>
          </p:nvSpPr>
          <p:spPr bwMode="auto">
            <a:xfrm>
              <a:off x="9082088" y="2662238"/>
              <a:ext cx="395287" cy="396875"/>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43" name="文本框 42">
              <a:extLst>
                <a:ext uri="{FF2B5EF4-FFF2-40B4-BE49-F238E27FC236}">
                  <a16:creationId xmlns:a16="http://schemas.microsoft.com/office/drawing/2014/main" id="{33AC4132-25A3-4680-974E-25C08ED5BDDE}"/>
                </a:ext>
              </a:extLst>
            </p:cNvPr>
            <p:cNvSpPr txBox="1"/>
            <p:nvPr/>
          </p:nvSpPr>
          <p:spPr>
            <a:xfrm>
              <a:off x="9130460" y="2684971"/>
              <a:ext cx="309701"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6</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grpSp>
        <p:nvGrpSpPr>
          <p:cNvPr id="44" name="组合 43">
            <a:extLst>
              <a:ext uri="{FF2B5EF4-FFF2-40B4-BE49-F238E27FC236}">
                <a16:creationId xmlns:a16="http://schemas.microsoft.com/office/drawing/2014/main" id="{36FA29D0-54BE-4B53-A63A-9CF9D2E39887}"/>
              </a:ext>
            </a:extLst>
          </p:cNvPr>
          <p:cNvGrpSpPr/>
          <p:nvPr/>
        </p:nvGrpSpPr>
        <p:grpSpPr>
          <a:xfrm>
            <a:off x="8463343" y="2036625"/>
            <a:ext cx="395287" cy="395288"/>
            <a:chOff x="8474075" y="1722438"/>
            <a:chExt cx="395287" cy="395288"/>
          </a:xfrm>
          <a:solidFill>
            <a:srgbClr val="FD7B3F"/>
          </a:solidFill>
        </p:grpSpPr>
        <p:sp>
          <p:nvSpPr>
            <p:cNvPr id="45" name="Oval 23">
              <a:extLst>
                <a:ext uri="{FF2B5EF4-FFF2-40B4-BE49-F238E27FC236}">
                  <a16:creationId xmlns:a16="http://schemas.microsoft.com/office/drawing/2014/main" id="{9EFF677D-0CC3-41CF-B1DA-9FCDF919616C}"/>
                </a:ext>
              </a:extLst>
            </p:cNvPr>
            <p:cNvSpPr>
              <a:spLocks noChangeArrowheads="1"/>
            </p:cNvSpPr>
            <p:nvPr/>
          </p:nvSpPr>
          <p:spPr bwMode="auto">
            <a:xfrm>
              <a:off x="8474075" y="1722438"/>
              <a:ext cx="395287" cy="395288"/>
            </a:xfrm>
            <a:prstGeom prst="ellipse">
              <a:avLst/>
            </a:prstGeom>
            <a:solidFill>
              <a:srgbClr val="3C5F6B"/>
            </a:solidFill>
            <a:ln w="19050">
              <a:solidFill>
                <a:srgbClr val="FFFFFF"/>
              </a:solidFill>
              <a:round/>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ea typeface="宋体" panose="02010600030101010101" pitchFamily="2" charset="-122"/>
              </a:endParaRPr>
            </a:p>
          </p:txBody>
        </p:sp>
        <p:sp>
          <p:nvSpPr>
            <p:cNvPr id="46" name="文本框 45">
              <a:extLst>
                <a:ext uri="{FF2B5EF4-FFF2-40B4-BE49-F238E27FC236}">
                  <a16:creationId xmlns:a16="http://schemas.microsoft.com/office/drawing/2014/main" id="{B47E5EF0-11FA-4154-9E85-A9148931524E}"/>
                </a:ext>
              </a:extLst>
            </p:cNvPr>
            <p:cNvSpPr txBox="1"/>
            <p:nvPr/>
          </p:nvSpPr>
          <p:spPr>
            <a:xfrm>
              <a:off x="8520860" y="1735737"/>
              <a:ext cx="309701" cy="369332"/>
            </a:xfrm>
            <a:prstGeom prst="rect">
              <a:avLst/>
            </a:prstGeom>
            <a:noFill/>
            <a:ln>
              <a:noFill/>
            </a:ln>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rPr>
                <a:t>5</a:t>
              </a:r>
              <a:endParaRPr kumimoji="0" lang="zh-CN" altLang="en-US" sz="1800" b="0" i="0" u="none" strike="noStrike" kern="0" cap="none" spc="0" normalizeH="0" baseline="0" noProof="0" dirty="0">
                <a:ln>
                  <a:noFill/>
                </a:ln>
                <a:solidFill>
                  <a:srgbClr val="FFFFFF"/>
                </a:solidFill>
                <a:effectLst/>
                <a:uLnTx/>
                <a:uFillTx/>
                <a:latin typeface="Lifeline JL" panose="00000400000000000000" pitchFamily="2" charset="0"/>
                <a:ea typeface="宋体" panose="02010600030101010101" pitchFamily="2" charset="-122"/>
              </a:endParaRPr>
            </a:p>
          </p:txBody>
        </p:sp>
      </p:grpSp>
      <p:sp>
        <p:nvSpPr>
          <p:cNvPr id="47" name="矩形 46">
            <a:extLst>
              <a:ext uri="{FF2B5EF4-FFF2-40B4-BE49-F238E27FC236}">
                <a16:creationId xmlns:a16="http://schemas.microsoft.com/office/drawing/2014/main" id="{AAFD9CDB-8829-4E37-87FD-40233A02B559}"/>
              </a:ext>
            </a:extLst>
          </p:cNvPr>
          <p:cNvSpPr/>
          <p:nvPr/>
        </p:nvSpPr>
        <p:spPr>
          <a:xfrm>
            <a:off x="2245908" y="1658231"/>
            <a:ext cx="995084"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r" defTabSz="914400" fontAlgn="base">
              <a:spcBef>
                <a:spcPct val="0"/>
              </a:spcBef>
              <a:spcAft>
                <a:spcPct val="0"/>
              </a:spcAft>
              <a:buFont typeface="Arial" panose="020B0604020202020204" pitchFamily="34" charset="0"/>
              <a:buNone/>
            </a:pPr>
            <a:r>
              <a:rPr lang="zh-CN" altLang="zh-CN" sz="1800" b="1" dirty="0">
                <a:solidFill>
                  <a:srgbClr val="152A35"/>
                </a:solidFill>
                <a:latin typeface="微软雅黑"/>
              </a:rPr>
              <a:t>网络</a:t>
            </a:r>
          </a:p>
        </p:txBody>
      </p:sp>
      <p:sp>
        <p:nvSpPr>
          <p:cNvPr id="48" name="矩形 47">
            <a:extLst>
              <a:ext uri="{FF2B5EF4-FFF2-40B4-BE49-F238E27FC236}">
                <a16:creationId xmlns:a16="http://schemas.microsoft.com/office/drawing/2014/main" id="{4245B3D8-2A7F-4AA0-8497-AA222ECFC08A}"/>
              </a:ext>
            </a:extLst>
          </p:cNvPr>
          <p:cNvSpPr/>
          <p:nvPr/>
        </p:nvSpPr>
        <p:spPr>
          <a:xfrm>
            <a:off x="794130" y="1977071"/>
            <a:ext cx="2397126" cy="7386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en-US" sz="1400" dirty="0">
                <a:solidFill>
                  <a:srgbClr val="595959"/>
                </a:solidFill>
                <a:latin typeface="微软雅黑"/>
              </a:rPr>
              <a:t>通过微信公众号、</a:t>
            </a:r>
            <a:r>
              <a:rPr lang="en-US" altLang="zh-CN" sz="1400" dirty="0">
                <a:solidFill>
                  <a:srgbClr val="595959"/>
                </a:solidFill>
                <a:latin typeface="微软雅黑"/>
              </a:rPr>
              <a:t>QQ</a:t>
            </a:r>
            <a:r>
              <a:rPr lang="zh-CN" altLang="en-US" sz="1400" dirty="0">
                <a:solidFill>
                  <a:srgbClr val="595959"/>
                </a:solidFill>
                <a:latin typeface="微软雅黑"/>
              </a:rPr>
              <a:t>群、校内论坛等方式宣传。</a:t>
            </a:r>
            <a:endParaRPr lang="zh-CN" altLang="zh-CN" sz="1400" dirty="0">
              <a:solidFill>
                <a:srgbClr val="595959"/>
              </a:solidFill>
              <a:latin typeface="微软雅黑"/>
            </a:endParaRPr>
          </a:p>
        </p:txBody>
      </p:sp>
      <p:sp>
        <p:nvSpPr>
          <p:cNvPr id="49" name="矩形 48">
            <a:extLst>
              <a:ext uri="{FF2B5EF4-FFF2-40B4-BE49-F238E27FC236}">
                <a16:creationId xmlns:a16="http://schemas.microsoft.com/office/drawing/2014/main" id="{DC2127CE-C260-4D72-8B65-FA3FA2809C2C}"/>
              </a:ext>
            </a:extLst>
          </p:cNvPr>
          <p:cNvSpPr/>
          <p:nvPr/>
        </p:nvSpPr>
        <p:spPr>
          <a:xfrm>
            <a:off x="1631759" y="2845586"/>
            <a:ext cx="995084"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a:rPr>
              <a:t>优惠券</a:t>
            </a:r>
            <a:endParaRPr lang="zh-CN" altLang="zh-CN" sz="1800" b="1" dirty="0">
              <a:solidFill>
                <a:srgbClr val="152A35"/>
              </a:solidFill>
              <a:latin typeface="微软雅黑"/>
            </a:endParaRPr>
          </a:p>
        </p:txBody>
      </p:sp>
      <p:sp>
        <p:nvSpPr>
          <p:cNvPr id="50" name="矩形 49">
            <a:extLst>
              <a:ext uri="{FF2B5EF4-FFF2-40B4-BE49-F238E27FC236}">
                <a16:creationId xmlns:a16="http://schemas.microsoft.com/office/drawing/2014/main" id="{378F4375-5B3D-47B0-A3F5-363D7EEC0D51}"/>
              </a:ext>
            </a:extLst>
          </p:cNvPr>
          <p:cNvSpPr/>
          <p:nvPr/>
        </p:nvSpPr>
        <p:spPr>
          <a:xfrm>
            <a:off x="880083" y="3164426"/>
            <a:ext cx="1697024" cy="7386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zh-CN" sz="1400" dirty="0">
                <a:solidFill>
                  <a:srgbClr val="595959"/>
                </a:solidFill>
                <a:latin typeface="微软雅黑"/>
              </a:rPr>
              <a:t>分发宣传单、小册予以优惠券等</a:t>
            </a:r>
          </a:p>
        </p:txBody>
      </p:sp>
      <p:sp>
        <p:nvSpPr>
          <p:cNvPr id="51" name="矩形 50">
            <a:extLst>
              <a:ext uri="{FF2B5EF4-FFF2-40B4-BE49-F238E27FC236}">
                <a16:creationId xmlns:a16="http://schemas.microsoft.com/office/drawing/2014/main" id="{822734FD-C97B-4557-96AC-3E9631618EE6}"/>
              </a:ext>
            </a:extLst>
          </p:cNvPr>
          <p:cNvSpPr/>
          <p:nvPr/>
        </p:nvSpPr>
        <p:spPr>
          <a:xfrm>
            <a:off x="1631759" y="4060237"/>
            <a:ext cx="995084"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a:rPr>
              <a:t>海报</a:t>
            </a:r>
            <a:endParaRPr lang="zh-CN" altLang="zh-CN" sz="1800" b="1" dirty="0">
              <a:solidFill>
                <a:srgbClr val="152A35"/>
              </a:solidFill>
              <a:latin typeface="微软雅黑"/>
            </a:endParaRPr>
          </a:p>
        </p:txBody>
      </p:sp>
      <p:sp>
        <p:nvSpPr>
          <p:cNvPr id="52" name="矩形 51">
            <a:extLst>
              <a:ext uri="{FF2B5EF4-FFF2-40B4-BE49-F238E27FC236}">
                <a16:creationId xmlns:a16="http://schemas.microsoft.com/office/drawing/2014/main" id="{4549DB1B-8689-4780-816E-C4E12C3617ED}"/>
              </a:ext>
            </a:extLst>
          </p:cNvPr>
          <p:cNvSpPr/>
          <p:nvPr/>
        </p:nvSpPr>
        <p:spPr>
          <a:xfrm>
            <a:off x="880083" y="4379077"/>
            <a:ext cx="1697024" cy="7386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zh-CN" sz="1400" dirty="0">
                <a:solidFill>
                  <a:srgbClr val="595959"/>
                </a:solidFill>
                <a:latin typeface="微软雅黑"/>
              </a:rPr>
              <a:t>制作精美海报并张贴</a:t>
            </a:r>
            <a:r>
              <a:rPr lang="zh-CN" altLang="en-US" sz="1400" dirty="0">
                <a:solidFill>
                  <a:srgbClr val="595959"/>
                </a:solidFill>
                <a:latin typeface="微软雅黑"/>
              </a:rPr>
              <a:t>关键位置</a:t>
            </a:r>
            <a:endParaRPr lang="zh-CN" altLang="zh-CN" sz="1400" dirty="0">
              <a:solidFill>
                <a:srgbClr val="595959"/>
              </a:solidFill>
              <a:latin typeface="微软雅黑"/>
            </a:endParaRPr>
          </a:p>
        </p:txBody>
      </p:sp>
      <p:sp>
        <p:nvSpPr>
          <p:cNvPr id="53" name="矩形 52">
            <a:extLst>
              <a:ext uri="{FF2B5EF4-FFF2-40B4-BE49-F238E27FC236}">
                <a16:creationId xmlns:a16="http://schemas.microsoft.com/office/drawing/2014/main" id="{3365809E-47FC-42AA-9B6C-BE27989883D1}"/>
              </a:ext>
            </a:extLst>
          </p:cNvPr>
          <p:cNvSpPr/>
          <p:nvPr/>
        </p:nvSpPr>
        <p:spPr>
          <a:xfrm>
            <a:off x="1478492" y="5098026"/>
            <a:ext cx="1667520"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a:rPr>
              <a:t>赞助学生活动</a:t>
            </a:r>
            <a:endParaRPr lang="zh-CN" altLang="zh-CN" sz="1800" b="1" dirty="0">
              <a:solidFill>
                <a:srgbClr val="152A35"/>
              </a:solidFill>
              <a:latin typeface="微软雅黑"/>
            </a:endParaRPr>
          </a:p>
        </p:txBody>
      </p:sp>
      <p:sp>
        <p:nvSpPr>
          <p:cNvPr id="54" name="矩形 53">
            <a:extLst>
              <a:ext uri="{FF2B5EF4-FFF2-40B4-BE49-F238E27FC236}">
                <a16:creationId xmlns:a16="http://schemas.microsoft.com/office/drawing/2014/main" id="{2B10C7AB-8E69-487B-BF46-4C7FCD078C83}"/>
              </a:ext>
            </a:extLst>
          </p:cNvPr>
          <p:cNvSpPr/>
          <p:nvPr/>
        </p:nvSpPr>
        <p:spPr>
          <a:xfrm>
            <a:off x="880082" y="5416866"/>
            <a:ext cx="2412443" cy="1061829"/>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zh-CN" sz="1400" dirty="0">
                <a:solidFill>
                  <a:srgbClr val="595959"/>
                </a:solidFill>
                <a:latin typeface="微软雅黑"/>
              </a:rPr>
              <a:t>为</a:t>
            </a:r>
            <a:r>
              <a:rPr lang="zh-CN" altLang="en-US" sz="1400" dirty="0">
                <a:solidFill>
                  <a:srgbClr val="595959"/>
                </a:solidFill>
                <a:latin typeface="微软雅黑"/>
              </a:rPr>
              <a:t>学生</a:t>
            </a:r>
            <a:r>
              <a:rPr lang="zh-CN" altLang="zh-CN" sz="1400" dirty="0">
                <a:solidFill>
                  <a:srgbClr val="595959"/>
                </a:solidFill>
                <a:latin typeface="微软雅黑"/>
              </a:rPr>
              <a:t>活动提供经费以店名冠名</a:t>
            </a:r>
            <a:r>
              <a:rPr lang="zh-CN" altLang="en-US" sz="1400" dirty="0">
                <a:solidFill>
                  <a:srgbClr val="595959"/>
                </a:solidFill>
                <a:latin typeface="微软雅黑"/>
              </a:rPr>
              <a:t>、</a:t>
            </a:r>
            <a:r>
              <a:rPr lang="zh-CN" altLang="zh-CN" sz="1400" dirty="0">
                <a:solidFill>
                  <a:srgbClr val="595959"/>
                </a:solidFill>
                <a:latin typeface="微软雅黑"/>
              </a:rPr>
              <a:t>提供优惠券、会员卡等作为奖品</a:t>
            </a:r>
          </a:p>
        </p:txBody>
      </p:sp>
      <p:sp>
        <p:nvSpPr>
          <p:cNvPr id="55" name="矩形 54">
            <a:extLst>
              <a:ext uri="{FF2B5EF4-FFF2-40B4-BE49-F238E27FC236}">
                <a16:creationId xmlns:a16="http://schemas.microsoft.com/office/drawing/2014/main" id="{5350D385-9DB6-447B-A453-DD15E5880BAF}"/>
              </a:ext>
            </a:extLst>
          </p:cNvPr>
          <p:cNvSpPr/>
          <p:nvPr/>
        </p:nvSpPr>
        <p:spPr>
          <a:xfrm>
            <a:off x="9023730" y="1658231"/>
            <a:ext cx="995084"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a:rPr>
              <a:t>网络</a:t>
            </a:r>
            <a:endParaRPr lang="zh-CN" altLang="zh-CN" sz="1800" b="1" dirty="0">
              <a:solidFill>
                <a:srgbClr val="152A35"/>
              </a:solidFill>
              <a:latin typeface="微软雅黑"/>
            </a:endParaRPr>
          </a:p>
        </p:txBody>
      </p:sp>
      <p:sp>
        <p:nvSpPr>
          <p:cNvPr id="56" name="矩形 55">
            <a:extLst>
              <a:ext uri="{FF2B5EF4-FFF2-40B4-BE49-F238E27FC236}">
                <a16:creationId xmlns:a16="http://schemas.microsoft.com/office/drawing/2014/main" id="{20F4D552-419F-46C8-B63C-22749B58658E}"/>
              </a:ext>
            </a:extLst>
          </p:cNvPr>
          <p:cNvSpPr/>
          <p:nvPr/>
        </p:nvSpPr>
        <p:spPr>
          <a:xfrm>
            <a:off x="9023730" y="1977071"/>
            <a:ext cx="2397126" cy="7386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en-US" sz="1400" dirty="0">
                <a:solidFill>
                  <a:srgbClr val="595959"/>
                </a:solidFill>
                <a:latin typeface="微软雅黑"/>
              </a:rPr>
              <a:t>通过微信公众号、官方网站活动等方式宣传。</a:t>
            </a:r>
            <a:endParaRPr lang="zh-CN" altLang="zh-CN" sz="1400" dirty="0">
              <a:solidFill>
                <a:srgbClr val="595959"/>
              </a:solidFill>
              <a:latin typeface="微软雅黑"/>
            </a:endParaRPr>
          </a:p>
        </p:txBody>
      </p:sp>
      <p:sp>
        <p:nvSpPr>
          <p:cNvPr id="57" name="矩形 56">
            <a:extLst>
              <a:ext uri="{FF2B5EF4-FFF2-40B4-BE49-F238E27FC236}">
                <a16:creationId xmlns:a16="http://schemas.microsoft.com/office/drawing/2014/main" id="{39D14436-5328-4410-9D74-BB9336FBBF4B}"/>
              </a:ext>
            </a:extLst>
          </p:cNvPr>
          <p:cNvSpPr/>
          <p:nvPr/>
        </p:nvSpPr>
        <p:spPr>
          <a:xfrm>
            <a:off x="9501031" y="2750052"/>
            <a:ext cx="1267137"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a:rPr>
              <a:t>报纸杂志</a:t>
            </a:r>
            <a:endParaRPr lang="zh-CN" altLang="zh-CN" sz="1800" b="1" dirty="0">
              <a:solidFill>
                <a:srgbClr val="152A35"/>
              </a:solidFill>
              <a:latin typeface="微软雅黑"/>
            </a:endParaRPr>
          </a:p>
        </p:txBody>
      </p:sp>
      <p:sp>
        <p:nvSpPr>
          <p:cNvPr id="58" name="矩形 57">
            <a:extLst>
              <a:ext uri="{FF2B5EF4-FFF2-40B4-BE49-F238E27FC236}">
                <a16:creationId xmlns:a16="http://schemas.microsoft.com/office/drawing/2014/main" id="{90208A7B-5FDF-4793-96B4-A4BE4379A221}"/>
              </a:ext>
            </a:extLst>
          </p:cNvPr>
          <p:cNvSpPr/>
          <p:nvPr/>
        </p:nvSpPr>
        <p:spPr>
          <a:xfrm>
            <a:off x="9501032" y="3068892"/>
            <a:ext cx="1919824" cy="7386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en-US" sz="1400" dirty="0">
                <a:solidFill>
                  <a:srgbClr val="595959"/>
                </a:solidFill>
                <a:latin typeface="微软雅黑"/>
              </a:rPr>
              <a:t>在海东晚报做整版广告宣传。</a:t>
            </a:r>
            <a:endParaRPr lang="zh-CN" altLang="zh-CN" sz="1400" dirty="0">
              <a:solidFill>
                <a:srgbClr val="595959"/>
              </a:solidFill>
              <a:latin typeface="微软雅黑"/>
            </a:endParaRPr>
          </a:p>
        </p:txBody>
      </p:sp>
      <p:sp>
        <p:nvSpPr>
          <p:cNvPr id="59" name="矩形 58">
            <a:extLst>
              <a:ext uri="{FF2B5EF4-FFF2-40B4-BE49-F238E27FC236}">
                <a16:creationId xmlns:a16="http://schemas.microsoft.com/office/drawing/2014/main" id="{5BDF3CB7-AE95-4B02-A4C9-DC5FFAE40E52}"/>
              </a:ext>
            </a:extLst>
          </p:cNvPr>
          <p:cNvSpPr/>
          <p:nvPr/>
        </p:nvSpPr>
        <p:spPr>
          <a:xfrm>
            <a:off x="9501031" y="3951055"/>
            <a:ext cx="1267137"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a:rPr>
              <a:t>户外广告</a:t>
            </a:r>
            <a:endParaRPr lang="zh-CN" altLang="zh-CN" sz="1800" b="1" dirty="0">
              <a:solidFill>
                <a:srgbClr val="152A35"/>
              </a:solidFill>
              <a:latin typeface="微软雅黑"/>
            </a:endParaRPr>
          </a:p>
        </p:txBody>
      </p:sp>
      <p:sp>
        <p:nvSpPr>
          <p:cNvPr id="60" name="矩形 59">
            <a:extLst>
              <a:ext uri="{FF2B5EF4-FFF2-40B4-BE49-F238E27FC236}">
                <a16:creationId xmlns:a16="http://schemas.microsoft.com/office/drawing/2014/main" id="{C5EB6A6C-95D2-4532-A593-9429B6015031}"/>
              </a:ext>
            </a:extLst>
          </p:cNvPr>
          <p:cNvSpPr/>
          <p:nvPr/>
        </p:nvSpPr>
        <p:spPr>
          <a:xfrm>
            <a:off x="9501032" y="4269895"/>
            <a:ext cx="1919824" cy="7386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en-US" sz="1400" dirty="0">
                <a:solidFill>
                  <a:srgbClr val="595959"/>
                </a:solidFill>
                <a:latin typeface="微软雅黑"/>
              </a:rPr>
              <a:t>在公交车站、公交车内投放广告。</a:t>
            </a:r>
            <a:endParaRPr lang="zh-CN" altLang="zh-CN" sz="1400" dirty="0">
              <a:solidFill>
                <a:srgbClr val="595959"/>
              </a:solidFill>
              <a:latin typeface="微软雅黑"/>
            </a:endParaRPr>
          </a:p>
        </p:txBody>
      </p:sp>
      <p:sp>
        <p:nvSpPr>
          <p:cNvPr id="61" name="矩形 60">
            <a:extLst>
              <a:ext uri="{FF2B5EF4-FFF2-40B4-BE49-F238E27FC236}">
                <a16:creationId xmlns:a16="http://schemas.microsoft.com/office/drawing/2014/main" id="{7FD12F53-2BD2-4E65-96A7-5F2213C07C94}"/>
              </a:ext>
            </a:extLst>
          </p:cNvPr>
          <p:cNvSpPr/>
          <p:nvPr/>
        </p:nvSpPr>
        <p:spPr>
          <a:xfrm>
            <a:off x="9023730" y="5098026"/>
            <a:ext cx="995084" cy="36933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defTabSz="914400" fontAlgn="base">
              <a:spcBef>
                <a:spcPct val="0"/>
              </a:spcBef>
              <a:spcAft>
                <a:spcPct val="0"/>
              </a:spcAft>
              <a:buFont typeface="Arial" panose="020B0604020202020204" pitchFamily="34" charset="0"/>
              <a:buNone/>
            </a:pPr>
            <a:r>
              <a:rPr lang="zh-CN" altLang="en-US" sz="1800" b="1" dirty="0">
                <a:solidFill>
                  <a:srgbClr val="152A35"/>
                </a:solidFill>
                <a:latin typeface="微软雅黑"/>
              </a:rPr>
              <a:t>宣传单</a:t>
            </a:r>
            <a:endParaRPr lang="zh-CN" altLang="zh-CN" sz="1800" b="1" dirty="0">
              <a:solidFill>
                <a:srgbClr val="152A35"/>
              </a:solidFill>
              <a:latin typeface="微软雅黑"/>
            </a:endParaRPr>
          </a:p>
        </p:txBody>
      </p:sp>
      <p:sp>
        <p:nvSpPr>
          <p:cNvPr id="62" name="矩形 61">
            <a:extLst>
              <a:ext uri="{FF2B5EF4-FFF2-40B4-BE49-F238E27FC236}">
                <a16:creationId xmlns:a16="http://schemas.microsoft.com/office/drawing/2014/main" id="{6FAC2799-9D1D-4404-ADD4-18A515CF4BB2}"/>
              </a:ext>
            </a:extLst>
          </p:cNvPr>
          <p:cNvSpPr/>
          <p:nvPr/>
        </p:nvSpPr>
        <p:spPr>
          <a:xfrm>
            <a:off x="9023730" y="5416866"/>
            <a:ext cx="2397126" cy="7386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just" defTabSz="914400" fontAlgn="base">
              <a:lnSpc>
                <a:spcPct val="150000"/>
              </a:lnSpc>
              <a:spcBef>
                <a:spcPct val="0"/>
              </a:spcBef>
              <a:spcAft>
                <a:spcPct val="0"/>
              </a:spcAft>
              <a:buFont typeface="Arial" panose="020B0604020202020204" pitchFamily="34" charset="0"/>
              <a:buNone/>
            </a:pPr>
            <a:r>
              <a:rPr lang="zh-CN" altLang="en-US" sz="1400" dirty="0">
                <a:solidFill>
                  <a:srgbClr val="595959"/>
                </a:solidFill>
                <a:latin typeface="微软雅黑"/>
              </a:rPr>
              <a:t>在大型商场、酒吧、</a:t>
            </a:r>
            <a:r>
              <a:rPr lang="en-US" altLang="zh-CN" sz="1400" dirty="0">
                <a:solidFill>
                  <a:srgbClr val="595959"/>
                </a:solidFill>
                <a:latin typeface="微软雅黑"/>
              </a:rPr>
              <a:t>KTV</a:t>
            </a:r>
            <a:r>
              <a:rPr lang="zh-CN" altLang="en-US" sz="1400" dirty="0">
                <a:solidFill>
                  <a:srgbClr val="595959"/>
                </a:solidFill>
                <a:latin typeface="微软雅黑"/>
              </a:rPr>
              <a:t>等分发宣传单或优惠券等。</a:t>
            </a:r>
            <a:endParaRPr lang="zh-CN" altLang="zh-CN" sz="1400" dirty="0">
              <a:solidFill>
                <a:srgbClr val="595959"/>
              </a:solidFill>
              <a:latin typeface="微软雅黑"/>
            </a:endParaRPr>
          </a:p>
        </p:txBody>
      </p:sp>
    </p:spTree>
    <p:extLst>
      <p:ext uri="{BB962C8B-B14F-4D97-AF65-F5344CB8AC3E}">
        <p14:creationId xmlns:p14="http://schemas.microsoft.com/office/powerpoint/2010/main" val="12168324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2500"/>
                            </p:stCondLst>
                            <p:childTnLst>
                              <p:par>
                                <p:cTn id="35" presetID="22" presetClass="entr" presetSubtype="2"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right)">
                                      <p:cBhvr>
                                        <p:cTn id="51" dur="500"/>
                                        <p:tgtEl>
                                          <p:spTgt spid="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right)">
                                      <p:cBhvr>
                                        <p:cTn id="57" dur="500"/>
                                        <p:tgtEl>
                                          <p:spTgt spid="13"/>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right)">
                                      <p:cBhvr>
                                        <p:cTn id="60" dur="500"/>
                                        <p:tgtEl>
                                          <p:spTgt spid="1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childTnLst>
                          </p:cTn>
                        </p:par>
                        <p:par>
                          <p:cTn id="73" fill="hold">
                            <p:stCondLst>
                              <p:cond delay="4000"/>
                            </p:stCondLst>
                            <p:childTnLst>
                              <p:par>
                                <p:cTn id="74" presetID="53" presetClass="entr" presetSubtype="16"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par>
                                <p:cTn id="79" presetID="53" presetClass="entr" presetSubtype="16"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par>
                                <p:cTn id="84" presetID="53" presetClass="entr" presetSubtype="16" fill="hold" nodeType="with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p:cTn id="86" dur="500" fill="hold"/>
                                        <p:tgtEl>
                                          <p:spTgt spid="29"/>
                                        </p:tgtEl>
                                        <p:attrNameLst>
                                          <p:attrName>ppt_w</p:attrName>
                                        </p:attrNameLst>
                                      </p:cBhvr>
                                      <p:tavLst>
                                        <p:tav tm="0">
                                          <p:val>
                                            <p:fltVal val="0"/>
                                          </p:val>
                                        </p:tav>
                                        <p:tav tm="100000">
                                          <p:val>
                                            <p:strVal val="#ppt_w"/>
                                          </p:val>
                                        </p:tav>
                                      </p:tavLst>
                                    </p:anim>
                                    <p:anim calcmode="lin" valueType="num">
                                      <p:cBhvr>
                                        <p:cTn id="87" dur="500" fill="hold"/>
                                        <p:tgtEl>
                                          <p:spTgt spid="29"/>
                                        </p:tgtEl>
                                        <p:attrNameLst>
                                          <p:attrName>ppt_h</p:attrName>
                                        </p:attrNameLst>
                                      </p:cBhvr>
                                      <p:tavLst>
                                        <p:tav tm="0">
                                          <p:val>
                                            <p:fltVal val="0"/>
                                          </p:val>
                                        </p:tav>
                                        <p:tav tm="100000">
                                          <p:val>
                                            <p:strVal val="#ppt_h"/>
                                          </p:val>
                                        </p:tav>
                                      </p:tavLst>
                                    </p:anim>
                                    <p:animEffect transition="in" filter="fade">
                                      <p:cBhvr>
                                        <p:cTn id="88" dur="500"/>
                                        <p:tgtEl>
                                          <p:spTgt spid="29"/>
                                        </p:tgtEl>
                                      </p:cBhvr>
                                    </p:animEffect>
                                  </p:childTnLst>
                                </p:cTn>
                              </p:par>
                              <p:par>
                                <p:cTn id="89" presetID="53" presetClass="entr" presetSubtype="16" fill="hold"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fltVal val="0"/>
                                          </p:val>
                                        </p:tav>
                                        <p:tav tm="100000">
                                          <p:val>
                                            <p:strVal val="#ppt_h"/>
                                          </p:val>
                                        </p:tav>
                                      </p:tavLst>
                                    </p:anim>
                                    <p:animEffect transition="in" filter="fade">
                                      <p:cBhvr>
                                        <p:cTn id="93" dur="500"/>
                                        <p:tgtEl>
                                          <p:spTgt spid="32"/>
                                        </p:tgtEl>
                                      </p:cBhvr>
                                    </p:animEffect>
                                  </p:childTnLst>
                                </p:cTn>
                              </p:par>
                              <p:par>
                                <p:cTn id="94" presetID="53" presetClass="entr" presetSubtype="16" fill="hold" nodeType="with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ppt_w</p:attrName>
                                        </p:attrNameLst>
                                      </p:cBhvr>
                                      <p:tavLst>
                                        <p:tav tm="0">
                                          <p:val>
                                            <p:fltVal val="0"/>
                                          </p:val>
                                        </p:tav>
                                        <p:tav tm="100000">
                                          <p:val>
                                            <p:strVal val="#ppt_w"/>
                                          </p:val>
                                        </p:tav>
                                      </p:tavLst>
                                    </p:anim>
                                    <p:anim calcmode="lin" valueType="num">
                                      <p:cBhvr>
                                        <p:cTn id="97" dur="500" fill="hold"/>
                                        <p:tgtEl>
                                          <p:spTgt spid="35"/>
                                        </p:tgtEl>
                                        <p:attrNameLst>
                                          <p:attrName>ppt_h</p:attrName>
                                        </p:attrNameLst>
                                      </p:cBhvr>
                                      <p:tavLst>
                                        <p:tav tm="0">
                                          <p:val>
                                            <p:fltVal val="0"/>
                                          </p:val>
                                        </p:tav>
                                        <p:tav tm="100000">
                                          <p:val>
                                            <p:strVal val="#ppt_h"/>
                                          </p:val>
                                        </p:tav>
                                      </p:tavLst>
                                    </p:anim>
                                    <p:animEffect transition="in" filter="fade">
                                      <p:cBhvr>
                                        <p:cTn id="98" dur="500"/>
                                        <p:tgtEl>
                                          <p:spTgt spid="35"/>
                                        </p:tgtEl>
                                      </p:cBhvr>
                                    </p:animEffect>
                                  </p:childTnLst>
                                </p:cTn>
                              </p:par>
                              <p:par>
                                <p:cTn id="99" presetID="53" presetClass="entr" presetSubtype="16"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500" fill="hold"/>
                                        <p:tgtEl>
                                          <p:spTgt spid="38"/>
                                        </p:tgtEl>
                                        <p:attrNameLst>
                                          <p:attrName>ppt_w</p:attrName>
                                        </p:attrNameLst>
                                      </p:cBhvr>
                                      <p:tavLst>
                                        <p:tav tm="0">
                                          <p:val>
                                            <p:fltVal val="0"/>
                                          </p:val>
                                        </p:tav>
                                        <p:tav tm="100000">
                                          <p:val>
                                            <p:strVal val="#ppt_w"/>
                                          </p:val>
                                        </p:tav>
                                      </p:tavLst>
                                    </p:anim>
                                    <p:anim calcmode="lin" valueType="num">
                                      <p:cBhvr>
                                        <p:cTn id="102" dur="500" fill="hold"/>
                                        <p:tgtEl>
                                          <p:spTgt spid="38"/>
                                        </p:tgtEl>
                                        <p:attrNameLst>
                                          <p:attrName>ppt_h</p:attrName>
                                        </p:attrNameLst>
                                      </p:cBhvr>
                                      <p:tavLst>
                                        <p:tav tm="0">
                                          <p:val>
                                            <p:fltVal val="0"/>
                                          </p:val>
                                        </p:tav>
                                        <p:tav tm="100000">
                                          <p:val>
                                            <p:strVal val="#ppt_h"/>
                                          </p:val>
                                        </p:tav>
                                      </p:tavLst>
                                    </p:anim>
                                    <p:animEffect transition="in" filter="fade">
                                      <p:cBhvr>
                                        <p:cTn id="103" dur="500"/>
                                        <p:tgtEl>
                                          <p:spTgt spid="38"/>
                                        </p:tgtEl>
                                      </p:cBhvr>
                                    </p:animEffect>
                                  </p:childTnLst>
                                </p:cTn>
                              </p:par>
                              <p:par>
                                <p:cTn id="104" presetID="53" presetClass="entr" presetSubtype="16" fill="hold" nodeType="withEffect">
                                  <p:stCondLst>
                                    <p:cond delay="0"/>
                                  </p:stCondLst>
                                  <p:childTnLst>
                                    <p:set>
                                      <p:cBhvr>
                                        <p:cTn id="105" dur="1" fill="hold">
                                          <p:stCondLst>
                                            <p:cond delay="0"/>
                                          </p:stCondLst>
                                        </p:cTn>
                                        <p:tgtEl>
                                          <p:spTgt spid="41"/>
                                        </p:tgtEl>
                                        <p:attrNameLst>
                                          <p:attrName>style.visibility</p:attrName>
                                        </p:attrNameLst>
                                      </p:cBhvr>
                                      <p:to>
                                        <p:strVal val="visible"/>
                                      </p:to>
                                    </p:set>
                                    <p:anim calcmode="lin" valueType="num">
                                      <p:cBhvr>
                                        <p:cTn id="106" dur="500" fill="hold"/>
                                        <p:tgtEl>
                                          <p:spTgt spid="41"/>
                                        </p:tgtEl>
                                        <p:attrNameLst>
                                          <p:attrName>ppt_w</p:attrName>
                                        </p:attrNameLst>
                                      </p:cBhvr>
                                      <p:tavLst>
                                        <p:tav tm="0">
                                          <p:val>
                                            <p:fltVal val="0"/>
                                          </p:val>
                                        </p:tav>
                                        <p:tav tm="100000">
                                          <p:val>
                                            <p:strVal val="#ppt_w"/>
                                          </p:val>
                                        </p:tav>
                                      </p:tavLst>
                                    </p:anim>
                                    <p:anim calcmode="lin" valueType="num">
                                      <p:cBhvr>
                                        <p:cTn id="107" dur="500" fill="hold"/>
                                        <p:tgtEl>
                                          <p:spTgt spid="41"/>
                                        </p:tgtEl>
                                        <p:attrNameLst>
                                          <p:attrName>ppt_h</p:attrName>
                                        </p:attrNameLst>
                                      </p:cBhvr>
                                      <p:tavLst>
                                        <p:tav tm="0">
                                          <p:val>
                                            <p:fltVal val="0"/>
                                          </p:val>
                                        </p:tav>
                                        <p:tav tm="100000">
                                          <p:val>
                                            <p:strVal val="#ppt_h"/>
                                          </p:val>
                                        </p:tav>
                                      </p:tavLst>
                                    </p:anim>
                                    <p:animEffect transition="in" filter="fade">
                                      <p:cBhvr>
                                        <p:cTn id="108" dur="500"/>
                                        <p:tgtEl>
                                          <p:spTgt spid="41"/>
                                        </p:tgtEl>
                                      </p:cBhvr>
                                    </p:animEffect>
                                  </p:childTnLst>
                                </p:cTn>
                              </p:par>
                              <p:par>
                                <p:cTn id="109" presetID="53" presetClass="entr" presetSubtype="16" fill="hold" nodeType="withEffect">
                                  <p:stCondLst>
                                    <p:cond delay="0"/>
                                  </p:stCondLst>
                                  <p:childTnLst>
                                    <p:set>
                                      <p:cBhvr>
                                        <p:cTn id="110" dur="1" fill="hold">
                                          <p:stCondLst>
                                            <p:cond delay="0"/>
                                          </p:stCondLst>
                                        </p:cTn>
                                        <p:tgtEl>
                                          <p:spTgt spid="44"/>
                                        </p:tgtEl>
                                        <p:attrNameLst>
                                          <p:attrName>style.visibility</p:attrName>
                                        </p:attrNameLst>
                                      </p:cBhvr>
                                      <p:to>
                                        <p:strVal val="visible"/>
                                      </p:to>
                                    </p:set>
                                    <p:anim calcmode="lin" valueType="num">
                                      <p:cBhvr>
                                        <p:cTn id="111" dur="500" fill="hold"/>
                                        <p:tgtEl>
                                          <p:spTgt spid="44"/>
                                        </p:tgtEl>
                                        <p:attrNameLst>
                                          <p:attrName>ppt_w</p:attrName>
                                        </p:attrNameLst>
                                      </p:cBhvr>
                                      <p:tavLst>
                                        <p:tav tm="0">
                                          <p:val>
                                            <p:fltVal val="0"/>
                                          </p:val>
                                        </p:tav>
                                        <p:tav tm="100000">
                                          <p:val>
                                            <p:strVal val="#ppt_w"/>
                                          </p:val>
                                        </p:tav>
                                      </p:tavLst>
                                    </p:anim>
                                    <p:anim calcmode="lin" valueType="num">
                                      <p:cBhvr>
                                        <p:cTn id="112" dur="500" fill="hold"/>
                                        <p:tgtEl>
                                          <p:spTgt spid="44"/>
                                        </p:tgtEl>
                                        <p:attrNameLst>
                                          <p:attrName>ppt_h</p:attrName>
                                        </p:attrNameLst>
                                      </p:cBhvr>
                                      <p:tavLst>
                                        <p:tav tm="0">
                                          <p:val>
                                            <p:fltVal val="0"/>
                                          </p:val>
                                        </p:tav>
                                        <p:tav tm="100000">
                                          <p:val>
                                            <p:strVal val="#ppt_h"/>
                                          </p:val>
                                        </p:tav>
                                      </p:tavLst>
                                    </p:anim>
                                    <p:animEffect transition="in" filter="fade">
                                      <p:cBhvr>
                                        <p:cTn id="113" dur="500"/>
                                        <p:tgtEl>
                                          <p:spTgt spid="44"/>
                                        </p:tgtEl>
                                      </p:cBhvr>
                                    </p:animEffect>
                                  </p:childTnLst>
                                </p:cTn>
                              </p:par>
                            </p:childTnLst>
                          </p:cTn>
                        </p:par>
                        <p:par>
                          <p:cTn id="114" fill="hold">
                            <p:stCondLst>
                              <p:cond delay="4500"/>
                            </p:stCondLst>
                            <p:childTnLst>
                              <p:par>
                                <p:cTn id="115" presetID="42" presetClass="entr" presetSubtype="0" fill="hold" grpId="0" nodeType="afterEffect">
                                  <p:stCondLst>
                                    <p:cond delay="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500"/>
                                        <p:tgtEl>
                                          <p:spTgt spid="47"/>
                                        </p:tgtEl>
                                      </p:cBhvr>
                                    </p:animEffect>
                                    <p:anim calcmode="lin" valueType="num">
                                      <p:cBhvr>
                                        <p:cTn id="118" dur="500" fill="hold"/>
                                        <p:tgtEl>
                                          <p:spTgt spid="47"/>
                                        </p:tgtEl>
                                        <p:attrNameLst>
                                          <p:attrName>ppt_x</p:attrName>
                                        </p:attrNameLst>
                                      </p:cBhvr>
                                      <p:tavLst>
                                        <p:tav tm="0">
                                          <p:val>
                                            <p:strVal val="#ppt_x"/>
                                          </p:val>
                                        </p:tav>
                                        <p:tav tm="100000">
                                          <p:val>
                                            <p:strVal val="#ppt_x"/>
                                          </p:val>
                                        </p:tav>
                                      </p:tavLst>
                                    </p:anim>
                                    <p:anim calcmode="lin" valueType="num">
                                      <p:cBhvr>
                                        <p:cTn id="119" dur="500" fill="hold"/>
                                        <p:tgtEl>
                                          <p:spTgt spid="4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500"/>
                                        <p:tgtEl>
                                          <p:spTgt spid="48"/>
                                        </p:tgtEl>
                                      </p:cBhvr>
                                    </p:animEffect>
                                    <p:anim calcmode="lin" valueType="num">
                                      <p:cBhvr>
                                        <p:cTn id="123" dur="500" fill="hold"/>
                                        <p:tgtEl>
                                          <p:spTgt spid="48"/>
                                        </p:tgtEl>
                                        <p:attrNameLst>
                                          <p:attrName>ppt_x</p:attrName>
                                        </p:attrNameLst>
                                      </p:cBhvr>
                                      <p:tavLst>
                                        <p:tav tm="0">
                                          <p:val>
                                            <p:strVal val="#ppt_x"/>
                                          </p:val>
                                        </p:tav>
                                        <p:tav tm="100000">
                                          <p:val>
                                            <p:strVal val="#ppt_x"/>
                                          </p:val>
                                        </p:tav>
                                      </p:tavLst>
                                    </p:anim>
                                    <p:anim calcmode="lin" valueType="num">
                                      <p:cBhvr>
                                        <p:cTn id="124" dur="500" fill="hold"/>
                                        <p:tgtEl>
                                          <p:spTgt spid="48"/>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anim calcmode="lin" valueType="num">
                                      <p:cBhvr>
                                        <p:cTn id="128" dur="500" fill="hold"/>
                                        <p:tgtEl>
                                          <p:spTgt spid="49"/>
                                        </p:tgtEl>
                                        <p:attrNameLst>
                                          <p:attrName>ppt_x</p:attrName>
                                        </p:attrNameLst>
                                      </p:cBhvr>
                                      <p:tavLst>
                                        <p:tav tm="0">
                                          <p:val>
                                            <p:strVal val="#ppt_x"/>
                                          </p:val>
                                        </p:tav>
                                        <p:tav tm="100000">
                                          <p:val>
                                            <p:strVal val="#ppt_x"/>
                                          </p:val>
                                        </p:tav>
                                      </p:tavLst>
                                    </p:anim>
                                    <p:anim calcmode="lin" valueType="num">
                                      <p:cBhvr>
                                        <p:cTn id="129" dur="500" fill="hold"/>
                                        <p:tgtEl>
                                          <p:spTgt spid="49"/>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50"/>
                                        </p:tgtEl>
                                        <p:attrNameLst>
                                          <p:attrName>style.visibility</p:attrName>
                                        </p:attrNameLst>
                                      </p:cBhvr>
                                      <p:to>
                                        <p:strVal val="visible"/>
                                      </p:to>
                                    </p:set>
                                    <p:animEffect transition="in" filter="fade">
                                      <p:cBhvr>
                                        <p:cTn id="132" dur="500"/>
                                        <p:tgtEl>
                                          <p:spTgt spid="50"/>
                                        </p:tgtEl>
                                      </p:cBhvr>
                                    </p:animEffect>
                                    <p:anim calcmode="lin" valueType="num">
                                      <p:cBhvr>
                                        <p:cTn id="133" dur="500" fill="hold"/>
                                        <p:tgtEl>
                                          <p:spTgt spid="50"/>
                                        </p:tgtEl>
                                        <p:attrNameLst>
                                          <p:attrName>ppt_x</p:attrName>
                                        </p:attrNameLst>
                                      </p:cBhvr>
                                      <p:tavLst>
                                        <p:tav tm="0">
                                          <p:val>
                                            <p:strVal val="#ppt_x"/>
                                          </p:val>
                                        </p:tav>
                                        <p:tav tm="100000">
                                          <p:val>
                                            <p:strVal val="#ppt_x"/>
                                          </p:val>
                                        </p:tav>
                                      </p:tavLst>
                                    </p:anim>
                                    <p:anim calcmode="lin" valueType="num">
                                      <p:cBhvr>
                                        <p:cTn id="134" dur="500" fill="hold"/>
                                        <p:tgtEl>
                                          <p:spTgt spid="50"/>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52"/>
                                        </p:tgtEl>
                                        <p:attrNameLst>
                                          <p:attrName>style.visibility</p:attrName>
                                        </p:attrNameLst>
                                      </p:cBhvr>
                                      <p:to>
                                        <p:strVal val="visible"/>
                                      </p:to>
                                    </p:set>
                                    <p:animEffect transition="in" filter="fade">
                                      <p:cBhvr>
                                        <p:cTn id="137" dur="500"/>
                                        <p:tgtEl>
                                          <p:spTgt spid="52"/>
                                        </p:tgtEl>
                                      </p:cBhvr>
                                    </p:animEffect>
                                    <p:anim calcmode="lin" valueType="num">
                                      <p:cBhvr>
                                        <p:cTn id="138" dur="500" fill="hold"/>
                                        <p:tgtEl>
                                          <p:spTgt spid="52"/>
                                        </p:tgtEl>
                                        <p:attrNameLst>
                                          <p:attrName>ppt_x</p:attrName>
                                        </p:attrNameLst>
                                      </p:cBhvr>
                                      <p:tavLst>
                                        <p:tav tm="0">
                                          <p:val>
                                            <p:strVal val="#ppt_x"/>
                                          </p:val>
                                        </p:tav>
                                        <p:tav tm="100000">
                                          <p:val>
                                            <p:strVal val="#ppt_x"/>
                                          </p:val>
                                        </p:tav>
                                      </p:tavLst>
                                    </p:anim>
                                    <p:anim calcmode="lin" valueType="num">
                                      <p:cBhvr>
                                        <p:cTn id="139" dur="500" fill="hold"/>
                                        <p:tgtEl>
                                          <p:spTgt spid="5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1"/>
                                        </p:tgtEl>
                                        <p:attrNameLst>
                                          <p:attrName>style.visibility</p:attrName>
                                        </p:attrNameLst>
                                      </p:cBhvr>
                                      <p:to>
                                        <p:strVal val="visible"/>
                                      </p:to>
                                    </p:set>
                                    <p:animEffect transition="in" filter="fade">
                                      <p:cBhvr>
                                        <p:cTn id="142" dur="500"/>
                                        <p:tgtEl>
                                          <p:spTgt spid="51"/>
                                        </p:tgtEl>
                                      </p:cBhvr>
                                    </p:animEffect>
                                    <p:anim calcmode="lin" valueType="num">
                                      <p:cBhvr>
                                        <p:cTn id="143" dur="500" fill="hold"/>
                                        <p:tgtEl>
                                          <p:spTgt spid="51"/>
                                        </p:tgtEl>
                                        <p:attrNameLst>
                                          <p:attrName>ppt_x</p:attrName>
                                        </p:attrNameLst>
                                      </p:cBhvr>
                                      <p:tavLst>
                                        <p:tav tm="0">
                                          <p:val>
                                            <p:strVal val="#ppt_x"/>
                                          </p:val>
                                        </p:tav>
                                        <p:tav tm="100000">
                                          <p:val>
                                            <p:strVal val="#ppt_x"/>
                                          </p:val>
                                        </p:tav>
                                      </p:tavLst>
                                    </p:anim>
                                    <p:anim calcmode="lin" valueType="num">
                                      <p:cBhvr>
                                        <p:cTn id="144" dur="500" fill="hold"/>
                                        <p:tgtEl>
                                          <p:spTgt spid="5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3"/>
                                        </p:tgtEl>
                                        <p:attrNameLst>
                                          <p:attrName>style.visibility</p:attrName>
                                        </p:attrNameLst>
                                      </p:cBhvr>
                                      <p:to>
                                        <p:strVal val="visible"/>
                                      </p:to>
                                    </p:set>
                                    <p:animEffect transition="in" filter="fade">
                                      <p:cBhvr>
                                        <p:cTn id="147" dur="500"/>
                                        <p:tgtEl>
                                          <p:spTgt spid="53"/>
                                        </p:tgtEl>
                                      </p:cBhvr>
                                    </p:animEffect>
                                    <p:anim calcmode="lin" valueType="num">
                                      <p:cBhvr>
                                        <p:cTn id="148" dur="500" fill="hold"/>
                                        <p:tgtEl>
                                          <p:spTgt spid="53"/>
                                        </p:tgtEl>
                                        <p:attrNameLst>
                                          <p:attrName>ppt_x</p:attrName>
                                        </p:attrNameLst>
                                      </p:cBhvr>
                                      <p:tavLst>
                                        <p:tav tm="0">
                                          <p:val>
                                            <p:strVal val="#ppt_x"/>
                                          </p:val>
                                        </p:tav>
                                        <p:tav tm="100000">
                                          <p:val>
                                            <p:strVal val="#ppt_x"/>
                                          </p:val>
                                        </p:tav>
                                      </p:tavLst>
                                    </p:anim>
                                    <p:anim calcmode="lin" valueType="num">
                                      <p:cBhvr>
                                        <p:cTn id="149" dur="500" fill="hold"/>
                                        <p:tgtEl>
                                          <p:spTgt spid="53"/>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54"/>
                                        </p:tgtEl>
                                        <p:attrNameLst>
                                          <p:attrName>style.visibility</p:attrName>
                                        </p:attrNameLst>
                                      </p:cBhvr>
                                      <p:to>
                                        <p:strVal val="visible"/>
                                      </p:to>
                                    </p:set>
                                    <p:animEffect transition="in" filter="fade">
                                      <p:cBhvr>
                                        <p:cTn id="152" dur="500"/>
                                        <p:tgtEl>
                                          <p:spTgt spid="54"/>
                                        </p:tgtEl>
                                      </p:cBhvr>
                                    </p:animEffect>
                                    <p:anim calcmode="lin" valueType="num">
                                      <p:cBhvr>
                                        <p:cTn id="153" dur="500" fill="hold"/>
                                        <p:tgtEl>
                                          <p:spTgt spid="54"/>
                                        </p:tgtEl>
                                        <p:attrNameLst>
                                          <p:attrName>ppt_x</p:attrName>
                                        </p:attrNameLst>
                                      </p:cBhvr>
                                      <p:tavLst>
                                        <p:tav tm="0">
                                          <p:val>
                                            <p:strVal val="#ppt_x"/>
                                          </p:val>
                                        </p:tav>
                                        <p:tav tm="100000">
                                          <p:val>
                                            <p:strVal val="#ppt_x"/>
                                          </p:val>
                                        </p:tav>
                                      </p:tavLst>
                                    </p:anim>
                                    <p:anim calcmode="lin" valueType="num">
                                      <p:cBhvr>
                                        <p:cTn id="154" dur="500" fill="hold"/>
                                        <p:tgtEl>
                                          <p:spTgt spid="54"/>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55"/>
                                        </p:tgtEl>
                                        <p:attrNameLst>
                                          <p:attrName>style.visibility</p:attrName>
                                        </p:attrNameLst>
                                      </p:cBhvr>
                                      <p:to>
                                        <p:strVal val="visible"/>
                                      </p:to>
                                    </p:set>
                                    <p:animEffect transition="in" filter="fade">
                                      <p:cBhvr>
                                        <p:cTn id="157" dur="500"/>
                                        <p:tgtEl>
                                          <p:spTgt spid="55"/>
                                        </p:tgtEl>
                                      </p:cBhvr>
                                    </p:animEffect>
                                    <p:anim calcmode="lin" valueType="num">
                                      <p:cBhvr>
                                        <p:cTn id="158" dur="500" fill="hold"/>
                                        <p:tgtEl>
                                          <p:spTgt spid="55"/>
                                        </p:tgtEl>
                                        <p:attrNameLst>
                                          <p:attrName>ppt_x</p:attrName>
                                        </p:attrNameLst>
                                      </p:cBhvr>
                                      <p:tavLst>
                                        <p:tav tm="0">
                                          <p:val>
                                            <p:strVal val="#ppt_x"/>
                                          </p:val>
                                        </p:tav>
                                        <p:tav tm="100000">
                                          <p:val>
                                            <p:strVal val="#ppt_x"/>
                                          </p:val>
                                        </p:tav>
                                      </p:tavLst>
                                    </p:anim>
                                    <p:anim calcmode="lin" valueType="num">
                                      <p:cBhvr>
                                        <p:cTn id="159" dur="500" fill="hold"/>
                                        <p:tgtEl>
                                          <p:spTgt spid="55"/>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56"/>
                                        </p:tgtEl>
                                        <p:attrNameLst>
                                          <p:attrName>style.visibility</p:attrName>
                                        </p:attrNameLst>
                                      </p:cBhvr>
                                      <p:to>
                                        <p:strVal val="visible"/>
                                      </p:to>
                                    </p:set>
                                    <p:animEffect transition="in" filter="fade">
                                      <p:cBhvr>
                                        <p:cTn id="162" dur="500"/>
                                        <p:tgtEl>
                                          <p:spTgt spid="56"/>
                                        </p:tgtEl>
                                      </p:cBhvr>
                                    </p:animEffect>
                                    <p:anim calcmode="lin" valueType="num">
                                      <p:cBhvr>
                                        <p:cTn id="163" dur="500" fill="hold"/>
                                        <p:tgtEl>
                                          <p:spTgt spid="56"/>
                                        </p:tgtEl>
                                        <p:attrNameLst>
                                          <p:attrName>ppt_x</p:attrName>
                                        </p:attrNameLst>
                                      </p:cBhvr>
                                      <p:tavLst>
                                        <p:tav tm="0">
                                          <p:val>
                                            <p:strVal val="#ppt_x"/>
                                          </p:val>
                                        </p:tav>
                                        <p:tav tm="100000">
                                          <p:val>
                                            <p:strVal val="#ppt_x"/>
                                          </p:val>
                                        </p:tav>
                                      </p:tavLst>
                                    </p:anim>
                                    <p:anim calcmode="lin" valueType="num">
                                      <p:cBhvr>
                                        <p:cTn id="164" dur="500" fill="hold"/>
                                        <p:tgtEl>
                                          <p:spTgt spid="56"/>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57"/>
                                        </p:tgtEl>
                                        <p:attrNameLst>
                                          <p:attrName>style.visibility</p:attrName>
                                        </p:attrNameLst>
                                      </p:cBhvr>
                                      <p:to>
                                        <p:strVal val="visible"/>
                                      </p:to>
                                    </p:set>
                                    <p:animEffect transition="in" filter="fade">
                                      <p:cBhvr>
                                        <p:cTn id="167" dur="500"/>
                                        <p:tgtEl>
                                          <p:spTgt spid="57"/>
                                        </p:tgtEl>
                                      </p:cBhvr>
                                    </p:animEffect>
                                    <p:anim calcmode="lin" valueType="num">
                                      <p:cBhvr>
                                        <p:cTn id="168" dur="500" fill="hold"/>
                                        <p:tgtEl>
                                          <p:spTgt spid="57"/>
                                        </p:tgtEl>
                                        <p:attrNameLst>
                                          <p:attrName>ppt_x</p:attrName>
                                        </p:attrNameLst>
                                      </p:cBhvr>
                                      <p:tavLst>
                                        <p:tav tm="0">
                                          <p:val>
                                            <p:strVal val="#ppt_x"/>
                                          </p:val>
                                        </p:tav>
                                        <p:tav tm="100000">
                                          <p:val>
                                            <p:strVal val="#ppt_x"/>
                                          </p:val>
                                        </p:tav>
                                      </p:tavLst>
                                    </p:anim>
                                    <p:anim calcmode="lin" valueType="num">
                                      <p:cBhvr>
                                        <p:cTn id="169" dur="500" fill="hold"/>
                                        <p:tgtEl>
                                          <p:spTgt spid="57"/>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58"/>
                                        </p:tgtEl>
                                        <p:attrNameLst>
                                          <p:attrName>style.visibility</p:attrName>
                                        </p:attrNameLst>
                                      </p:cBhvr>
                                      <p:to>
                                        <p:strVal val="visible"/>
                                      </p:to>
                                    </p:set>
                                    <p:animEffect transition="in" filter="fade">
                                      <p:cBhvr>
                                        <p:cTn id="172" dur="500"/>
                                        <p:tgtEl>
                                          <p:spTgt spid="58"/>
                                        </p:tgtEl>
                                      </p:cBhvr>
                                    </p:animEffect>
                                    <p:anim calcmode="lin" valueType="num">
                                      <p:cBhvr>
                                        <p:cTn id="173" dur="500" fill="hold"/>
                                        <p:tgtEl>
                                          <p:spTgt spid="58"/>
                                        </p:tgtEl>
                                        <p:attrNameLst>
                                          <p:attrName>ppt_x</p:attrName>
                                        </p:attrNameLst>
                                      </p:cBhvr>
                                      <p:tavLst>
                                        <p:tav tm="0">
                                          <p:val>
                                            <p:strVal val="#ppt_x"/>
                                          </p:val>
                                        </p:tav>
                                        <p:tav tm="100000">
                                          <p:val>
                                            <p:strVal val="#ppt_x"/>
                                          </p:val>
                                        </p:tav>
                                      </p:tavLst>
                                    </p:anim>
                                    <p:anim calcmode="lin" valueType="num">
                                      <p:cBhvr>
                                        <p:cTn id="174" dur="500" fill="hold"/>
                                        <p:tgtEl>
                                          <p:spTgt spid="58"/>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59"/>
                                        </p:tgtEl>
                                        <p:attrNameLst>
                                          <p:attrName>style.visibility</p:attrName>
                                        </p:attrNameLst>
                                      </p:cBhvr>
                                      <p:to>
                                        <p:strVal val="visible"/>
                                      </p:to>
                                    </p:set>
                                    <p:animEffect transition="in" filter="fade">
                                      <p:cBhvr>
                                        <p:cTn id="177" dur="500"/>
                                        <p:tgtEl>
                                          <p:spTgt spid="59"/>
                                        </p:tgtEl>
                                      </p:cBhvr>
                                    </p:animEffect>
                                    <p:anim calcmode="lin" valueType="num">
                                      <p:cBhvr>
                                        <p:cTn id="178" dur="500" fill="hold"/>
                                        <p:tgtEl>
                                          <p:spTgt spid="59"/>
                                        </p:tgtEl>
                                        <p:attrNameLst>
                                          <p:attrName>ppt_x</p:attrName>
                                        </p:attrNameLst>
                                      </p:cBhvr>
                                      <p:tavLst>
                                        <p:tav tm="0">
                                          <p:val>
                                            <p:strVal val="#ppt_x"/>
                                          </p:val>
                                        </p:tav>
                                        <p:tav tm="100000">
                                          <p:val>
                                            <p:strVal val="#ppt_x"/>
                                          </p:val>
                                        </p:tav>
                                      </p:tavLst>
                                    </p:anim>
                                    <p:anim calcmode="lin" valueType="num">
                                      <p:cBhvr>
                                        <p:cTn id="179" dur="500" fill="hold"/>
                                        <p:tgtEl>
                                          <p:spTgt spid="59"/>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60"/>
                                        </p:tgtEl>
                                        <p:attrNameLst>
                                          <p:attrName>style.visibility</p:attrName>
                                        </p:attrNameLst>
                                      </p:cBhvr>
                                      <p:to>
                                        <p:strVal val="visible"/>
                                      </p:to>
                                    </p:set>
                                    <p:animEffect transition="in" filter="fade">
                                      <p:cBhvr>
                                        <p:cTn id="182" dur="500"/>
                                        <p:tgtEl>
                                          <p:spTgt spid="60"/>
                                        </p:tgtEl>
                                      </p:cBhvr>
                                    </p:animEffect>
                                    <p:anim calcmode="lin" valueType="num">
                                      <p:cBhvr>
                                        <p:cTn id="183" dur="500" fill="hold"/>
                                        <p:tgtEl>
                                          <p:spTgt spid="60"/>
                                        </p:tgtEl>
                                        <p:attrNameLst>
                                          <p:attrName>ppt_x</p:attrName>
                                        </p:attrNameLst>
                                      </p:cBhvr>
                                      <p:tavLst>
                                        <p:tav tm="0">
                                          <p:val>
                                            <p:strVal val="#ppt_x"/>
                                          </p:val>
                                        </p:tav>
                                        <p:tav tm="100000">
                                          <p:val>
                                            <p:strVal val="#ppt_x"/>
                                          </p:val>
                                        </p:tav>
                                      </p:tavLst>
                                    </p:anim>
                                    <p:anim calcmode="lin" valueType="num">
                                      <p:cBhvr>
                                        <p:cTn id="184" dur="500" fill="hold"/>
                                        <p:tgtEl>
                                          <p:spTgt spid="60"/>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62"/>
                                        </p:tgtEl>
                                        <p:attrNameLst>
                                          <p:attrName>style.visibility</p:attrName>
                                        </p:attrNameLst>
                                      </p:cBhvr>
                                      <p:to>
                                        <p:strVal val="visible"/>
                                      </p:to>
                                    </p:set>
                                    <p:animEffect transition="in" filter="fade">
                                      <p:cBhvr>
                                        <p:cTn id="187" dur="500"/>
                                        <p:tgtEl>
                                          <p:spTgt spid="62"/>
                                        </p:tgtEl>
                                      </p:cBhvr>
                                    </p:animEffect>
                                    <p:anim calcmode="lin" valueType="num">
                                      <p:cBhvr>
                                        <p:cTn id="188" dur="500" fill="hold"/>
                                        <p:tgtEl>
                                          <p:spTgt spid="62"/>
                                        </p:tgtEl>
                                        <p:attrNameLst>
                                          <p:attrName>ppt_x</p:attrName>
                                        </p:attrNameLst>
                                      </p:cBhvr>
                                      <p:tavLst>
                                        <p:tav tm="0">
                                          <p:val>
                                            <p:strVal val="#ppt_x"/>
                                          </p:val>
                                        </p:tav>
                                        <p:tav tm="100000">
                                          <p:val>
                                            <p:strVal val="#ppt_x"/>
                                          </p:val>
                                        </p:tav>
                                      </p:tavLst>
                                    </p:anim>
                                    <p:anim calcmode="lin" valueType="num">
                                      <p:cBhvr>
                                        <p:cTn id="189" dur="500" fill="hold"/>
                                        <p:tgtEl>
                                          <p:spTgt spid="6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61"/>
                                        </p:tgtEl>
                                        <p:attrNameLst>
                                          <p:attrName>style.visibility</p:attrName>
                                        </p:attrNameLst>
                                      </p:cBhvr>
                                      <p:to>
                                        <p:strVal val="visible"/>
                                      </p:to>
                                    </p:set>
                                    <p:animEffect transition="in" filter="fade">
                                      <p:cBhvr>
                                        <p:cTn id="192" dur="500"/>
                                        <p:tgtEl>
                                          <p:spTgt spid="61"/>
                                        </p:tgtEl>
                                      </p:cBhvr>
                                    </p:animEffect>
                                    <p:anim calcmode="lin" valueType="num">
                                      <p:cBhvr>
                                        <p:cTn id="193" dur="500" fill="hold"/>
                                        <p:tgtEl>
                                          <p:spTgt spid="61"/>
                                        </p:tgtEl>
                                        <p:attrNameLst>
                                          <p:attrName>ppt_x</p:attrName>
                                        </p:attrNameLst>
                                      </p:cBhvr>
                                      <p:tavLst>
                                        <p:tav tm="0">
                                          <p:val>
                                            <p:strVal val="#ppt_x"/>
                                          </p:val>
                                        </p:tav>
                                        <p:tav tm="100000">
                                          <p:val>
                                            <p:strVal val="#ppt_x"/>
                                          </p:val>
                                        </p:tav>
                                      </p:tavLst>
                                    </p:anim>
                                    <p:anim calcmode="lin" valueType="num">
                                      <p:cBhvr>
                                        <p:cTn id="194"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17" grpId="0" animBg="1"/>
      <p:bldP spid="18" grpId="0" animBg="1"/>
      <p:bldP spid="20" grpId="0"/>
      <p:bldP spid="21" grpId="0" animBg="1"/>
      <p:bldP spid="22" grpId="0" animBg="1"/>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a:extLst>
              <a:ext uri="{FF2B5EF4-FFF2-40B4-BE49-F238E27FC236}">
                <a16:creationId xmlns:a16="http://schemas.microsoft.com/office/drawing/2014/main" id="{EF423787-9B43-4C27-9CF4-2368616A2D3D}"/>
              </a:ext>
            </a:extLst>
          </p:cNvPr>
          <p:cNvGrpSpPr/>
          <p:nvPr/>
        </p:nvGrpSpPr>
        <p:grpSpPr>
          <a:xfrm>
            <a:off x="6691088" y="1696930"/>
            <a:ext cx="4672019" cy="1993257"/>
            <a:chOff x="5571261" y="1480044"/>
            <a:chExt cx="4672019" cy="1993257"/>
          </a:xfrm>
        </p:grpSpPr>
        <p:sp>
          <p:nvSpPr>
            <p:cNvPr id="54" name="TextBox 43">
              <a:extLst>
                <a:ext uri="{FF2B5EF4-FFF2-40B4-BE49-F238E27FC236}">
                  <a16:creationId xmlns:a16="http://schemas.microsoft.com/office/drawing/2014/main" id="{816D242A-AF8A-47DB-807A-615F4A3675EB}"/>
                </a:ext>
              </a:extLst>
            </p:cNvPr>
            <p:cNvSpPr txBox="1"/>
            <p:nvPr/>
          </p:nvSpPr>
          <p:spPr>
            <a:xfrm>
              <a:off x="7652226" y="1726456"/>
              <a:ext cx="2040101" cy="400110"/>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pPr algn="l"/>
              <a:r>
                <a:rPr lang="zh-CN" altLang="en-US" sz="2000" b="1" dirty="0">
                  <a:solidFill>
                    <a:srgbClr val="152A35"/>
                  </a:solidFill>
                  <a:effectLst/>
                  <a:latin typeface="+mn-lt"/>
                  <a:ea typeface="+mn-ea"/>
                  <a:cs typeface="+mn-ea"/>
                  <a:sym typeface="+mn-lt"/>
                </a:rPr>
                <a:t>整体规模较小</a:t>
              </a:r>
            </a:p>
          </p:txBody>
        </p:sp>
        <p:sp>
          <p:nvSpPr>
            <p:cNvPr id="55" name="TextBox 52">
              <a:extLst>
                <a:ext uri="{FF2B5EF4-FFF2-40B4-BE49-F238E27FC236}">
                  <a16:creationId xmlns:a16="http://schemas.microsoft.com/office/drawing/2014/main" id="{E591C0A0-3704-4C8E-A5F3-E679710ACF44}"/>
                </a:ext>
              </a:extLst>
            </p:cNvPr>
            <p:cNvSpPr txBox="1"/>
            <p:nvPr/>
          </p:nvSpPr>
          <p:spPr>
            <a:xfrm>
              <a:off x="7600299" y="2146598"/>
              <a:ext cx="2642981" cy="92333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latin typeface="+mn-lt"/>
                  <a:ea typeface="+mn-ea"/>
                  <a:cs typeface="+mn-ea"/>
                  <a:sym typeface="+mn-lt"/>
                </a:rPr>
                <a:t>点击此处添加内容点击此处添加内容点击此处添加内容点击此处添加内容点击此处添加内容</a:t>
              </a:r>
            </a:p>
          </p:txBody>
        </p:sp>
        <p:grpSp>
          <p:nvGrpSpPr>
            <p:cNvPr id="56" name="ïşlîḋê">
              <a:extLst>
                <a:ext uri="{FF2B5EF4-FFF2-40B4-BE49-F238E27FC236}">
                  <a16:creationId xmlns:a16="http://schemas.microsoft.com/office/drawing/2014/main" id="{B1DD68CF-6001-4A58-9350-3B9C5AF68BA6}"/>
                </a:ext>
              </a:extLst>
            </p:cNvPr>
            <p:cNvGrpSpPr/>
            <p:nvPr/>
          </p:nvGrpSpPr>
          <p:grpSpPr>
            <a:xfrm>
              <a:off x="5571261" y="1480044"/>
              <a:ext cx="1933578" cy="1993257"/>
              <a:chOff x="736745" y="1356666"/>
              <a:chExt cx="1933578" cy="1993257"/>
            </a:xfrm>
          </p:grpSpPr>
          <p:sp>
            <p:nvSpPr>
              <p:cNvPr id="57" name="ïṧlíḍè">
                <a:extLst>
                  <a:ext uri="{FF2B5EF4-FFF2-40B4-BE49-F238E27FC236}">
                    <a16:creationId xmlns:a16="http://schemas.microsoft.com/office/drawing/2014/main" id="{E42F5B35-756D-4854-9E90-76E3A42FD2D2}"/>
                  </a:ext>
                </a:extLst>
              </p:cNvPr>
              <p:cNvSpPr/>
              <p:nvPr/>
            </p:nvSpPr>
            <p:spPr>
              <a:xfrm>
                <a:off x="736745" y="1416345"/>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rgbClr val="3C5F6B"/>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58" name="ïŝḷîḑé">
                <a:extLst>
                  <a:ext uri="{FF2B5EF4-FFF2-40B4-BE49-F238E27FC236}">
                    <a16:creationId xmlns:a16="http://schemas.microsoft.com/office/drawing/2014/main" id="{C5FAC6C9-DEDB-4F5C-85E2-5F85939F8AF7}"/>
                  </a:ext>
                </a:extLst>
              </p:cNvPr>
              <p:cNvSpPr/>
              <p:nvPr/>
            </p:nvSpPr>
            <p:spPr>
              <a:xfrm>
                <a:off x="805009" y="1493193"/>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3"/>
                <a:stretch>
                  <a:fillRect l="-25179" t="-1" r="-24825"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lt1"/>
                  </a:solidFill>
                </a:endParaRPr>
              </a:p>
            </p:txBody>
          </p:sp>
          <p:grpSp>
            <p:nvGrpSpPr>
              <p:cNvPr id="59" name="iṥ1ide">
                <a:extLst>
                  <a:ext uri="{FF2B5EF4-FFF2-40B4-BE49-F238E27FC236}">
                    <a16:creationId xmlns:a16="http://schemas.microsoft.com/office/drawing/2014/main" id="{66F8016F-B552-456D-8D1F-06E5A80EA8DC}"/>
                  </a:ext>
                </a:extLst>
              </p:cNvPr>
              <p:cNvGrpSpPr/>
              <p:nvPr/>
            </p:nvGrpSpPr>
            <p:grpSpPr>
              <a:xfrm>
                <a:off x="1936034" y="1356666"/>
                <a:ext cx="675000" cy="675005"/>
                <a:chOff x="7209746" y="4153276"/>
                <a:chExt cx="675000" cy="675005"/>
              </a:xfrm>
            </p:grpSpPr>
            <p:sp>
              <p:nvSpPr>
                <p:cNvPr id="60" name="ïṩḻíďê">
                  <a:extLst>
                    <a:ext uri="{FF2B5EF4-FFF2-40B4-BE49-F238E27FC236}">
                      <a16:creationId xmlns:a16="http://schemas.microsoft.com/office/drawing/2014/main" id="{E57CEB76-A39C-47A9-876A-0CB48CA992DA}"/>
                    </a:ext>
                  </a:extLst>
                </p:cNvPr>
                <p:cNvSpPr/>
                <p:nvPr/>
              </p:nvSpPr>
              <p:spPr>
                <a:xfrm>
                  <a:off x="7209746" y="4153276"/>
                  <a:ext cx="675000" cy="675005"/>
                </a:xfrm>
                <a:prstGeom prst="ellipse">
                  <a:avLst/>
                </a:prstGeom>
                <a:solidFill>
                  <a:srgbClr val="152A3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61" name="îṧľíḑé">
                  <a:extLst>
                    <a:ext uri="{FF2B5EF4-FFF2-40B4-BE49-F238E27FC236}">
                      <a16:creationId xmlns:a16="http://schemas.microsoft.com/office/drawing/2014/main" id="{6CA59F36-D6F4-4731-97A9-E56FD4FD3E97}"/>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grpSp>
      <p:grpSp>
        <p:nvGrpSpPr>
          <p:cNvPr id="71" name="组合 70">
            <a:extLst>
              <a:ext uri="{FF2B5EF4-FFF2-40B4-BE49-F238E27FC236}">
                <a16:creationId xmlns:a16="http://schemas.microsoft.com/office/drawing/2014/main" id="{2B056F50-2A41-4626-B397-9BE68A4E0FF1}"/>
              </a:ext>
            </a:extLst>
          </p:cNvPr>
          <p:cNvGrpSpPr/>
          <p:nvPr/>
        </p:nvGrpSpPr>
        <p:grpSpPr>
          <a:xfrm>
            <a:off x="6691088" y="3933831"/>
            <a:ext cx="4672019" cy="1993257"/>
            <a:chOff x="4551210" y="3802912"/>
            <a:chExt cx="4672019" cy="1993257"/>
          </a:xfrm>
        </p:grpSpPr>
        <p:sp>
          <p:nvSpPr>
            <p:cNvPr id="62" name="TextBox 43">
              <a:extLst>
                <a:ext uri="{FF2B5EF4-FFF2-40B4-BE49-F238E27FC236}">
                  <a16:creationId xmlns:a16="http://schemas.microsoft.com/office/drawing/2014/main" id="{A64AB75C-7CF8-4E22-B3C8-304649B487A6}"/>
                </a:ext>
              </a:extLst>
            </p:cNvPr>
            <p:cNvSpPr txBox="1"/>
            <p:nvPr/>
          </p:nvSpPr>
          <p:spPr>
            <a:xfrm>
              <a:off x="6632175" y="4049324"/>
              <a:ext cx="2040101" cy="400110"/>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pPr algn="l"/>
              <a:r>
                <a:rPr lang="zh-CN" altLang="en-US" sz="2000" b="1" dirty="0">
                  <a:solidFill>
                    <a:srgbClr val="152A35"/>
                  </a:solidFill>
                  <a:effectLst/>
                  <a:latin typeface="+mn-lt"/>
                  <a:ea typeface="+mn-ea"/>
                  <a:cs typeface="+mn-ea"/>
                  <a:sym typeface="+mn-lt"/>
                </a:rPr>
                <a:t>市场认知度低</a:t>
              </a:r>
            </a:p>
          </p:txBody>
        </p:sp>
        <p:sp>
          <p:nvSpPr>
            <p:cNvPr id="63" name="TextBox 52">
              <a:extLst>
                <a:ext uri="{FF2B5EF4-FFF2-40B4-BE49-F238E27FC236}">
                  <a16:creationId xmlns:a16="http://schemas.microsoft.com/office/drawing/2014/main" id="{9A460758-3E44-4F42-BE47-F968BE3327CD}"/>
                </a:ext>
              </a:extLst>
            </p:cNvPr>
            <p:cNvSpPr txBox="1"/>
            <p:nvPr/>
          </p:nvSpPr>
          <p:spPr>
            <a:xfrm>
              <a:off x="6580248" y="4469466"/>
              <a:ext cx="2642981" cy="92333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latin typeface="+mn-lt"/>
                  <a:ea typeface="+mn-ea"/>
                  <a:cs typeface="+mn-ea"/>
                  <a:sym typeface="+mn-lt"/>
                </a:rPr>
                <a:t>点击此处添加内容点击此处添加内容点击此处添加内容点击此处添加内容点击此处添加内容</a:t>
              </a:r>
            </a:p>
          </p:txBody>
        </p:sp>
        <p:grpSp>
          <p:nvGrpSpPr>
            <p:cNvPr id="64" name="ïşlîḋê">
              <a:extLst>
                <a:ext uri="{FF2B5EF4-FFF2-40B4-BE49-F238E27FC236}">
                  <a16:creationId xmlns:a16="http://schemas.microsoft.com/office/drawing/2014/main" id="{F4C4F65D-5CBF-4D81-A244-0ED88E351285}"/>
                </a:ext>
              </a:extLst>
            </p:cNvPr>
            <p:cNvGrpSpPr/>
            <p:nvPr/>
          </p:nvGrpSpPr>
          <p:grpSpPr>
            <a:xfrm>
              <a:off x="4551210" y="3802912"/>
              <a:ext cx="1933578" cy="1993257"/>
              <a:chOff x="736745" y="1356666"/>
              <a:chExt cx="1933578" cy="1993257"/>
            </a:xfrm>
          </p:grpSpPr>
          <p:sp>
            <p:nvSpPr>
              <p:cNvPr id="65" name="ïṧlíḍè">
                <a:extLst>
                  <a:ext uri="{FF2B5EF4-FFF2-40B4-BE49-F238E27FC236}">
                    <a16:creationId xmlns:a16="http://schemas.microsoft.com/office/drawing/2014/main" id="{1615184F-4404-44C0-B7AA-AB133EBA206E}"/>
                  </a:ext>
                </a:extLst>
              </p:cNvPr>
              <p:cNvSpPr/>
              <p:nvPr/>
            </p:nvSpPr>
            <p:spPr>
              <a:xfrm>
                <a:off x="736745" y="1416345"/>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rgbClr val="3C5F6B"/>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66" name="ïŝḷîḑé">
                <a:extLst>
                  <a:ext uri="{FF2B5EF4-FFF2-40B4-BE49-F238E27FC236}">
                    <a16:creationId xmlns:a16="http://schemas.microsoft.com/office/drawing/2014/main" id="{1726E104-BA01-40F5-9674-8A18CC9AC696}"/>
                  </a:ext>
                </a:extLst>
              </p:cNvPr>
              <p:cNvSpPr/>
              <p:nvPr/>
            </p:nvSpPr>
            <p:spPr>
              <a:xfrm>
                <a:off x="805009" y="1493193"/>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4"/>
                <a:stretch>
                  <a:fillRect l="-25179" t="-1" r="-24825"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lt1"/>
                  </a:solidFill>
                </a:endParaRPr>
              </a:p>
            </p:txBody>
          </p:sp>
          <p:grpSp>
            <p:nvGrpSpPr>
              <p:cNvPr id="67" name="iṥ1ide">
                <a:extLst>
                  <a:ext uri="{FF2B5EF4-FFF2-40B4-BE49-F238E27FC236}">
                    <a16:creationId xmlns:a16="http://schemas.microsoft.com/office/drawing/2014/main" id="{851801DD-5070-48CB-B09C-9D6E7D32D164}"/>
                  </a:ext>
                </a:extLst>
              </p:cNvPr>
              <p:cNvGrpSpPr/>
              <p:nvPr/>
            </p:nvGrpSpPr>
            <p:grpSpPr>
              <a:xfrm>
                <a:off x="1936034" y="1356666"/>
                <a:ext cx="675000" cy="675005"/>
                <a:chOff x="7209746" y="4153276"/>
                <a:chExt cx="675000" cy="675005"/>
              </a:xfrm>
            </p:grpSpPr>
            <p:sp>
              <p:nvSpPr>
                <p:cNvPr id="68" name="ïṩḻíďê">
                  <a:extLst>
                    <a:ext uri="{FF2B5EF4-FFF2-40B4-BE49-F238E27FC236}">
                      <a16:creationId xmlns:a16="http://schemas.microsoft.com/office/drawing/2014/main" id="{2955BB9A-E1F9-4E2A-AEB7-6D5382EDF95B}"/>
                    </a:ext>
                  </a:extLst>
                </p:cNvPr>
                <p:cNvSpPr/>
                <p:nvPr/>
              </p:nvSpPr>
              <p:spPr>
                <a:xfrm>
                  <a:off x="7209746" y="4153276"/>
                  <a:ext cx="675000" cy="675005"/>
                </a:xfrm>
                <a:prstGeom prst="ellipse">
                  <a:avLst/>
                </a:prstGeom>
                <a:solidFill>
                  <a:srgbClr val="152A3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69" name="îṧľíḑé">
                  <a:extLst>
                    <a:ext uri="{FF2B5EF4-FFF2-40B4-BE49-F238E27FC236}">
                      <a16:creationId xmlns:a16="http://schemas.microsoft.com/office/drawing/2014/main" id="{7E501C6D-B53F-4396-B3C7-0AB1104DAC43}"/>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grpSp>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竞争对手分析</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D4DC4845-CB63-4C82-94E8-AB8E791A4E14}"/>
              </a:ext>
            </a:extLst>
          </p:cNvPr>
          <p:cNvGrpSpPr/>
          <p:nvPr/>
        </p:nvGrpSpPr>
        <p:grpSpPr>
          <a:xfrm>
            <a:off x="1111479" y="1696930"/>
            <a:ext cx="4672019" cy="1993257"/>
            <a:chOff x="828895" y="1612164"/>
            <a:chExt cx="4672019" cy="1993257"/>
          </a:xfrm>
        </p:grpSpPr>
        <p:sp>
          <p:nvSpPr>
            <p:cNvPr id="7" name="TextBox 43">
              <a:extLst>
                <a:ext uri="{FF2B5EF4-FFF2-40B4-BE49-F238E27FC236}">
                  <a16:creationId xmlns:a16="http://schemas.microsoft.com/office/drawing/2014/main" id="{49016A71-DBD9-4B20-89DA-C66CD95B9178}"/>
                </a:ext>
              </a:extLst>
            </p:cNvPr>
            <p:cNvSpPr txBox="1"/>
            <p:nvPr/>
          </p:nvSpPr>
          <p:spPr>
            <a:xfrm>
              <a:off x="2909860" y="1858576"/>
              <a:ext cx="2040101" cy="400110"/>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pPr algn="l"/>
              <a:r>
                <a:rPr lang="zh-CN" altLang="en-US" sz="2000" b="1" dirty="0">
                  <a:solidFill>
                    <a:srgbClr val="152A35"/>
                  </a:solidFill>
                  <a:effectLst/>
                  <a:latin typeface="+mn-lt"/>
                  <a:ea typeface="+mn-ea"/>
                  <a:cs typeface="+mn-ea"/>
                  <a:sym typeface="+mn-lt"/>
                </a:rPr>
                <a:t>处于起步阶段</a:t>
              </a:r>
            </a:p>
          </p:txBody>
        </p:sp>
        <p:sp>
          <p:nvSpPr>
            <p:cNvPr id="17" name="TextBox 52">
              <a:extLst>
                <a:ext uri="{FF2B5EF4-FFF2-40B4-BE49-F238E27FC236}">
                  <a16:creationId xmlns:a16="http://schemas.microsoft.com/office/drawing/2014/main" id="{EE25EB4F-6D36-4349-B2E9-10E1D4B10D19}"/>
                </a:ext>
              </a:extLst>
            </p:cNvPr>
            <p:cNvSpPr txBox="1"/>
            <p:nvPr/>
          </p:nvSpPr>
          <p:spPr>
            <a:xfrm>
              <a:off x="2857933" y="2278718"/>
              <a:ext cx="2642981" cy="92333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latin typeface="+mn-lt"/>
                  <a:ea typeface="+mn-ea"/>
                  <a:cs typeface="+mn-ea"/>
                  <a:sym typeface="+mn-lt"/>
                </a:rPr>
                <a:t>点击此处添加内容点击此处添加内容点击此处添加内容点击此处添加内容点击此处添加内容</a:t>
              </a:r>
            </a:p>
          </p:txBody>
        </p:sp>
        <p:grpSp>
          <p:nvGrpSpPr>
            <p:cNvPr id="37" name="ïşlîḋê">
              <a:extLst>
                <a:ext uri="{FF2B5EF4-FFF2-40B4-BE49-F238E27FC236}">
                  <a16:creationId xmlns:a16="http://schemas.microsoft.com/office/drawing/2014/main" id="{61DE17AA-3086-4A6B-B7A2-C8370F48C1E4}"/>
                </a:ext>
              </a:extLst>
            </p:cNvPr>
            <p:cNvGrpSpPr/>
            <p:nvPr/>
          </p:nvGrpSpPr>
          <p:grpSpPr>
            <a:xfrm>
              <a:off x="828895" y="1612164"/>
              <a:ext cx="1933578" cy="1993257"/>
              <a:chOff x="736745" y="1356666"/>
              <a:chExt cx="1933578" cy="1993257"/>
            </a:xfrm>
          </p:grpSpPr>
          <p:sp>
            <p:nvSpPr>
              <p:cNvPr id="38" name="ïṧlíḍè">
                <a:extLst>
                  <a:ext uri="{FF2B5EF4-FFF2-40B4-BE49-F238E27FC236}">
                    <a16:creationId xmlns:a16="http://schemas.microsoft.com/office/drawing/2014/main" id="{4BBDBEB6-A466-4941-A496-6FE5BCC5BC7F}"/>
                  </a:ext>
                </a:extLst>
              </p:cNvPr>
              <p:cNvSpPr/>
              <p:nvPr/>
            </p:nvSpPr>
            <p:spPr>
              <a:xfrm>
                <a:off x="736745" y="1416345"/>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rgbClr val="3C5F6B"/>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39" name="ïŝḷîḑé">
                <a:extLst>
                  <a:ext uri="{FF2B5EF4-FFF2-40B4-BE49-F238E27FC236}">
                    <a16:creationId xmlns:a16="http://schemas.microsoft.com/office/drawing/2014/main" id="{D04995D1-5191-48A6-BCDF-997A6D8AA0CE}"/>
                  </a:ext>
                </a:extLst>
              </p:cNvPr>
              <p:cNvSpPr/>
              <p:nvPr/>
            </p:nvSpPr>
            <p:spPr>
              <a:xfrm>
                <a:off x="805009" y="1493193"/>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5"/>
                <a:stretch>
                  <a:fillRect l="-52942" t="-1" r="-52191"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lt1"/>
                  </a:solidFill>
                </a:endParaRPr>
              </a:p>
            </p:txBody>
          </p:sp>
          <p:grpSp>
            <p:nvGrpSpPr>
              <p:cNvPr id="40" name="iṥ1ide">
                <a:extLst>
                  <a:ext uri="{FF2B5EF4-FFF2-40B4-BE49-F238E27FC236}">
                    <a16:creationId xmlns:a16="http://schemas.microsoft.com/office/drawing/2014/main" id="{C804CEE6-EE9E-40B1-90FF-B2C8EC281B00}"/>
                  </a:ext>
                </a:extLst>
              </p:cNvPr>
              <p:cNvGrpSpPr/>
              <p:nvPr/>
            </p:nvGrpSpPr>
            <p:grpSpPr>
              <a:xfrm>
                <a:off x="1936034" y="1356666"/>
                <a:ext cx="675000" cy="675005"/>
                <a:chOff x="7209746" y="4153276"/>
                <a:chExt cx="675000" cy="675005"/>
              </a:xfrm>
            </p:grpSpPr>
            <p:sp>
              <p:nvSpPr>
                <p:cNvPr id="41" name="ïṩḻíďê">
                  <a:extLst>
                    <a:ext uri="{FF2B5EF4-FFF2-40B4-BE49-F238E27FC236}">
                      <a16:creationId xmlns:a16="http://schemas.microsoft.com/office/drawing/2014/main" id="{C1A3B302-16A9-4278-A14B-802C04D22DA5}"/>
                    </a:ext>
                  </a:extLst>
                </p:cNvPr>
                <p:cNvSpPr/>
                <p:nvPr/>
              </p:nvSpPr>
              <p:spPr>
                <a:xfrm>
                  <a:off x="7209746" y="4153276"/>
                  <a:ext cx="675000" cy="675005"/>
                </a:xfrm>
                <a:prstGeom prst="ellipse">
                  <a:avLst/>
                </a:prstGeom>
                <a:solidFill>
                  <a:srgbClr val="152A3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42" name="îṧľíḑé">
                  <a:extLst>
                    <a:ext uri="{FF2B5EF4-FFF2-40B4-BE49-F238E27FC236}">
                      <a16:creationId xmlns:a16="http://schemas.microsoft.com/office/drawing/2014/main" id="{A76B2393-36C3-44D5-B2EF-30F5CEB04D33}"/>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grpSp>
      <p:grpSp>
        <p:nvGrpSpPr>
          <p:cNvPr id="3" name="组合 2">
            <a:extLst>
              <a:ext uri="{FF2B5EF4-FFF2-40B4-BE49-F238E27FC236}">
                <a16:creationId xmlns:a16="http://schemas.microsoft.com/office/drawing/2014/main" id="{B2CD5032-5D19-486C-8FBC-1EE1FAD5AD1B}"/>
              </a:ext>
            </a:extLst>
          </p:cNvPr>
          <p:cNvGrpSpPr/>
          <p:nvPr/>
        </p:nvGrpSpPr>
        <p:grpSpPr>
          <a:xfrm>
            <a:off x="1111479" y="3933831"/>
            <a:ext cx="4672019" cy="1993257"/>
            <a:chOff x="776968" y="4030732"/>
            <a:chExt cx="4672019" cy="1993257"/>
          </a:xfrm>
        </p:grpSpPr>
        <p:sp>
          <p:nvSpPr>
            <p:cNvPr id="46" name="TextBox 43">
              <a:extLst>
                <a:ext uri="{FF2B5EF4-FFF2-40B4-BE49-F238E27FC236}">
                  <a16:creationId xmlns:a16="http://schemas.microsoft.com/office/drawing/2014/main" id="{2AADE157-D6A5-428F-B8A0-0132C3DA4ED4}"/>
                </a:ext>
              </a:extLst>
            </p:cNvPr>
            <p:cNvSpPr txBox="1"/>
            <p:nvPr/>
          </p:nvSpPr>
          <p:spPr>
            <a:xfrm>
              <a:off x="2857933" y="4277144"/>
              <a:ext cx="2040101" cy="400110"/>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pPr algn="l"/>
              <a:r>
                <a:rPr lang="zh-CN" altLang="en-US" sz="2000" b="1" dirty="0">
                  <a:solidFill>
                    <a:srgbClr val="152A35"/>
                  </a:solidFill>
                  <a:effectLst/>
                  <a:latin typeface="+mn-lt"/>
                  <a:ea typeface="+mn-ea"/>
                  <a:cs typeface="+mn-ea"/>
                  <a:sym typeface="+mn-lt"/>
                </a:rPr>
                <a:t>市场占有率低</a:t>
              </a:r>
            </a:p>
          </p:txBody>
        </p:sp>
        <p:sp>
          <p:nvSpPr>
            <p:cNvPr id="47" name="TextBox 52">
              <a:extLst>
                <a:ext uri="{FF2B5EF4-FFF2-40B4-BE49-F238E27FC236}">
                  <a16:creationId xmlns:a16="http://schemas.microsoft.com/office/drawing/2014/main" id="{4880A5C1-A317-4105-8ABF-8FB3B3A093C0}"/>
                </a:ext>
              </a:extLst>
            </p:cNvPr>
            <p:cNvSpPr txBox="1"/>
            <p:nvPr/>
          </p:nvSpPr>
          <p:spPr>
            <a:xfrm>
              <a:off x="2806006" y="4697286"/>
              <a:ext cx="2642981" cy="92333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latin typeface="+mn-lt"/>
                  <a:ea typeface="+mn-ea"/>
                  <a:cs typeface="+mn-ea"/>
                  <a:sym typeface="+mn-lt"/>
                </a:rPr>
                <a:t>点击此处添加内容点击此处添加内容点击此处添加内容点击此处添加内容点击此处添加内容</a:t>
              </a:r>
            </a:p>
          </p:txBody>
        </p:sp>
        <p:grpSp>
          <p:nvGrpSpPr>
            <p:cNvPr id="48" name="ïşlîḋê">
              <a:extLst>
                <a:ext uri="{FF2B5EF4-FFF2-40B4-BE49-F238E27FC236}">
                  <a16:creationId xmlns:a16="http://schemas.microsoft.com/office/drawing/2014/main" id="{E0A8E8E6-899F-4421-A4B4-0FDB1DEAC28F}"/>
                </a:ext>
              </a:extLst>
            </p:cNvPr>
            <p:cNvGrpSpPr/>
            <p:nvPr/>
          </p:nvGrpSpPr>
          <p:grpSpPr>
            <a:xfrm>
              <a:off x="776968" y="4030732"/>
              <a:ext cx="1933578" cy="1993257"/>
              <a:chOff x="736745" y="1356666"/>
              <a:chExt cx="1933578" cy="1993257"/>
            </a:xfrm>
          </p:grpSpPr>
          <p:sp>
            <p:nvSpPr>
              <p:cNvPr id="49" name="ïṧlíḍè">
                <a:extLst>
                  <a:ext uri="{FF2B5EF4-FFF2-40B4-BE49-F238E27FC236}">
                    <a16:creationId xmlns:a16="http://schemas.microsoft.com/office/drawing/2014/main" id="{1B8F0F5C-91E4-4648-A883-0F36A98E25E4}"/>
                  </a:ext>
                </a:extLst>
              </p:cNvPr>
              <p:cNvSpPr/>
              <p:nvPr/>
            </p:nvSpPr>
            <p:spPr>
              <a:xfrm>
                <a:off x="736745" y="1416345"/>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rgbClr val="3C5F6B"/>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p>
            </p:txBody>
          </p:sp>
          <p:sp>
            <p:nvSpPr>
              <p:cNvPr id="50" name="ïŝḷîḑé">
                <a:extLst>
                  <a:ext uri="{FF2B5EF4-FFF2-40B4-BE49-F238E27FC236}">
                    <a16:creationId xmlns:a16="http://schemas.microsoft.com/office/drawing/2014/main" id="{C7EB07FD-931F-4F5D-A541-B63F58EB39C3}"/>
                  </a:ext>
                </a:extLst>
              </p:cNvPr>
              <p:cNvSpPr/>
              <p:nvPr/>
            </p:nvSpPr>
            <p:spPr>
              <a:xfrm>
                <a:off x="805009" y="1493193"/>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6"/>
                <a:stretch>
                  <a:fillRect l="-18655" t="-1" r="-18393"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lt1"/>
                  </a:solidFill>
                </a:endParaRPr>
              </a:p>
            </p:txBody>
          </p:sp>
          <p:grpSp>
            <p:nvGrpSpPr>
              <p:cNvPr id="51" name="iṥ1ide">
                <a:extLst>
                  <a:ext uri="{FF2B5EF4-FFF2-40B4-BE49-F238E27FC236}">
                    <a16:creationId xmlns:a16="http://schemas.microsoft.com/office/drawing/2014/main" id="{518C72CD-133D-4723-B734-282FC7FB0F01}"/>
                  </a:ext>
                </a:extLst>
              </p:cNvPr>
              <p:cNvGrpSpPr/>
              <p:nvPr/>
            </p:nvGrpSpPr>
            <p:grpSpPr>
              <a:xfrm>
                <a:off x="1936034" y="1356666"/>
                <a:ext cx="675000" cy="675005"/>
                <a:chOff x="7209746" y="4153276"/>
                <a:chExt cx="675000" cy="675005"/>
              </a:xfrm>
            </p:grpSpPr>
            <p:sp>
              <p:nvSpPr>
                <p:cNvPr id="52" name="ïṩḻíďê">
                  <a:extLst>
                    <a:ext uri="{FF2B5EF4-FFF2-40B4-BE49-F238E27FC236}">
                      <a16:creationId xmlns:a16="http://schemas.microsoft.com/office/drawing/2014/main" id="{D286BF8D-B066-41F5-8289-26450F676317}"/>
                    </a:ext>
                  </a:extLst>
                </p:cNvPr>
                <p:cNvSpPr/>
                <p:nvPr/>
              </p:nvSpPr>
              <p:spPr>
                <a:xfrm>
                  <a:off x="7209746" y="4153276"/>
                  <a:ext cx="675000" cy="675005"/>
                </a:xfrm>
                <a:prstGeom prst="ellipse">
                  <a:avLst/>
                </a:prstGeom>
                <a:solidFill>
                  <a:srgbClr val="152A3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53" name="îṧľíḑé">
                  <a:extLst>
                    <a:ext uri="{FF2B5EF4-FFF2-40B4-BE49-F238E27FC236}">
                      <a16:creationId xmlns:a16="http://schemas.microsoft.com/office/drawing/2014/main" id="{F8F2789B-2C42-43E6-BC94-3BC9CB3CBC4A}"/>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grpSp>
    </p:spTree>
    <p:extLst>
      <p:ext uri="{BB962C8B-B14F-4D97-AF65-F5344CB8AC3E}">
        <p14:creationId xmlns:p14="http://schemas.microsoft.com/office/powerpoint/2010/main" val="34813680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anim calcmode="lin" valueType="num">
                                      <p:cBhvr>
                                        <p:cTn id="33" dur="1000" fill="hold"/>
                                        <p:tgtEl>
                                          <p:spTgt spid="70"/>
                                        </p:tgtEl>
                                        <p:attrNameLst>
                                          <p:attrName>ppt_x</p:attrName>
                                        </p:attrNameLst>
                                      </p:cBhvr>
                                      <p:tavLst>
                                        <p:tav tm="0">
                                          <p:val>
                                            <p:strVal val="#ppt_x"/>
                                          </p:val>
                                        </p:tav>
                                        <p:tav tm="100000">
                                          <p:val>
                                            <p:strVal val="#ppt_x"/>
                                          </p:val>
                                        </p:tav>
                                      </p:tavLst>
                                    </p:anim>
                                    <p:anim calcmode="lin" valueType="num">
                                      <p:cBhvr>
                                        <p:cTn id="34" dur="1000" fill="hold"/>
                                        <p:tgtEl>
                                          <p:spTgt spid="7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我们的优势</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25" name="TextBox 43">
            <a:extLst>
              <a:ext uri="{FF2B5EF4-FFF2-40B4-BE49-F238E27FC236}">
                <a16:creationId xmlns:a16="http://schemas.microsoft.com/office/drawing/2014/main" id="{11359697-B390-4E1F-99BA-6BAE8E424CFC}"/>
              </a:ext>
            </a:extLst>
          </p:cNvPr>
          <p:cNvSpPr txBox="1"/>
          <p:nvPr/>
        </p:nvSpPr>
        <p:spPr>
          <a:xfrm>
            <a:off x="7521636" y="3213821"/>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p:txBody>
      </p:sp>
      <p:sp>
        <p:nvSpPr>
          <p:cNvPr id="27" name="TextBox 45">
            <a:extLst>
              <a:ext uri="{FF2B5EF4-FFF2-40B4-BE49-F238E27FC236}">
                <a16:creationId xmlns:a16="http://schemas.microsoft.com/office/drawing/2014/main" id="{5724709B-ACE8-4927-BAD8-DDB9207952D7}"/>
              </a:ext>
            </a:extLst>
          </p:cNvPr>
          <p:cNvSpPr txBox="1"/>
          <p:nvPr/>
        </p:nvSpPr>
        <p:spPr>
          <a:xfrm>
            <a:off x="7114346" y="2824065"/>
            <a:ext cx="2477305" cy="400110"/>
          </a:xfrm>
          <a:prstGeom prst="rect">
            <a:avLst/>
          </a:prstGeom>
          <a:noFill/>
        </p:spPr>
        <p:txBody>
          <a:bodyPr wrap="square" rtlCol="0">
            <a:spAutoFit/>
          </a:bodyPr>
          <a:lstStyle/>
          <a:p>
            <a:pPr algn="ctr"/>
            <a:r>
              <a:rPr lang="zh-CN" altLang="en-US" sz="2000" b="1" dirty="0">
                <a:solidFill>
                  <a:srgbClr val="152A35"/>
                </a:solidFill>
                <a:cs typeface="+mn-ea"/>
                <a:sym typeface="+mn-lt"/>
              </a:rPr>
              <a:t>项目的深刻理解</a:t>
            </a:r>
            <a:endParaRPr lang="zh-CN" altLang="zh-CN" sz="2000" b="1" dirty="0">
              <a:solidFill>
                <a:srgbClr val="152A35"/>
              </a:solidFill>
              <a:cs typeface="+mn-ea"/>
              <a:sym typeface="+mn-lt"/>
            </a:endParaRPr>
          </a:p>
        </p:txBody>
      </p:sp>
      <p:sp>
        <p:nvSpPr>
          <p:cNvPr id="28" name="TextBox 46">
            <a:extLst>
              <a:ext uri="{FF2B5EF4-FFF2-40B4-BE49-F238E27FC236}">
                <a16:creationId xmlns:a16="http://schemas.microsoft.com/office/drawing/2014/main" id="{F436136F-B90E-4A55-8A3A-20BDC316F88D}"/>
              </a:ext>
            </a:extLst>
          </p:cNvPr>
          <p:cNvSpPr txBox="1"/>
          <p:nvPr/>
        </p:nvSpPr>
        <p:spPr>
          <a:xfrm>
            <a:off x="1445739" y="3226768"/>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p:txBody>
      </p:sp>
      <p:sp>
        <p:nvSpPr>
          <p:cNvPr id="30" name="TextBox 48">
            <a:extLst>
              <a:ext uri="{FF2B5EF4-FFF2-40B4-BE49-F238E27FC236}">
                <a16:creationId xmlns:a16="http://schemas.microsoft.com/office/drawing/2014/main" id="{562C8FDC-A2A3-4E7A-BE55-B2688C8032F5}"/>
              </a:ext>
            </a:extLst>
          </p:cNvPr>
          <p:cNvSpPr txBox="1"/>
          <p:nvPr/>
        </p:nvSpPr>
        <p:spPr>
          <a:xfrm>
            <a:off x="1050032" y="2824065"/>
            <a:ext cx="2477305" cy="400110"/>
          </a:xfrm>
          <a:prstGeom prst="rect">
            <a:avLst/>
          </a:prstGeom>
          <a:noFill/>
        </p:spPr>
        <p:txBody>
          <a:bodyPr wrap="square" rtlCol="0">
            <a:spAutoFit/>
          </a:bodyPr>
          <a:lstStyle/>
          <a:p>
            <a:pPr algn="ctr"/>
            <a:r>
              <a:rPr lang="zh-CN" altLang="en-US" sz="2000" b="1" dirty="0">
                <a:solidFill>
                  <a:srgbClr val="152A35"/>
                </a:solidFill>
                <a:cs typeface="+mn-ea"/>
                <a:sym typeface="+mn-lt"/>
              </a:rPr>
              <a:t>精准的营销能力</a:t>
            </a:r>
            <a:endParaRPr lang="zh-CN" altLang="zh-CN" sz="2000" b="1" dirty="0">
              <a:solidFill>
                <a:srgbClr val="152A35"/>
              </a:solidFill>
              <a:cs typeface="+mn-ea"/>
              <a:sym typeface="+mn-lt"/>
            </a:endParaRPr>
          </a:p>
        </p:txBody>
      </p:sp>
      <p:sp>
        <p:nvSpPr>
          <p:cNvPr id="31" name="TextBox 49">
            <a:extLst>
              <a:ext uri="{FF2B5EF4-FFF2-40B4-BE49-F238E27FC236}">
                <a16:creationId xmlns:a16="http://schemas.microsoft.com/office/drawing/2014/main" id="{930B2140-D520-40D5-9340-2715D0A6EC7B}"/>
              </a:ext>
            </a:extLst>
          </p:cNvPr>
          <p:cNvSpPr txBox="1"/>
          <p:nvPr/>
        </p:nvSpPr>
        <p:spPr>
          <a:xfrm>
            <a:off x="4547538" y="323506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p:txBody>
      </p:sp>
      <p:sp>
        <p:nvSpPr>
          <p:cNvPr id="33" name="TextBox 51">
            <a:extLst>
              <a:ext uri="{FF2B5EF4-FFF2-40B4-BE49-F238E27FC236}">
                <a16:creationId xmlns:a16="http://schemas.microsoft.com/office/drawing/2014/main" id="{6C7A84CA-FDF7-4154-8313-C25218B5C846}"/>
              </a:ext>
            </a:extLst>
          </p:cNvPr>
          <p:cNvSpPr txBox="1"/>
          <p:nvPr/>
        </p:nvSpPr>
        <p:spPr>
          <a:xfrm>
            <a:off x="4178348" y="2845310"/>
            <a:ext cx="2477305" cy="400110"/>
          </a:xfrm>
          <a:prstGeom prst="rect">
            <a:avLst/>
          </a:prstGeom>
          <a:noFill/>
        </p:spPr>
        <p:txBody>
          <a:bodyPr wrap="square" rtlCol="0">
            <a:spAutoFit/>
          </a:bodyPr>
          <a:lstStyle/>
          <a:p>
            <a:pPr algn="ctr"/>
            <a:r>
              <a:rPr lang="zh-CN" altLang="en-US" sz="2000" b="1" dirty="0">
                <a:solidFill>
                  <a:srgbClr val="152A35"/>
                </a:solidFill>
                <a:cs typeface="+mn-ea"/>
                <a:sym typeface="+mn-lt"/>
              </a:rPr>
              <a:t>强大的执行力</a:t>
            </a:r>
            <a:endParaRPr lang="zh-CN" altLang="zh-CN" sz="2000" b="1" dirty="0">
              <a:solidFill>
                <a:srgbClr val="152A35"/>
              </a:solidFill>
              <a:cs typeface="+mn-ea"/>
              <a:sym typeface="+mn-lt"/>
            </a:endParaRPr>
          </a:p>
        </p:txBody>
      </p:sp>
      <p:sp>
        <p:nvSpPr>
          <p:cNvPr id="34" name="TextBox 54">
            <a:extLst>
              <a:ext uri="{FF2B5EF4-FFF2-40B4-BE49-F238E27FC236}">
                <a16:creationId xmlns:a16="http://schemas.microsoft.com/office/drawing/2014/main" id="{A4A58A39-2976-4A2C-9526-088800B69171}"/>
              </a:ext>
            </a:extLst>
          </p:cNvPr>
          <p:cNvSpPr txBox="1"/>
          <p:nvPr/>
        </p:nvSpPr>
        <p:spPr>
          <a:xfrm>
            <a:off x="1615081" y="1387032"/>
            <a:ext cx="9665156" cy="86177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3000"/>
              </a:lnSpc>
            </a:pPr>
            <a:r>
              <a:rPr lang="zh-CN" altLang="en-US" sz="1600" dirty="0">
                <a:latin typeface="+mn-lt"/>
                <a:ea typeface="+mn-ea"/>
                <a:cs typeface="+mn-ea"/>
                <a:sym typeface="+mn-lt"/>
              </a:rPr>
              <a:t>点击填写公司的优势，</a:t>
            </a:r>
            <a:r>
              <a:rPr lang="zh-CN" altLang="zh-CN" sz="1600" dirty="0">
                <a:latin typeface="+mn-lt"/>
                <a:ea typeface="+mn-ea"/>
                <a:cs typeface="+mn-ea"/>
                <a:sym typeface="+mn-lt"/>
              </a:rPr>
              <a:t>公司自成立以来，以“策略先行，经营致胜，管理为本”的商业推广理念，一步一个脚印发展成为东莞同类企业中经营范围最广、在行业内颇具影响力的企业。</a:t>
            </a:r>
            <a:endParaRPr lang="zh-CN" altLang="en-US" sz="1600" dirty="0">
              <a:latin typeface="+mn-lt"/>
              <a:ea typeface="+mn-ea"/>
              <a:cs typeface="+mn-ea"/>
              <a:sym typeface="+mn-lt"/>
            </a:endParaRPr>
          </a:p>
        </p:txBody>
      </p:sp>
      <p:grpSp>
        <p:nvGrpSpPr>
          <p:cNvPr id="7" name="组合 6">
            <a:extLst>
              <a:ext uri="{FF2B5EF4-FFF2-40B4-BE49-F238E27FC236}">
                <a16:creationId xmlns:a16="http://schemas.microsoft.com/office/drawing/2014/main" id="{782E7DB6-2CA1-426A-9174-0C15F11B91EC}"/>
              </a:ext>
            </a:extLst>
          </p:cNvPr>
          <p:cNvGrpSpPr/>
          <p:nvPr/>
        </p:nvGrpSpPr>
        <p:grpSpPr>
          <a:xfrm>
            <a:off x="5785301" y="3605646"/>
            <a:ext cx="504720" cy="1800200"/>
            <a:chOff x="5785301" y="3605646"/>
            <a:chExt cx="504720" cy="1800200"/>
          </a:xfrm>
        </p:grpSpPr>
        <p:cxnSp>
          <p:nvCxnSpPr>
            <p:cNvPr id="36" name="直接连接符 35">
              <a:extLst>
                <a:ext uri="{FF2B5EF4-FFF2-40B4-BE49-F238E27FC236}">
                  <a16:creationId xmlns:a16="http://schemas.microsoft.com/office/drawing/2014/main" id="{B3CB1A9C-7DB2-46BF-967C-DF6ED6104791}"/>
                </a:ext>
              </a:extLst>
            </p:cNvPr>
            <p:cNvCxnSpPr/>
            <p:nvPr/>
          </p:nvCxnSpPr>
          <p:spPr>
            <a:xfrm rot="2700000">
              <a:off x="5137561" y="4505746"/>
              <a:ext cx="1800200" cy="0"/>
            </a:xfrm>
            <a:prstGeom prst="line">
              <a:avLst/>
            </a:prstGeom>
            <a:ln w="88900" cap="rnd">
              <a:solidFill>
                <a:srgbClr val="3C5F6B"/>
              </a:solidFill>
              <a:round/>
            </a:ln>
          </p:spPr>
          <p:style>
            <a:lnRef idx="1">
              <a:schemeClr val="accent1"/>
            </a:lnRef>
            <a:fillRef idx="0">
              <a:schemeClr val="accent1"/>
            </a:fillRef>
            <a:effectRef idx="0">
              <a:schemeClr val="accent1"/>
            </a:effectRef>
            <a:fontRef idx="minor">
              <a:schemeClr val="tx1"/>
            </a:fontRef>
          </p:style>
        </p:cxnSp>
        <p:grpSp>
          <p:nvGrpSpPr>
            <p:cNvPr id="37" name="iṩḷîḓé">
              <a:extLst>
                <a:ext uri="{FF2B5EF4-FFF2-40B4-BE49-F238E27FC236}">
                  <a16:creationId xmlns:a16="http://schemas.microsoft.com/office/drawing/2014/main" id="{0398EDE1-CC15-4E01-9FBB-0666383A27F4}"/>
                </a:ext>
              </a:extLst>
            </p:cNvPr>
            <p:cNvGrpSpPr/>
            <p:nvPr/>
          </p:nvGrpSpPr>
          <p:grpSpPr>
            <a:xfrm>
              <a:off x="5785301" y="4253386"/>
              <a:ext cx="504720" cy="504720"/>
              <a:chOff x="4792557" y="2249137"/>
              <a:chExt cx="648072" cy="648072"/>
            </a:xfrm>
          </p:grpSpPr>
          <p:sp>
            <p:nvSpPr>
              <p:cNvPr id="60" name="iš1íḑê">
                <a:extLst>
                  <a:ext uri="{FF2B5EF4-FFF2-40B4-BE49-F238E27FC236}">
                    <a16:creationId xmlns:a16="http://schemas.microsoft.com/office/drawing/2014/main" id="{5545D032-7AF6-4FEF-865A-AC43CD86755E}"/>
                  </a:ext>
                </a:extLst>
              </p:cNvPr>
              <p:cNvSpPr/>
              <p:nvPr/>
            </p:nvSpPr>
            <p:spPr>
              <a:xfrm>
                <a:off x="4792557" y="2249137"/>
                <a:ext cx="648072" cy="648072"/>
              </a:xfrm>
              <a:prstGeom prst="ellipse">
                <a:avLst/>
              </a:prstGeom>
              <a:solidFill>
                <a:srgbClr val="3C5F6B"/>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iṧlîḓè">
                <a:extLst>
                  <a:ext uri="{FF2B5EF4-FFF2-40B4-BE49-F238E27FC236}">
                    <a16:creationId xmlns:a16="http://schemas.microsoft.com/office/drawing/2014/main" id="{70D5CBDF-DA43-45A2-90BF-C927A778D008}"/>
                  </a:ext>
                </a:extLst>
              </p:cNvPr>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grpSp>
      </p:grpSp>
      <p:grpSp>
        <p:nvGrpSpPr>
          <p:cNvPr id="8" name="组合 7">
            <a:extLst>
              <a:ext uri="{FF2B5EF4-FFF2-40B4-BE49-F238E27FC236}">
                <a16:creationId xmlns:a16="http://schemas.microsoft.com/office/drawing/2014/main" id="{2E8B5237-070F-4FF5-8DFC-CCEE58CD4284}"/>
              </a:ext>
            </a:extLst>
          </p:cNvPr>
          <p:cNvGrpSpPr/>
          <p:nvPr/>
        </p:nvGrpSpPr>
        <p:grpSpPr>
          <a:xfrm>
            <a:off x="8759399" y="3622102"/>
            <a:ext cx="504720" cy="1800200"/>
            <a:chOff x="8759399" y="3622102"/>
            <a:chExt cx="504720" cy="1800200"/>
          </a:xfrm>
        </p:grpSpPr>
        <p:cxnSp>
          <p:nvCxnSpPr>
            <p:cNvPr id="38" name="直接连接符 37">
              <a:extLst>
                <a:ext uri="{FF2B5EF4-FFF2-40B4-BE49-F238E27FC236}">
                  <a16:creationId xmlns:a16="http://schemas.microsoft.com/office/drawing/2014/main" id="{72B9E0B1-D5F0-4C76-98FC-C1D1D6B670CB}"/>
                </a:ext>
              </a:extLst>
            </p:cNvPr>
            <p:cNvCxnSpPr/>
            <p:nvPr/>
          </p:nvCxnSpPr>
          <p:spPr>
            <a:xfrm rot="2700000">
              <a:off x="8111659" y="4522202"/>
              <a:ext cx="1800200" cy="0"/>
            </a:xfrm>
            <a:prstGeom prst="line">
              <a:avLst/>
            </a:prstGeom>
            <a:ln w="88900" cap="rnd">
              <a:solidFill>
                <a:srgbClr val="152A35"/>
              </a:solidFill>
              <a:round/>
            </a:ln>
          </p:spPr>
          <p:style>
            <a:lnRef idx="1">
              <a:schemeClr val="accent1"/>
            </a:lnRef>
            <a:fillRef idx="0">
              <a:schemeClr val="accent1"/>
            </a:fillRef>
            <a:effectRef idx="0">
              <a:schemeClr val="accent1"/>
            </a:effectRef>
            <a:fontRef idx="minor">
              <a:schemeClr val="tx1"/>
            </a:fontRef>
          </p:style>
        </p:cxnSp>
        <p:grpSp>
          <p:nvGrpSpPr>
            <p:cNvPr id="39" name="işļíḋè">
              <a:extLst>
                <a:ext uri="{FF2B5EF4-FFF2-40B4-BE49-F238E27FC236}">
                  <a16:creationId xmlns:a16="http://schemas.microsoft.com/office/drawing/2014/main" id="{34F8DD60-B383-458E-BBD2-A93909829215}"/>
                </a:ext>
              </a:extLst>
            </p:cNvPr>
            <p:cNvGrpSpPr/>
            <p:nvPr/>
          </p:nvGrpSpPr>
          <p:grpSpPr>
            <a:xfrm>
              <a:off x="8759399" y="4269842"/>
              <a:ext cx="504720" cy="504720"/>
              <a:chOff x="6559351" y="2249137"/>
              <a:chExt cx="648072" cy="648072"/>
            </a:xfrm>
          </p:grpSpPr>
          <p:sp>
            <p:nvSpPr>
              <p:cNvPr id="58" name="íṩḷíḋè">
                <a:extLst>
                  <a:ext uri="{FF2B5EF4-FFF2-40B4-BE49-F238E27FC236}">
                    <a16:creationId xmlns:a16="http://schemas.microsoft.com/office/drawing/2014/main" id="{C4239394-910A-48DF-95D3-878A714D2093}"/>
                  </a:ext>
                </a:extLst>
              </p:cNvPr>
              <p:cNvSpPr/>
              <p:nvPr/>
            </p:nvSpPr>
            <p:spPr>
              <a:xfrm>
                <a:off x="6559351" y="2249137"/>
                <a:ext cx="648072" cy="648072"/>
              </a:xfrm>
              <a:prstGeom prst="ellipse">
                <a:avLst/>
              </a:prstGeom>
              <a:solidFill>
                <a:srgbClr val="152A3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iṥľïďe">
                <a:extLst>
                  <a:ext uri="{FF2B5EF4-FFF2-40B4-BE49-F238E27FC236}">
                    <a16:creationId xmlns:a16="http://schemas.microsoft.com/office/drawing/2014/main" id="{E284C1C3-9218-48EC-AD99-6CBCB386E404}"/>
                  </a:ext>
                </a:extLst>
              </p:cNvPr>
              <p:cNvSpPr>
                <a:spLocks/>
              </p:cNvSpPr>
              <p:nvPr/>
            </p:nvSpPr>
            <p:spPr bwMode="auto">
              <a:xfrm>
                <a:off x="6693241" y="2390028"/>
                <a:ext cx="380293" cy="366291"/>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a:extLst/>
            </p:spPr>
            <p:txBody>
              <a:bodyPr anchor="ctr"/>
              <a:lstStyle/>
              <a:p>
                <a:pPr algn="ctr"/>
                <a:endParaRPr/>
              </a:p>
            </p:txBody>
          </p:sp>
        </p:grpSp>
      </p:grpSp>
      <p:grpSp>
        <p:nvGrpSpPr>
          <p:cNvPr id="3" name="组合 2">
            <a:extLst>
              <a:ext uri="{FF2B5EF4-FFF2-40B4-BE49-F238E27FC236}">
                <a16:creationId xmlns:a16="http://schemas.microsoft.com/office/drawing/2014/main" id="{65F13702-9FE1-4B78-9F99-CEE0E85D8700}"/>
              </a:ext>
            </a:extLst>
          </p:cNvPr>
          <p:cNvGrpSpPr/>
          <p:nvPr/>
        </p:nvGrpSpPr>
        <p:grpSpPr>
          <a:xfrm>
            <a:off x="2811203" y="3619586"/>
            <a:ext cx="504720" cy="1800200"/>
            <a:chOff x="2811203" y="3619586"/>
            <a:chExt cx="504720" cy="1800200"/>
          </a:xfrm>
        </p:grpSpPr>
        <p:cxnSp>
          <p:nvCxnSpPr>
            <p:cNvPr id="40" name="直接连接符 39">
              <a:extLst>
                <a:ext uri="{FF2B5EF4-FFF2-40B4-BE49-F238E27FC236}">
                  <a16:creationId xmlns:a16="http://schemas.microsoft.com/office/drawing/2014/main" id="{E9DD266D-9B70-41FF-B52E-EB842355DA1F}"/>
                </a:ext>
              </a:extLst>
            </p:cNvPr>
            <p:cNvCxnSpPr/>
            <p:nvPr/>
          </p:nvCxnSpPr>
          <p:spPr>
            <a:xfrm rot="2700000">
              <a:off x="2163463" y="4519686"/>
              <a:ext cx="1800200" cy="0"/>
            </a:xfrm>
            <a:prstGeom prst="line">
              <a:avLst/>
            </a:prstGeom>
            <a:ln w="889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nvGrpSpPr>
            <p:cNvPr id="41" name="iš1iḓè">
              <a:extLst>
                <a:ext uri="{FF2B5EF4-FFF2-40B4-BE49-F238E27FC236}">
                  <a16:creationId xmlns:a16="http://schemas.microsoft.com/office/drawing/2014/main" id="{2DB2057C-1B08-4009-8239-55D09C3CEC79}"/>
                </a:ext>
              </a:extLst>
            </p:cNvPr>
            <p:cNvGrpSpPr/>
            <p:nvPr/>
          </p:nvGrpSpPr>
          <p:grpSpPr>
            <a:xfrm>
              <a:off x="2811203" y="4267326"/>
              <a:ext cx="504720" cy="504720"/>
              <a:chOff x="5675954" y="2249137"/>
              <a:chExt cx="648072" cy="648072"/>
            </a:xfrm>
          </p:grpSpPr>
          <p:sp>
            <p:nvSpPr>
              <p:cNvPr id="56" name="îṣľiḋé">
                <a:extLst>
                  <a:ext uri="{FF2B5EF4-FFF2-40B4-BE49-F238E27FC236}">
                    <a16:creationId xmlns:a16="http://schemas.microsoft.com/office/drawing/2014/main" id="{69A1E72B-FB77-4F74-A2E3-635EF136F5F1}"/>
                  </a:ext>
                </a:extLst>
              </p:cNvPr>
              <p:cNvSpPr/>
              <p:nvPr/>
            </p:nvSpPr>
            <p:spPr>
              <a:xfrm>
                <a:off x="5675954" y="2249137"/>
                <a:ext cx="648072" cy="648072"/>
              </a:xfrm>
              <a:prstGeom prst="ellipse">
                <a:avLst/>
              </a:prstGeom>
              <a:solidFill>
                <a:schemeClr val="tx1">
                  <a:lumMod val="75000"/>
                  <a:lumOff val="2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iṩḻïḍê">
                <a:extLst>
                  <a:ext uri="{FF2B5EF4-FFF2-40B4-BE49-F238E27FC236}">
                    <a16:creationId xmlns:a16="http://schemas.microsoft.com/office/drawing/2014/main" id="{850523B5-7420-40B8-A333-53C6440177D7}"/>
                  </a:ext>
                </a:extLst>
              </p:cNvPr>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sp>
        <p:nvSpPr>
          <p:cNvPr id="46" name="íṩḻïḍè">
            <a:extLst>
              <a:ext uri="{FF2B5EF4-FFF2-40B4-BE49-F238E27FC236}">
                <a16:creationId xmlns:a16="http://schemas.microsoft.com/office/drawing/2014/main" id="{AFE579C8-C47C-4A0A-B999-8AEB11D1E2FA}"/>
              </a:ext>
            </a:extLst>
          </p:cNvPr>
          <p:cNvSpPr/>
          <p:nvPr/>
        </p:nvSpPr>
        <p:spPr>
          <a:xfrm>
            <a:off x="1062668" y="4549844"/>
            <a:ext cx="9904466" cy="661388"/>
          </a:xfrm>
          <a:custGeom>
            <a:avLst/>
            <a:gdLst>
              <a:gd name="connsiteX0" fmla="*/ 0 w 9637160"/>
              <a:gd name="connsiteY0" fmla="*/ 657546 h 678095"/>
              <a:gd name="connsiteX1" fmla="*/ 9616611 w 9637160"/>
              <a:gd name="connsiteY1" fmla="*/ 657546 h 678095"/>
              <a:gd name="connsiteX2" fmla="*/ 9637160 w 9637160"/>
              <a:gd name="connsiteY2" fmla="*/ 678095 h 678095"/>
              <a:gd name="connsiteX3" fmla="*/ 9637160 w 9637160"/>
              <a:gd name="connsiteY3" fmla="*/ 0 h 678095"/>
              <a:gd name="connsiteX0" fmla="*/ 0 w 9637160"/>
              <a:gd name="connsiteY0" fmla="*/ 657546 h 657546"/>
              <a:gd name="connsiteX1" fmla="*/ 9616611 w 9637160"/>
              <a:gd name="connsiteY1" fmla="*/ 657546 h 657546"/>
              <a:gd name="connsiteX2" fmla="*/ 9637160 w 9637160"/>
              <a:gd name="connsiteY2" fmla="*/ 0 h 657546"/>
              <a:gd name="connsiteX0" fmla="*/ 0 w 9618505"/>
              <a:gd name="connsiteY0" fmla="*/ 661388 h 661388"/>
              <a:gd name="connsiteX1" fmla="*/ 9616611 w 9618505"/>
              <a:gd name="connsiteY1" fmla="*/ 661388 h 661388"/>
              <a:gd name="connsiteX2" fmla="*/ 9618505 w 9618505"/>
              <a:gd name="connsiteY2" fmla="*/ 0 h 661388"/>
            </a:gdLst>
            <a:ahLst/>
            <a:cxnLst>
              <a:cxn ang="0">
                <a:pos x="connsiteX0" y="connsiteY0"/>
              </a:cxn>
              <a:cxn ang="0">
                <a:pos x="connsiteX1" y="connsiteY1"/>
              </a:cxn>
              <a:cxn ang="0">
                <a:pos x="connsiteX2" y="connsiteY2"/>
              </a:cxn>
            </a:cxnLst>
            <a:rect l="l" t="t" r="r" b="b"/>
            <a:pathLst>
              <a:path w="9618505" h="661388">
                <a:moveTo>
                  <a:pt x="0" y="661388"/>
                </a:moveTo>
                <a:lnTo>
                  <a:pt x="9616611" y="661388"/>
                </a:lnTo>
                <a:cubicBezTo>
                  <a:pt x="9617242" y="440925"/>
                  <a:pt x="9617874" y="220463"/>
                  <a:pt x="9618505" y="0"/>
                </a:cubicBezTo>
              </a:path>
            </a:pathLst>
          </a:custGeom>
          <a:noFill/>
          <a:ln w="88900">
            <a:solidFill>
              <a:schemeClr val="tx1">
                <a:lumMod val="20000"/>
                <a:lumOff val="8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iṣliḋé">
            <a:extLst>
              <a:ext uri="{FF2B5EF4-FFF2-40B4-BE49-F238E27FC236}">
                <a16:creationId xmlns:a16="http://schemas.microsoft.com/office/drawing/2014/main" id="{8439F53F-1D3B-4A5B-883E-B058E79DC500}"/>
              </a:ext>
            </a:extLst>
          </p:cNvPr>
          <p:cNvSpPr/>
          <p:nvPr/>
        </p:nvSpPr>
        <p:spPr>
          <a:xfrm>
            <a:off x="10425223" y="4122246"/>
            <a:ext cx="1080120" cy="427598"/>
          </a:xfrm>
          <a:prstGeom prst="roundRect">
            <a:avLst>
              <a:gd name="adj" fmla="val 1369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Autofit/>
          </a:bodyPr>
          <a:lstStyle/>
          <a:p>
            <a:pPr algn="ctr"/>
            <a:r>
              <a:rPr lang="zh-CN" altLang="en-US" dirty="0"/>
              <a:t>关键词</a:t>
            </a:r>
          </a:p>
        </p:txBody>
      </p:sp>
      <p:grpSp>
        <p:nvGrpSpPr>
          <p:cNvPr id="62" name="组合 61">
            <a:extLst>
              <a:ext uri="{FF2B5EF4-FFF2-40B4-BE49-F238E27FC236}">
                <a16:creationId xmlns:a16="http://schemas.microsoft.com/office/drawing/2014/main" id="{FC9E29B3-C25F-4726-A4F7-C6507AD25E32}"/>
              </a:ext>
            </a:extLst>
          </p:cNvPr>
          <p:cNvGrpSpPr/>
          <p:nvPr/>
        </p:nvGrpSpPr>
        <p:grpSpPr>
          <a:xfrm>
            <a:off x="1109138" y="1523769"/>
            <a:ext cx="505943" cy="284132"/>
            <a:chOff x="3627907" y="1980747"/>
            <a:chExt cx="1105193" cy="762453"/>
          </a:xfrm>
        </p:grpSpPr>
        <p:sp>
          <p:nvSpPr>
            <p:cNvPr id="63" name="燕尾形 19">
              <a:extLst>
                <a:ext uri="{FF2B5EF4-FFF2-40B4-BE49-F238E27FC236}">
                  <a16:creationId xmlns:a16="http://schemas.microsoft.com/office/drawing/2014/main" id="{08BC3BB0-F3FC-4587-855A-3F8BF39623E6}"/>
                </a:ext>
              </a:extLst>
            </p:cNvPr>
            <p:cNvSpPr/>
            <p:nvPr/>
          </p:nvSpPr>
          <p:spPr>
            <a:xfrm>
              <a:off x="3627907" y="2000250"/>
              <a:ext cx="601193" cy="742950"/>
            </a:xfrm>
            <a:prstGeom prst="chevron">
              <a:avLst/>
            </a:prstGeom>
            <a:solidFill>
              <a:srgbClr val="58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20">
              <a:extLst>
                <a:ext uri="{FF2B5EF4-FFF2-40B4-BE49-F238E27FC236}">
                  <a16:creationId xmlns:a16="http://schemas.microsoft.com/office/drawing/2014/main" id="{45705B5B-A4A1-4C77-9497-222D73C14013}"/>
                </a:ext>
              </a:extLst>
            </p:cNvPr>
            <p:cNvSpPr/>
            <p:nvPr/>
          </p:nvSpPr>
          <p:spPr>
            <a:xfrm>
              <a:off x="4131907" y="1980747"/>
              <a:ext cx="601193" cy="742950"/>
            </a:xfrm>
            <a:prstGeom prst="chevron">
              <a:avLst/>
            </a:prstGeom>
            <a:solidFill>
              <a:srgbClr val="58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Tree>
    <p:extLst>
      <p:ext uri="{BB962C8B-B14F-4D97-AF65-F5344CB8AC3E}">
        <p14:creationId xmlns:p14="http://schemas.microsoft.com/office/powerpoint/2010/main" val="321194474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0-#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anim calcmode="lin" valueType="num">
                                      <p:cBhvr>
                                        <p:cTn id="33" dur="500" fill="hold"/>
                                        <p:tgtEl>
                                          <p:spTgt spid="34"/>
                                        </p:tgtEl>
                                        <p:attrNameLst>
                                          <p:attrName>ppt_x</p:attrName>
                                        </p:attrNameLst>
                                      </p:cBhvr>
                                      <p:tavLst>
                                        <p:tav tm="0">
                                          <p:val>
                                            <p:strVal val="#ppt_x"/>
                                          </p:val>
                                        </p:tav>
                                        <p:tav tm="100000">
                                          <p:val>
                                            <p:strVal val="#ppt_x"/>
                                          </p:val>
                                        </p:tav>
                                      </p:tavLst>
                                    </p:anim>
                                    <p:anim calcmode="lin" valueType="num">
                                      <p:cBhvr>
                                        <p:cTn id="34" dur="50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3500"/>
                            </p:stCondLst>
                            <p:childTnLst>
                              <p:par>
                                <p:cTn id="46" presetID="17"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p:cTn id="48" dur="500" fill="hold"/>
                                        <p:tgtEl>
                                          <p:spTgt spid="3"/>
                                        </p:tgtEl>
                                        <p:attrNameLst>
                                          <p:attrName>ppt_x</p:attrName>
                                        </p:attrNameLst>
                                      </p:cBhvr>
                                      <p:tavLst>
                                        <p:tav tm="0">
                                          <p:val>
                                            <p:strVal val="#ppt_x+#ppt_w/2"/>
                                          </p:val>
                                        </p:tav>
                                        <p:tav tm="100000">
                                          <p:val>
                                            <p:strVal val="#ppt_x"/>
                                          </p:val>
                                        </p:tav>
                                      </p:tavLst>
                                    </p:anim>
                                    <p:anim calcmode="lin" valueType="num">
                                      <p:cBhvr>
                                        <p:cTn id="49" dur="500" fill="hold"/>
                                        <p:tgtEl>
                                          <p:spTgt spid="3"/>
                                        </p:tgtEl>
                                        <p:attrNameLst>
                                          <p:attrName>ppt_y</p:attrName>
                                        </p:attrNameLst>
                                      </p:cBhvr>
                                      <p:tavLst>
                                        <p:tav tm="0">
                                          <p:val>
                                            <p:strVal val="#ppt_y"/>
                                          </p:val>
                                        </p:tav>
                                        <p:tav tm="100000">
                                          <p:val>
                                            <p:strVal val="#ppt_y"/>
                                          </p:val>
                                        </p:tav>
                                      </p:tavLst>
                                    </p:anim>
                                    <p:anim calcmode="lin" valueType="num">
                                      <p:cBhvr>
                                        <p:cTn id="50" dur="500" fill="hold"/>
                                        <p:tgtEl>
                                          <p:spTgt spid="3"/>
                                        </p:tgtEl>
                                        <p:attrNameLst>
                                          <p:attrName>ppt_w</p:attrName>
                                        </p:attrNameLst>
                                      </p:cBhvr>
                                      <p:tavLst>
                                        <p:tav tm="0">
                                          <p:val>
                                            <p:fltVal val="0"/>
                                          </p:val>
                                        </p:tav>
                                        <p:tav tm="100000">
                                          <p:val>
                                            <p:strVal val="#ppt_w"/>
                                          </p:val>
                                        </p:tav>
                                      </p:tavLst>
                                    </p:anim>
                                    <p:anim calcmode="lin" valueType="num">
                                      <p:cBhvr>
                                        <p:cTn id="51" dur="500" fill="hold"/>
                                        <p:tgtEl>
                                          <p:spTgt spid="3"/>
                                        </p:tgtEl>
                                        <p:attrNameLst>
                                          <p:attrName>ppt_h</p:attrName>
                                        </p:attrNameLst>
                                      </p:cBhvr>
                                      <p:tavLst>
                                        <p:tav tm="0">
                                          <p:val>
                                            <p:strVal val="#ppt_h"/>
                                          </p:val>
                                        </p:tav>
                                        <p:tav tm="100000">
                                          <p:val>
                                            <p:strVal val="#ppt_h"/>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anim calcmode="lin" valueType="num">
                                      <p:cBhvr>
                                        <p:cTn id="56" dur="500" fill="hold"/>
                                        <p:tgtEl>
                                          <p:spTgt spid="30"/>
                                        </p:tgtEl>
                                        <p:attrNameLst>
                                          <p:attrName>ppt_x</p:attrName>
                                        </p:attrNameLst>
                                      </p:cBhvr>
                                      <p:tavLst>
                                        <p:tav tm="0">
                                          <p:val>
                                            <p:strVal val="#ppt_x"/>
                                          </p:val>
                                        </p:tav>
                                        <p:tav tm="100000">
                                          <p:val>
                                            <p:strVal val="#ppt_x"/>
                                          </p:val>
                                        </p:tav>
                                      </p:tavLst>
                                    </p:anim>
                                    <p:anim calcmode="lin" valueType="num">
                                      <p:cBhvr>
                                        <p:cTn id="57" dur="500" fill="hold"/>
                                        <p:tgtEl>
                                          <p:spTgt spid="3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anim calcmode="lin" valueType="num">
                                      <p:cBhvr>
                                        <p:cTn id="61" dur="500" fill="hold"/>
                                        <p:tgtEl>
                                          <p:spTgt spid="28"/>
                                        </p:tgtEl>
                                        <p:attrNameLst>
                                          <p:attrName>ppt_x</p:attrName>
                                        </p:attrNameLst>
                                      </p:cBhvr>
                                      <p:tavLst>
                                        <p:tav tm="0">
                                          <p:val>
                                            <p:strVal val="#ppt_x"/>
                                          </p:val>
                                        </p:tav>
                                        <p:tav tm="100000">
                                          <p:val>
                                            <p:strVal val="#ppt_x"/>
                                          </p:val>
                                        </p:tav>
                                      </p:tavLst>
                                    </p:anim>
                                    <p:anim calcmode="lin" valueType="num">
                                      <p:cBhvr>
                                        <p:cTn id="62" dur="500" fill="hold"/>
                                        <p:tgtEl>
                                          <p:spTgt spid="28"/>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17" presetClass="entr" presetSubtype="2"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ppt_x</p:attrName>
                                        </p:attrNameLst>
                                      </p:cBhvr>
                                      <p:tavLst>
                                        <p:tav tm="0">
                                          <p:val>
                                            <p:strVal val="#ppt_x+#ppt_w/2"/>
                                          </p:val>
                                        </p:tav>
                                        <p:tav tm="100000">
                                          <p:val>
                                            <p:strVal val="#ppt_x"/>
                                          </p:val>
                                        </p:tav>
                                      </p:tavLst>
                                    </p:anim>
                                    <p:anim calcmode="lin" valueType="num">
                                      <p:cBhvr>
                                        <p:cTn id="67" dur="500" fill="hold"/>
                                        <p:tgtEl>
                                          <p:spTgt spid="7"/>
                                        </p:tgtEl>
                                        <p:attrNameLst>
                                          <p:attrName>ppt_y</p:attrName>
                                        </p:attrNameLst>
                                      </p:cBhvr>
                                      <p:tavLst>
                                        <p:tav tm="0">
                                          <p:val>
                                            <p:strVal val="#ppt_y"/>
                                          </p:val>
                                        </p:tav>
                                        <p:tav tm="100000">
                                          <p:val>
                                            <p:strVal val="#ppt_y"/>
                                          </p:val>
                                        </p:tav>
                                      </p:tavLst>
                                    </p:anim>
                                    <p:anim calcmode="lin" valueType="num">
                                      <p:cBhvr>
                                        <p:cTn id="68" dur="500" fill="hold"/>
                                        <p:tgtEl>
                                          <p:spTgt spid="7"/>
                                        </p:tgtEl>
                                        <p:attrNameLst>
                                          <p:attrName>ppt_w</p:attrName>
                                        </p:attrNameLst>
                                      </p:cBhvr>
                                      <p:tavLst>
                                        <p:tav tm="0">
                                          <p:val>
                                            <p:fltVal val="0"/>
                                          </p:val>
                                        </p:tav>
                                        <p:tav tm="100000">
                                          <p:val>
                                            <p:strVal val="#ppt_w"/>
                                          </p:val>
                                        </p:tav>
                                      </p:tavLst>
                                    </p:anim>
                                    <p:anim calcmode="lin" valueType="num">
                                      <p:cBhvr>
                                        <p:cTn id="69" dur="500" fill="hold"/>
                                        <p:tgtEl>
                                          <p:spTgt spid="7"/>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42"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anim calcmode="lin" valueType="num">
                                      <p:cBhvr>
                                        <p:cTn id="79" dur="500" fill="hold"/>
                                        <p:tgtEl>
                                          <p:spTgt spid="31"/>
                                        </p:tgtEl>
                                        <p:attrNameLst>
                                          <p:attrName>ppt_x</p:attrName>
                                        </p:attrNameLst>
                                      </p:cBhvr>
                                      <p:tavLst>
                                        <p:tav tm="0">
                                          <p:val>
                                            <p:strVal val="#ppt_x"/>
                                          </p:val>
                                        </p:tav>
                                        <p:tav tm="100000">
                                          <p:val>
                                            <p:strVal val="#ppt_x"/>
                                          </p:val>
                                        </p:tav>
                                      </p:tavLst>
                                    </p:anim>
                                    <p:anim calcmode="lin" valueType="num">
                                      <p:cBhvr>
                                        <p:cTn id="80" dur="500" fill="hold"/>
                                        <p:tgtEl>
                                          <p:spTgt spid="31"/>
                                        </p:tgtEl>
                                        <p:attrNameLst>
                                          <p:attrName>ppt_y</p:attrName>
                                        </p:attrNameLst>
                                      </p:cBhvr>
                                      <p:tavLst>
                                        <p:tav tm="0">
                                          <p:val>
                                            <p:strVal val="#ppt_y+.1"/>
                                          </p:val>
                                        </p:tav>
                                        <p:tav tm="100000">
                                          <p:val>
                                            <p:strVal val="#ppt_y"/>
                                          </p:val>
                                        </p:tav>
                                      </p:tavLst>
                                    </p:anim>
                                  </p:childTnLst>
                                </p:cTn>
                              </p:par>
                            </p:childTnLst>
                          </p:cTn>
                        </p:par>
                        <p:par>
                          <p:cTn id="81" fill="hold">
                            <p:stCondLst>
                              <p:cond delay="5500"/>
                            </p:stCondLst>
                            <p:childTnLst>
                              <p:par>
                                <p:cTn id="82" presetID="17" presetClass="entr" presetSubtype="2" fill="hold" nodeType="afterEffect">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cBhvr>
                                        <p:cTn id="84" dur="500" fill="hold"/>
                                        <p:tgtEl>
                                          <p:spTgt spid="8"/>
                                        </p:tgtEl>
                                        <p:attrNameLst>
                                          <p:attrName>ppt_x</p:attrName>
                                        </p:attrNameLst>
                                      </p:cBhvr>
                                      <p:tavLst>
                                        <p:tav tm="0">
                                          <p:val>
                                            <p:strVal val="#ppt_x+#ppt_w/2"/>
                                          </p:val>
                                        </p:tav>
                                        <p:tav tm="100000">
                                          <p:val>
                                            <p:strVal val="#ppt_x"/>
                                          </p:val>
                                        </p:tav>
                                      </p:tavLst>
                                    </p:anim>
                                    <p:anim calcmode="lin" valueType="num">
                                      <p:cBhvr>
                                        <p:cTn id="85" dur="500" fill="hold"/>
                                        <p:tgtEl>
                                          <p:spTgt spid="8"/>
                                        </p:tgtEl>
                                        <p:attrNameLst>
                                          <p:attrName>ppt_y</p:attrName>
                                        </p:attrNameLst>
                                      </p:cBhvr>
                                      <p:tavLst>
                                        <p:tav tm="0">
                                          <p:val>
                                            <p:strVal val="#ppt_y"/>
                                          </p:val>
                                        </p:tav>
                                        <p:tav tm="100000">
                                          <p:val>
                                            <p:strVal val="#ppt_y"/>
                                          </p:val>
                                        </p:tav>
                                      </p:tavLst>
                                    </p:anim>
                                    <p:anim calcmode="lin" valueType="num">
                                      <p:cBhvr>
                                        <p:cTn id="86" dur="500" fill="hold"/>
                                        <p:tgtEl>
                                          <p:spTgt spid="8"/>
                                        </p:tgtEl>
                                        <p:attrNameLst>
                                          <p:attrName>ppt_w</p:attrName>
                                        </p:attrNameLst>
                                      </p:cBhvr>
                                      <p:tavLst>
                                        <p:tav tm="0">
                                          <p:val>
                                            <p:fltVal val="0"/>
                                          </p:val>
                                        </p:tav>
                                        <p:tav tm="100000">
                                          <p:val>
                                            <p:strVal val="#ppt_w"/>
                                          </p:val>
                                        </p:tav>
                                      </p:tavLst>
                                    </p:anim>
                                    <p:anim calcmode="lin" valueType="num">
                                      <p:cBhvr>
                                        <p:cTn id="87" dur="500" fill="hold"/>
                                        <p:tgtEl>
                                          <p:spTgt spid="8"/>
                                        </p:tgtEl>
                                        <p:attrNameLst>
                                          <p:attrName>ppt_h</p:attrName>
                                        </p:attrNameLst>
                                      </p:cBhvr>
                                      <p:tavLst>
                                        <p:tav tm="0">
                                          <p:val>
                                            <p:strVal val="#ppt_h"/>
                                          </p:val>
                                        </p:tav>
                                        <p:tav tm="100000">
                                          <p:val>
                                            <p:strVal val="#ppt_h"/>
                                          </p:val>
                                        </p:tav>
                                      </p:tavLst>
                                    </p:anim>
                                  </p:childTnLst>
                                </p:cTn>
                              </p:par>
                            </p:childTnLst>
                          </p:cTn>
                        </p:par>
                        <p:par>
                          <p:cTn id="88" fill="hold">
                            <p:stCondLst>
                              <p:cond delay="6000"/>
                            </p:stCondLst>
                            <p:childTnLst>
                              <p:par>
                                <p:cTn id="89" presetID="42" presetClass="entr" presetSubtype="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500"/>
                                        <p:tgtEl>
                                          <p:spTgt spid="27"/>
                                        </p:tgtEl>
                                      </p:cBhvr>
                                    </p:animEffect>
                                    <p:anim calcmode="lin" valueType="num">
                                      <p:cBhvr>
                                        <p:cTn id="92" dur="500" fill="hold"/>
                                        <p:tgtEl>
                                          <p:spTgt spid="27"/>
                                        </p:tgtEl>
                                        <p:attrNameLst>
                                          <p:attrName>ppt_x</p:attrName>
                                        </p:attrNameLst>
                                      </p:cBhvr>
                                      <p:tavLst>
                                        <p:tav tm="0">
                                          <p:val>
                                            <p:strVal val="#ppt_x"/>
                                          </p:val>
                                        </p:tav>
                                        <p:tav tm="100000">
                                          <p:val>
                                            <p:strVal val="#ppt_x"/>
                                          </p:val>
                                        </p:tav>
                                      </p:tavLst>
                                    </p:anim>
                                    <p:anim calcmode="lin" valueType="num">
                                      <p:cBhvr>
                                        <p:cTn id="93" dur="5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anim calcmode="lin" valueType="num">
                                      <p:cBhvr>
                                        <p:cTn id="97" dur="500" fill="hold"/>
                                        <p:tgtEl>
                                          <p:spTgt spid="25"/>
                                        </p:tgtEl>
                                        <p:attrNameLst>
                                          <p:attrName>ppt_x</p:attrName>
                                        </p:attrNameLst>
                                      </p:cBhvr>
                                      <p:tavLst>
                                        <p:tav tm="0">
                                          <p:val>
                                            <p:strVal val="#ppt_x"/>
                                          </p:val>
                                        </p:tav>
                                        <p:tav tm="100000">
                                          <p:val>
                                            <p:strVal val="#ppt_x"/>
                                          </p:val>
                                        </p:tav>
                                      </p:tavLst>
                                    </p:anim>
                                    <p:anim calcmode="lin" valueType="num">
                                      <p:cBhvr>
                                        <p:cTn id="9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25" grpId="0"/>
      <p:bldP spid="27" grpId="0"/>
      <p:bldP spid="28" grpId="0"/>
      <p:bldP spid="30" grpId="0"/>
      <p:bldP spid="31" grpId="0"/>
      <p:bldP spid="33" grpId="0"/>
      <p:bldP spid="34" grpId="0"/>
      <p:bldP spid="46" grpId="0" animBg="1"/>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可行性分析</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183" name="TextBox 54">
            <a:extLst>
              <a:ext uri="{FF2B5EF4-FFF2-40B4-BE49-F238E27FC236}">
                <a16:creationId xmlns:a16="http://schemas.microsoft.com/office/drawing/2014/main" id="{4114A42A-0BA4-4907-8523-4B222151A1CA}"/>
              </a:ext>
            </a:extLst>
          </p:cNvPr>
          <p:cNvSpPr txBox="1"/>
          <p:nvPr/>
        </p:nvSpPr>
        <p:spPr>
          <a:xfrm>
            <a:off x="1015184" y="1751172"/>
            <a:ext cx="10161631" cy="86177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3000"/>
              </a:lnSpc>
            </a:pPr>
            <a:r>
              <a:rPr lang="zh-CN" altLang="en-US" sz="1600" dirty="0">
                <a:latin typeface="+mn-lt"/>
                <a:ea typeface="+mn-ea"/>
                <a:cs typeface="+mn-ea"/>
                <a:sym typeface="+mn-lt"/>
              </a:rPr>
              <a:t>“策略先行，经营致胜，管理为本”的商业推广理念，一步一个脚印发展成为东莞同类企业中经营范围最广、在行业内颇具影响力的企业。</a:t>
            </a:r>
          </a:p>
        </p:txBody>
      </p:sp>
      <p:grpSp>
        <p:nvGrpSpPr>
          <p:cNvPr id="184" name="组合 183">
            <a:extLst>
              <a:ext uri="{FF2B5EF4-FFF2-40B4-BE49-F238E27FC236}">
                <a16:creationId xmlns:a16="http://schemas.microsoft.com/office/drawing/2014/main" id="{8ACF446F-1636-4156-99C5-7BCE5D7044FE}"/>
              </a:ext>
            </a:extLst>
          </p:cNvPr>
          <p:cNvGrpSpPr/>
          <p:nvPr/>
        </p:nvGrpSpPr>
        <p:grpSpPr>
          <a:xfrm>
            <a:off x="1121066" y="1422115"/>
            <a:ext cx="505943" cy="284132"/>
            <a:chOff x="3627907" y="1980747"/>
            <a:chExt cx="1105193" cy="762453"/>
          </a:xfrm>
          <a:solidFill>
            <a:srgbClr val="152A35"/>
          </a:solidFill>
        </p:grpSpPr>
        <p:sp>
          <p:nvSpPr>
            <p:cNvPr id="185" name="燕尾形 19">
              <a:extLst>
                <a:ext uri="{FF2B5EF4-FFF2-40B4-BE49-F238E27FC236}">
                  <a16:creationId xmlns:a16="http://schemas.microsoft.com/office/drawing/2014/main" id="{4BABEB88-AD25-4DB7-AE38-5A924D0990BC}"/>
                </a:ext>
              </a:extLst>
            </p:cNvPr>
            <p:cNvSpPr/>
            <p:nvPr/>
          </p:nvSpPr>
          <p:spPr>
            <a:xfrm>
              <a:off x="3627907" y="2000250"/>
              <a:ext cx="601193" cy="74295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6" name="燕尾形 20">
              <a:extLst>
                <a:ext uri="{FF2B5EF4-FFF2-40B4-BE49-F238E27FC236}">
                  <a16:creationId xmlns:a16="http://schemas.microsoft.com/office/drawing/2014/main" id="{4D23E7F1-37B9-4838-BC0D-A6EF05BF86D6}"/>
                </a:ext>
              </a:extLst>
            </p:cNvPr>
            <p:cNvSpPr/>
            <p:nvPr/>
          </p:nvSpPr>
          <p:spPr>
            <a:xfrm>
              <a:off x="4131907" y="1980747"/>
              <a:ext cx="601193" cy="74295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5" name="组合 214">
            <a:extLst>
              <a:ext uri="{FF2B5EF4-FFF2-40B4-BE49-F238E27FC236}">
                <a16:creationId xmlns:a16="http://schemas.microsoft.com/office/drawing/2014/main" id="{F4A6EA90-FE65-4AA2-816D-4ABABC5223D8}"/>
              </a:ext>
            </a:extLst>
          </p:cNvPr>
          <p:cNvGrpSpPr/>
          <p:nvPr/>
        </p:nvGrpSpPr>
        <p:grpSpPr>
          <a:xfrm>
            <a:off x="1138167" y="3002963"/>
            <a:ext cx="2208643" cy="2527699"/>
            <a:chOff x="1138167" y="2858635"/>
            <a:chExt cx="2208643" cy="2527699"/>
          </a:xfrm>
        </p:grpSpPr>
        <p:sp>
          <p:nvSpPr>
            <p:cNvPr id="187" name="矩形 186">
              <a:extLst>
                <a:ext uri="{FF2B5EF4-FFF2-40B4-BE49-F238E27FC236}">
                  <a16:creationId xmlns:a16="http://schemas.microsoft.com/office/drawing/2014/main" id="{A857C8BA-30FA-4B24-BF1E-3FA4094298AC}"/>
                </a:ext>
              </a:extLst>
            </p:cNvPr>
            <p:cNvSpPr/>
            <p:nvPr/>
          </p:nvSpPr>
          <p:spPr>
            <a:xfrm>
              <a:off x="1138167" y="3152786"/>
              <a:ext cx="2208643" cy="223354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8" name="组合 187">
              <a:extLst>
                <a:ext uri="{FF2B5EF4-FFF2-40B4-BE49-F238E27FC236}">
                  <a16:creationId xmlns:a16="http://schemas.microsoft.com/office/drawing/2014/main" id="{5372344D-768E-4B80-8681-7FA0EA83A2F1}"/>
                </a:ext>
              </a:extLst>
            </p:cNvPr>
            <p:cNvGrpSpPr/>
            <p:nvPr/>
          </p:nvGrpSpPr>
          <p:grpSpPr>
            <a:xfrm>
              <a:off x="1946738" y="2858635"/>
              <a:ext cx="497357" cy="497357"/>
              <a:chOff x="1700334" y="4487003"/>
              <a:chExt cx="497357" cy="497357"/>
            </a:xfrm>
          </p:grpSpPr>
          <p:sp>
            <p:nvSpPr>
              <p:cNvPr id="189" name="椭圆 188">
                <a:extLst>
                  <a:ext uri="{FF2B5EF4-FFF2-40B4-BE49-F238E27FC236}">
                    <a16:creationId xmlns:a16="http://schemas.microsoft.com/office/drawing/2014/main" id="{7038D0A6-3C82-420E-8EC3-7FE97BE14D42}"/>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文本框 189">
                <a:extLst>
                  <a:ext uri="{FF2B5EF4-FFF2-40B4-BE49-F238E27FC236}">
                    <a16:creationId xmlns:a16="http://schemas.microsoft.com/office/drawing/2014/main" id="{A3EB851D-409D-4440-B806-4B3E86F6D298}"/>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sp>
          <p:nvSpPr>
            <p:cNvPr id="191" name="TextBox 47">
              <a:extLst>
                <a:ext uri="{FF2B5EF4-FFF2-40B4-BE49-F238E27FC236}">
                  <a16:creationId xmlns:a16="http://schemas.microsoft.com/office/drawing/2014/main" id="{10926C1B-A42A-45DC-87E1-63B105AF4834}"/>
                </a:ext>
              </a:extLst>
            </p:cNvPr>
            <p:cNvSpPr txBox="1"/>
            <p:nvPr/>
          </p:nvSpPr>
          <p:spPr>
            <a:xfrm>
              <a:off x="1162362" y="4347124"/>
              <a:ext cx="2133944" cy="57746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197" name="TextBox 191">
              <a:extLst>
                <a:ext uri="{FF2B5EF4-FFF2-40B4-BE49-F238E27FC236}">
                  <a16:creationId xmlns:a16="http://schemas.microsoft.com/office/drawing/2014/main" id="{858FFC64-49DC-4C72-8A9B-8695857A6CEB}"/>
                </a:ext>
              </a:extLst>
            </p:cNvPr>
            <p:cNvSpPr txBox="1"/>
            <p:nvPr/>
          </p:nvSpPr>
          <p:spPr>
            <a:xfrm>
              <a:off x="1138167" y="3625806"/>
              <a:ext cx="2208643" cy="400110"/>
            </a:xfrm>
            <a:prstGeom prst="rect">
              <a:avLst/>
            </a:prstGeom>
            <a:solidFill>
              <a:srgbClr val="152A35"/>
            </a:solidFill>
          </p:spPr>
          <p:txBody>
            <a:bodyPr wrap="square" rtlCol="0">
              <a:spAutoFit/>
            </a:bodyPr>
            <a:lstStyle/>
            <a:p>
              <a:pPr algn="ctr"/>
              <a:r>
                <a:rPr lang="zh-CN" altLang="en-US" sz="2000" b="1" dirty="0">
                  <a:solidFill>
                    <a:schemeClr val="bg1"/>
                  </a:solidFill>
                  <a:cs typeface="+mn-ea"/>
                  <a:sym typeface="+mn-lt"/>
                </a:rPr>
                <a:t>主要任务</a:t>
              </a:r>
              <a:endParaRPr lang="zh-CN" altLang="zh-CN" sz="2000" b="1" dirty="0">
                <a:solidFill>
                  <a:schemeClr val="bg1"/>
                </a:solidFill>
                <a:cs typeface="+mn-ea"/>
                <a:sym typeface="+mn-lt"/>
              </a:endParaRPr>
            </a:p>
          </p:txBody>
        </p:sp>
      </p:grpSp>
      <p:sp>
        <p:nvSpPr>
          <p:cNvPr id="198" name="TextBox 199">
            <a:extLst>
              <a:ext uri="{FF2B5EF4-FFF2-40B4-BE49-F238E27FC236}">
                <a16:creationId xmlns:a16="http://schemas.microsoft.com/office/drawing/2014/main" id="{55E3D48B-11CC-48D1-A7C4-C83C48B80545}"/>
              </a:ext>
            </a:extLst>
          </p:cNvPr>
          <p:cNvSpPr txBox="1"/>
          <p:nvPr/>
        </p:nvSpPr>
        <p:spPr>
          <a:xfrm>
            <a:off x="1661134" y="1335997"/>
            <a:ext cx="3003599" cy="463636"/>
          </a:xfrm>
          <a:prstGeom prst="rect">
            <a:avLst/>
          </a:prstGeom>
          <a:noFill/>
        </p:spPr>
        <p:txBody>
          <a:bodyPr wrap="square" rtlCol="0">
            <a:spAutoFit/>
          </a:bodyPr>
          <a:lstStyle/>
          <a:p>
            <a:r>
              <a:rPr lang="zh-CN" altLang="en-US" sz="2400" b="1" dirty="0">
                <a:solidFill>
                  <a:srgbClr val="152A35"/>
                </a:solidFill>
                <a:cs typeface="+mn-ea"/>
                <a:sym typeface="+mn-lt"/>
              </a:rPr>
              <a:t>分析结果</a:t>
            </a:r>
            <a:r>
              <a:rPr lang="zh-CN" altLang="zh-CN" sz="2400" b="1" dirty="0">
                <a:solidFill>
                  <a:srgbClr val="152A35"/>
                </a:solidFill>
                <a:cs typeface="+mn-ea"/>
                <a:sym typeface="+mn-lt"/>
              </a:rPr>
              <a:t>概述</a:t>
            </a:r>
          </a:p>
        </p:txBody>
      </p:sp>
      <p:grpSp>
        <p:nvGrpSpPr>
          <p:cNvPr id="214" name="组合 213">
            <a:extLst>
              <a:ext uri="{FF2B5EF4-FFF2-40B4-BE49-F238E27FC236}">
                <a16:creationId xmlns:a16="http://schemas.microsoft.com/office/drawing/2014/main" id="{A7E6C370-FACB-4302-9118-77E87673088E}"/>
              </a:ext>
            </a:extLst>
          </p:cNvPr>
          <p:cNvGrpSpPr/>
          <p:nvPr/>
        </p:nvGrpSpPr>
        <p:grpSpPr>
          <a:xfrm>
            <a:off x="3743471" y="3002963"/>
            <a:ext cx="2208643" cy="2527699"/>
            <a:chOff x="3714280" y="2825133"/>
            <a:chExt cx="2208643" cy="2527699"/>
          </a:xfrm>
        </p:grpSpPr>
        <p:sp>
          <p:nvSpPr>
            <p:cNvPr id="202" name="矩形 201">
              <a:extLst>
                <a:ext uri="{FF2B5EF4-FFF2-40B4-BE49-F238E27FC236}">
                  <a16:creationId xmlns:a16="http://schemas.microsoft.com/office/drawing/2014/main" id="{1581D770-689D-426A-BC54-073A40B29B78}"/>
                </a:ext>
              </a:extLst>
            </p:cNvPr>
            <p:cNvSpPr/>
            <p:nvPr/>
          </p:nvSpPr>
          <p:spPr>
            <a:xfrm>
              <a:off x="3714280" y="3119284"/>
              <a:ext cx="2208643" cy="223354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组合 202">
              <a:extLst>
                <a:ext uri="{FF2B5EF4-FFF2-40B4-BE49-F238E27FC236}">
                  <a16:creationId xmlns:a16="http://schemas.microsoft.com/office/drawing/2014/main" id="{629FFB5C-82E4-428A-A5B3-AC527BF8C73D}"/>
                </a:ext>
              </a:extLst>
            </p:cNvPr>
            <p:cNvGrpSpPr/>
            <p:nvPr/>
          </p:nvGrpSpPr>
          <p:grpSpPr>
            <a:xfrm>
              <a:off x="4522851" y="2825133"/>
              <a:ext cx="497357" cy="497357"/>
              <a:chOff x="1700334" y="4487003"/>
              <a:chExt cx="497357" cy="497357"/>
            </a:xfrm>
          </p:grpSpPr>
          <p:sp>
            <p:nvSpPr>
              <p:cNvPr id="204" name="椭圆 203">
                <a:extLst>
                  <a:ext uri="{FF2B5EF4-FFF2-40B4-BE49-F238E27FC236}">
                    <a16:creationId xmlns:a16="http://schemas.microsoft.com/office/drawing/2014/main" id="{41BD2BB9-476B-4617-88F1-0922EB63BA24}"/>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文本框 204">
                <a:extLst>
                  <a:ext uri="{FF2B5EF4-FFF2-40B4-BE49-F238E27FC236}">
                    <a16:creationId xmlns:a16="http://schemas.microsoft.com/office/drawing/2014/main" id="{6B92C05C-2CB6-4EBA-926D-920ECC2124FB}"/>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sp>
          <p:nvSpPr>
            <p:cNvPr id="206" name="TextBox 47">
              <a:extLst>
                <a:ext uri="{FF2B5EF4-FFF2-40B4-BE49-F238E27FC236}">
                  <a16:creationId xmlns:a16="http://schemas.microsoft.com/office/drawing/2014/main" id="{CD0640AC-DC2F-4DCD-A4F2-0EE7EA8B7ABB}"/>
                </a:ext>
              </a:extLst>
            </p:cNvPr>
            <p:cNvSpPr txBox="1"/>
            <p:nvPr/>
          </p:nvSpPr>
          <p:spPr>
            <a:xfrm>
              <a:off x="3738475" y="4313622"/>
              <a:ext cx="2133944" cy="57746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207" name="TextBox 191">
              <a:extLst>
                <a:ext uri="{FF2B5EF4-FFF2-40B4-BE49-F238E27FC236}">
                  <a16:creationId xmlns:a16="http://schemas.microsoft.com/office/drawing/2014/main" id="{FC7C18AF-0678-4C5E-8C95-E9D824ABA162}"/>
                </a:ext>
              </a:extLst>
            </p:cNvPr>
            <p:cNvSpPr txBox="1"/>
            <p:nvPr/>
          </p:nvSpPr>
          <p:spPr>
            <a:xfrm>
              <a:off x="3714280" y="3592304"/>
              <a:ext cx="2208643" cy="400110"/>
            </a:xfrm>
            <a:prstGeom prst="rect">
              <a:avLst/>
            </a:prstGeom>
            <a:solidFill>
              <a:srgbClr val="152A35"/>
            </a:solidFill>
          </p:spPr>
          <p:txBody>
            <a:bodyPr wrap="square" rtlCol="0">
              <a:spAutoFit/>
            </a:bodyPr>
            <a:lstStyle/>
            <a:p>
              <a:pPr algn="ctr"/>
              <a:r>
                <a:rPr lang="zh-CN" altLang="en-US" sz="2000" b="1" dirty="0">
                  <a:solidFill>
                    <a:schemeClr val="bg1"/>
                  </a:solidFill>
                  <a:cs typeface="+mn-ea"/>
                  <a:sym typeface="+mn-lt"/>
                </a:rPr>
                <a:t>团队协作能力</a:t>
              </a:r>
            </a:p>
          </p:txBody>
        </p:sp>
      </p:grpSp>
      <p:grpSp>
        <p:nvGrpSpPr>
          <p:cNvPr id="3" name="组合 2">
            <a:extLst>
              <a:ext uri="{FF2B5EF4-FFF2-40B4-BE49-F238E27FC236}">
                <a16:creationId xmlns:a16="http://schemas.microsoft.com/office/drawing/2014/main" id="{5B9CE0D5-9B42-4DCB-8263-26A9BAEF35CC}"/>
              </a:ext>
            </a:extLst>
          </p:cNvPr>
          <p:cNvGrpSpPr/>
          <p:nvPr/>
        </p:nvGrpSpPr>
        <p:grpSpPr>
          <a:xfrm>
            <a:off x="6348775" y="3002963"/>
            <a:ext cx="2208643" cy="2527699"/>
            <a:chOff x="6290393" y="2852887"/>
            <a:chExt cx="2208643" cy="2527699"/>
          </a:xfrm>
        </p:grpSpPr>
        <p:sp>
          <p:nvSpPr>
            <p:cNvPr id="208" name="矩形 207">
              <a:extLst>
                <a:ext uri="{FF2B5EF4-FFF2-40B4-BE49-F238E27FC236}">
                  <a16:creationId xmlns:a16="http://schemas.microsoft.com/office/drawing/2014/main" id="{5E587F99-4CAB-4442-9A28-73AD57625C8B}"/>
                </a:ext>
              </a:extLst>
            </p:cNvPr>
            <p:cNvSpPr/>
            <p:nvPr/>
          </p:nvSpPr>
          <p:spPr>
            <a:xfrm>
              <a:off x="6290393" y="3147038"/>
              <a:ext cx="2208643" cy="223354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9" name="组合 208">
              <a:extLst>
                <a:ext uri="{FF2B5EF4-FFF2-40B4-BE49-F238E27FC236}">
                  <a16:creationId xmlns:a16="http://schemas.microsoft.com/office/drawing/2014/main" id="{6AB71785-C6CB-414B-8556-E7B1C24722D9}"/>
                </a:ext>
              </a:extLst>
            </p:cNvPr>
            <p:cNvGrpSpPr/>
            <p:nvPr/>
          </p:nvGrpSpPr>
          <p:grpSpPr>
            <a:xfrm>
              <a:off x="7098964" y="2852887"/>
              <a:ext cx="497357" cy="497357"/>
              <a:chOff x="1700334" y="4487003"/>
              <a:chExt cx="497357" cy="497357"/>
            </a:xfrm>
          </p:grpSpPr>
          <p:sp>
            <p:nvSpPr>
              <p:cNvPr id="210" name="椭圆 209">
                <a:extLst>
                  <a:ext uri="{FF2B5EF4-FFF2-40B4-BE49-F238E27FC236}">
                    <a16:creationId xmlns:a16="http://schemas.microsoft.com/office/drawing/2014/main" id="{67BB33AA-A696-45BE-BB51-508C1AD11281}"/>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文本框 210">
                <a:extLst>
                  <a:ext uri="{FF2B5EF4-FFF2-40B4-BE49-F238E27FC236}">
                    <a16:creationId xmlns:a16="http://schemas.microsoft.com/office/drawing/2014/main" id="{4910EEEF-7FEF-4BD8-8E9E-2F9789B817FA}"/>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03</a:t>
                </a:r>
                <a:endParaRPr lang="zh-CN" altLang="en-US" sz="2000" dirty="0">
                  <a:solidFill>
                    <a:schemeClr val="bg1"/>
                  </a:solidFill>
                </a:endParaRPr>
              </a:p>
            </p:txBody>
          </p:sp>
        </p:grpSp>
        <p:sp>
          <p:nvSpPr>
            <p:cNvPr id="212" name="TextBox 47">
              <a:extLst>
                <a:ext uri="{FF2B5EF4-FFF2-40B4-BE49-F238E27FC236}">
                  <a16:creationId xmlns:a16="http://schemas.microsoft.com/office/drawing/2014/main" id="{A0DA33A0-18F3-402A-A18C-58098158C4C2}"/>
                </a:ext>
              </a:extLst>
            </p:cNvPr>
            <p:cNvSpPr txBox="1"/>
            <p:nvPr/>
          </p:nvSpPr>
          <p:spPr>
            <a:xfrm>
              <a:off x="6314588" y="4341376"/>
              <a:ext cx="2133944" cy="57746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213" name="TextBox 191">
              <a:extLst>
                <a:ext uri="{FF2B5EF4-FFF2-40B4-BE49-F238E27FC236}">
                  <a16:creationId xmlns:a16="http://schemas.microsoft.com/office/drawing/2014/main" id="{5A2A7EB2-F3AF-4FD8-94C9-314293F1148E}"/>
                </a:ext>
              </a:extLst>
            </p:cNvPr>
            <p:cNvSpPr txBox="1"/>
            <p:nvPr/>
          </p:nvSpPr>
          <p:spPr>
            <a:xfrm>
              <a:off x="6290393" y="3620058"/>
              <a:ext cx="2208643" cy="400110"/>
            </a:xfrm>
            <a:prstGeom prst="rect">
              <a:avLst/>
            </a:prstGeom>
            <a:solidFill>
              <a:srgbClr val="152A35"/>
            </a:solidFill>
          </p:spPr>
          <p:txBody>
            <a:bodyPr wrap="square" rtlCol="0">
              <a:spAutoFit/>
            </a:bodyPr>
            <a:lstStyle/>
            <a:p>
              <a:pPr algn="ctr"/>
              <a:r>
                <a:rPr lang="zh-CN" altLang="en-US" sz="2000" b="1" dirty="0">
                  <a:solidFill>
                    <a:schemeClr val="bg1"/>
                  </a:solidFill>
                  <a:cs typeface="+mn-ea"/>
                  <a:sym typeface="+mn-lt"/>
                </a:rPr>
                <a:t>资金运转</a:t>
              </a:r>
            </a:p>
          </p:txBody>
        </p:sp>
      </p:grpSp>
      <p:grpSp>
        <p:nvGrpSpPr>
          <p:cNvPr id="216" name="组合 215">
            <a:extLst>
              <a:ext uri="{FF2B5EF4-FFF2-40B4-BE49-F238E27FC236}">
                <a16:creationId xmlns:a16="http://schemas.microsoft.com/office/drawing/2014/main" id="{254A8886-7135-429F-837A-90137F9FFC08}"/>
              </a:ext>
            </a:extLst>
          </p:cNvPr>
          <p:cNvGrpSpPr/>
          <p:nvPr/>
        </p:nvGrpSpPr>
        <p:grpSpPr>
          <a:xfrm>
            <a:off x="8954078" y="3002963"/>
            <a:ext cx="2208643" cy="2527699"/>
            <a:chOff x="6290393" y="2852887"/>
            <a:chExt cx="2208643" cy="2527699"/>
          </a:xfrm>
        </p:grpSpPr>
        <p:sp>
          <p:nvSpPr>
            <p:cNvPr id="217" name="矩形 216">
              <a:extLst>
                <a:ext uri="{FF2B5EF4-FFF2-40B4-BE49-F238E27FC236}">
                  <a16:creationId xmlns:a16="http://schemas.microsoft.com/office/drawing/2014/main" id="{36EBC481-0BD8-4933-AFB2-FA744B2DF87E}"/>
                </a:ext>
              </a:extLst>
            </p:cNvPr>
            <p:cNvSpPr/>
            <p:nvPr/>
          </p:nvSpPr>
          <p:spPr>
            <a:xfrm>
              <a:off x="6290393" y="3147038"/>
              <a:ext cx="2208643" cy="223354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8" name="组合 217">
              <a:extLst>
                <a:ext uri="{FF2B5EF4-FFF2-40B4-BE49-F238E27FC236}">
                  <a16:creationId xmlns:a16="http://schemas.microsoft.com/office/drawing/2014/main" id="{D52DD11A-6C47-415A-A9ED-D93840B6BF95}"/>
                </a:ext>
              </a:extLst>
            </p:cNvPr>
            <p:cNvGrpSpPr/>
            <p:nvPr/>
          </p:nvGrpSpPr>
          <p:grpSpPr>
            <a:xfrm>
              <a:off x="7098964" y="2852887"/>
              <a:ext cx="497357" cy="497357"/>
              <a:chOff x="1700334" y="4487003"/>
              <a:chExt cx="497357" cy="497357"/>
            </a:xfrm>
          </p:grpSpPr>
          <p:sp>
            <p:nvSpPr>
              <p:cNvPr id="221" name="椭圆 220">
                <a:extLst>
                  <a:ext uri="{FF2B5EF4-FFF2-40B4-BE49-F238E27FC236}">
                    <a16:creationId xmlns:a16="http://schemas.microsoft.com/office/drawing/2014/main" id="{A36610A5-22E3-4D8E-A80C-C2089E9CB1C0}"/>
                  </a:ext>
                </a:extLst>
              </p:cNvPr>
              <p:cNvSpPr/>
              <p:nvPr/>
            </p:nvSpPr>
            <p:spPr>
              <a:xfrm>
                <a:off x="1700334" y="4487003"/>
                <a:ext cx="497357" cy="497357"/>
              </a:xfrm>
              <a:prstGeom prst="ellipse">
                <a:avLst/>
              </a:prstGeom>
              <a:solidFill>
                <a:srgbClr val="152A3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文本框 221">
                <a:extLst>
                  <a:ext uri="{FF2B5EF4-FFF2-40B4-BE49-F238E27FC236}">
                    <a16:creationId xmlns:a16="http://schemas.microsoft.com/office/drawing/2014/main" id="{95CD2BDA-5D10-44B3-B863-662093EA4672}"/>
                  </a:ext>
                </a:extLst>
              </p:cNvPr>
              <p:cNvSpPr txBox="1"/>
              <p:nvPr/>
            </p:nvSpPr>
            <p:spPr>
              <a:xfrm>
                <a:off x="1718702" y="4545218"/>
                <a:ext cx="471369" cy="400110"/>
              </a:xfrm>
              <a:prstGeom prst="rect">
                <a:avLst/>
              </a:prstGeom>
              <a:noFill/>
            </p:spPr>
            <p:txBody>
              <a:bodyPr wrap="square" rtlCol="0">
                <a:spAutoFit/>
              </a:bodyPr>
              <a:lstStyle/>
              <a:p>
                <a:pPr algn="ctr"/>
                <a:r>
                  <a:rPr lang="en-US" altLang="zh-CN" sz="2000" dirty="0">
                    <a:solidFill>
                      <a:schemeClr val="bg1"/>
                    </a:solidFill>
                  </a:rPr>
                  <a:t>04</a:t>
                </a:r>
                <a:endParaRPr lang="zh-CN" altLang="en-US" sz="2000" dirty="0">
                  <a:solidFill>
                    <a:schemeClr val="bg1"/>
                  </a:solidFill>
                </a:endParaRPr>
              </a:p>
            </p:txBody>
          </p:sp>
        </p:grpSp>
        <p:sp>
          <p:nvSpPr>
            <p:cNvPr id="219" name="TextBox 47">
              <a:extLst>
                <a:ext uri="{FF2B5EF4-FFF2-40B4-BE49-F238E27FC236}">
                  <a16:creationId xmlns:a16="http://schemas.microsoft.com/office/drawing/2014/main" id="{340C3278-6311-4962-AA6E-D4817E462A2A}"/>
                </a:ext>
              </a:extLst>
            </p:cNvPr>
            <p:cNvSpPr txBox="1"/>
            <p:nvPr/>
          </p:nvSpPr>
          <p:spPr>
            <a:xfrm>
              <a:off x="6314588" y="4341376"/>
              <a:ext cx="2133944" cy="577466"/>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a:p>
              <a:pPr algn="ctr">
                <a:lnSpc>
                  <a:spcPts val="2000"/>
                </a:lnSpc>
              </a:pPr>
              <a:r>
                <a:rPr lang="zh-CN" altLang="en-US" sz="1200" dirty="0">
                  <a:solidFill>
                    <a:schemeClr val="tx1">
                      <a:lumMod val="85000"/>
                      <a:lumOff val="15000"/>
                    </a:schemeClr>
                  </a:solidFill>
                  <a:latin typeface="+mn-lt"/>
                  <a:ea typeface="+mn-ea"/>
                  <a:cs typeface="+mn-ea"/>
                  <a:sym typeface="+mn-lt"/>
                </a:rPr>
                <a:t>点击此处添加内容</a:t>
              </a:r>
            </a:p>
          </p:txBody>
        </p:sp>
        <p:sp>
          <p:nvSpPr>
            <p:cNvPr id="220" name="TextBox 191">
              <a:extLst>
                <a:ext uri="{FF2B5EF4-FFF2-40B4-BE49-F238E27FC236}">
                  <a16:creationId xmlns:a16="http://schemas.microsoft.com/office/drawing/2014/main" id="{118BEB89-EA3E-4642-ABB6-E235AE4CD7D3}"/>
                </a:ext>
              </a:extLst>
            </p:cNvPr>
            <p:cNvSpPr txBox="1"/>
            <p:nvPr/>
          </p:nvSpPr>
          <p:spPr>
            <a:xfrm>
              <a:off x="6290393" y="3620058"/>
              <a:ext cx="2208643" cy="400110"/>
            </a:xfrm>
            <a:prstGeom prst="rect">
              <a:avLst/>
            </a:prstGeom>
            <a:solidFill>
              <a:srgbClr val="152A35"/>
            </a:solidFill>
          </p:spPr>
          <p:txBody>
            <a:bodyPr wrap="square" rtlCol="0">
              <a:spAutoFit/>
            </a:bodyPr>
            <a:lstStyle/>
            <a:p>
              <a:pPr algn="ctr"/>
              <a:r>
                <a:rPr lang="zh-CN" altLang="en-US" sz="2000" b="1" dirty="0">
                  <a:solidFill>
                    <a:schemeClr val="bg1"/>
                  </a:solidFill>
                  <a:cs typeface="+mn-ea"/>
                  <a:sym typeface="+mn-lt"/>
                </a:rPr>
                <a:t>科学的操作方式</a:t>
              </a:r>
            </a:p>
          </p:txBody>
        </p:sp>
      </p:grpSp>
    </p:spTree>
    <p:extLst>
      <p:ext uri="{BB962C8B-B14F-4D97-AF65-F5344CB8AC3E}">
        <p14:creationId xmlns:p14="http://schemas.microsoft.com/office/powerpoint/2010/main" val="25139872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184"/>
                                        </p:tgtEl>
                                        <p:attrNameLst>
                                          <p:attrName>style.visibility</p:attrName>
                                        </p:attrNameLst>
                                      </p:cBhvr>
                                      <p:to>
                                        <p:strVal val="visible"/>
                                      </p:to>
                                    </p:set>
                                    <p:anim calcmode="lin" valueType="num">
                                      <p:cBhvr additive="base">
                                        <p:cTn id="27" dur="500" fill="hold"/>
                                        <p:tgtEl>
                                          <p:spTgt spid="184"/>
                                        </p:tgtEl>
                                        <p:attrNameLst>
                                          <p:attrName>ppt_x</p:attrName>
                                        </p:attrNameLst>
                                      </p:cBhvr>
                                      <p:tavLst>
                                        <p:tav tm="0">
                                          <p:val>
                                            <p:strVal val="0-#ppt_w/2"/>
                                          </p:val>
                                        </p:tav>
                                        <p:tav tm="100000">
                                          <p:val>
                                            <p:strVal val="#ppt_x"/>
                                          </p:val>
                                        </p:tav>
                                      </p:tavLst>
                                    </p:anim>
                                    <p:anim calcmode="lin" valueType="num">
                                      <p:cBhvr additive="base">
                                        <p:cTn id="28" dur="500" fill="hold"/>
                                        <p:tgtEl>
                                          <p:spTgt spid="18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6667"/>
                                  </p:iterate>
                                  <p:childTnLst>
                                    <p:set>
                                      <p:cBhvr>
                                        <p:cTn id="31" dur="1" fill="hold">
                                          <p:stCondLst>
                                            <p:cond delay="0"/>
                                          </p:stCondLst>
                                        </p:cTn>
                                        <p:tgtEl>
                                          <p:spTgt spid="198"/>
                                        </p:tgtEl>
                                        <p:attrNameLst>
                                          <p:attrName>style.visibility</p:attrName>
                                        </p:attrNameLst>
                                      </p:cBhvr>
                                      <p:to>
                                        <p:strVal val="visible"/>
                                      </p:to>
                                    </p:set>
                                    <p:anim calcmode="lin" valueType="num">
                                      <p:cBhvr>
                                        <p:cTn id="32" dur="500" fill="hold"/>
                                        <p:tgtEl>
                                          <p:spTgt spid="19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98"/>
                                        </p:tgtEl>
                                        <p:attrNameLst>
                                          <p:attrName>ppt_y</p:attrName>
                                        </p:attrNameLst>
                                      </p:cBhvr>
                                      <p:tavLst>
                                        <p:tav tm="0">
                                          <p:val>
                                            <p:strVal val="#ppt_y"/>
                                          </p:val>
                                        </p:tav>
                                        <p:tav tm="100000">
                                          <p:val>
                                            <p:strVal val="#ppt_y"/>
                                          </p:val>
                                        </p:tav>
                                      </p:tavLst>
                                    </p:anim>
                                    <p:anim calcmode="lin" valueType="num">
                                      <p:cBhvr>
                                        <p:cTn id="34" dur="500" fill="hold"/>
                                        <p:tgtEl>
                                          <p:spTgt spid="19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9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98"/>
                                        </p:tgtEl>
                                      </p:cBhvr>
                                    </p:animEffect>
                                  </p:childTnLst>
                                </p:cTn>
                              </p:par>
                            </p:childTnLst>
                          </p:cTn>
                        </p:par>
                        <p:par>
                          <p:cTn id="37" fill="hold">
                            <p:stCondLst>
                              <p:cond delay="2667"/>
                            </p:stCondLst>
                            <p:childTnLst>
                              <p:par>
                                <p:cTn id="38" presetID="42" presetClass="entr" presetSubtype="0" fill="hold" grpId="0" nodeType="afterEffect">
                                  <p:stCondLst>
                                    <p:cond delay="0"/>
                                  </p:stCondLst>
                                  <p:childTnLst>
                                    <p:set>
                                      <p:cBhvr>
                                        <p:cTn id="39" dur="1" fill="hold">
                                          <p:stCondLst>
                                            <p:cond delay="0"/>
                                          </p:stCondLst>
                                        </p:cTn>
                                        <p:tgtEl>
                                          <p:spTgt spid="183"/>
                                        </p:tgtEl>
                                        <p:attrNameLst>
                                          <p:attrName>style.visibility</p:attrName>
                                        </p:attrNameLst>
                                      </p:cBhvr>
                                      <p:to>
                                        <p:strVal val="visible"/>
                                      </p:to>
                                    </p:set>
                                    <p:animEffect transition="in" filter="fade">
                                      <p:cBhvr>
                                        <p:cTn id="40" dur="500"/>
                                        <p:tgtEl>
                                          <p:spTgt spid="183"/>
                                        </p:tgtEl>
                                      </p:cBhvr>
                                    </p:animEffect>
                                    <p:anim calcmode="lin" valueType="num">
                                      <p:cBhvr>
                                        <p:cTn id="41" dur="500" fill="hold"/>
                                        <p:tgtEl>
                                          <p:spTgt spid="183"/>
                                        </p:tgtEl>
                                        <p:attrNameLst>
                                          <p:attrName>ppt_x</p:attrName>
                                        </p:attrNameLst>
                                      </p:cBhvr>
                                      <p:tavLst>
                                        <p:tav tm="0">
                                          <p:val>
                                            <p:strVal val="#ppt_x"/>
                                          </p:val>
                                        </p:tav>
                                        <p:tav tm="100000">
                                          <p:val>
                                            <p:strVal val="#ppt_x"/>
                                          </p:val>
                                        </p:tav>
                                      </p:tavLst>
                                    </p:anim>
                                    <p:anim calcmode="lin" valueType="num">
                                      <p:cBhvr>
                                        <p:cTn id="42" dur="500" fill="hold"/>
                                        <p:tgtEl>
                                          <p:spTgt spid="183"/>
                                        </p:tgtEl>
                                        <p:attrNameLst>
                                          <p:attrName>ppt_y</p:attrName>
                                        </p:attrNameLst>
                                      </p:cBhvr>
                                      <p:tavLst>
                                        <p:tav tm="0">
                                          <p:val>
                                            <p:strVal val="#ppt_y+.1"/>
                                          </p:val>
                                        </p:tav>
                                        <p:tav tm="100000">
                                          <p:val>
                                            <p:strVal val="#ppt_y"/>
                                          </p:val>
                                        </p:tav>
                                      </p:tavLst>
                                    </p:anim>
                                  </p:childTnLst>
                                </p:cTn>
                              </p:par>
                            </p:childTnLst>
                          </p:cTn>
                        </p:par>
                        <p:par>
                          <p:cTn id="43" fill="hold">
                            <p:stCondLst>
                              <p:cond delay="3167"/>
                            </p:stCondLst>
                            <p:childTnLst>
                              <p:par>
                                <p:cTn id="44" presetID="42" presetClass="entr" presetSubtype="0" fill="hold" nodeType="afterEffect">
                                  <p:stCondLst>
                                    <p:cond delay="0"/>
                                  </p:stCondLst>
                                  <p:childTnLst>
                                    <p:set>
                                      <p:cBhvr>
                                        <p:cTn id="45" dur="1" fill="hold">
                                          <p:stCondLst>
                                            <p:cond delay="0"/>
                                          </p:stCondLst>
                                        </p:cTn>
                                        <p:tgtEl>
                                          <p:spTgt spid="215"/>
                                        </p:tgtEl>
                                        <p:attrNameLst>
                                          <p:attrName>style.visibility</p:attrName>
                                        </p:attrNameLst>
                                      </p:cBhvr>
                                      <p:to>
                                        <p:strVal val="visible"/>
                                      </p:to>
                                    </p:set>
                                    <p:animEffect transition="in" filter="fade">
                                      <p:cBhvr>
                                        <p:cTn id="46" dur="1000"/>
                                        <p:tgtEl>
                                          <p:spTgt spid="215"/>
                                        </p:tgtEl>
                                      </p:cBhvr>
                                    </p:animEffect>
                                    <p:anim calcmode="lin" valueType="num">
                                      <p:cBhvr>
                                        <p:cTn id="47" dur="1000" fill="hold"/>
                                        <p:tgtEl>
                                          <p:spTgt spid="215"/>
                                        </p:tgtEl>
                                        <p:attrNameLst>
                                          <p:attrName>ppt_x</p:attrName>
                                        </p:attrNameLst>
                                      </p:cBhvr>
                                      <p:tavLst>
                                        <p:tav tm="0">
                                          <p:val>
                                            <p:strVal val="#ppt_x"/>
                                          </p:val>
                                        </p:tav>
                                        <p:tav tm="100000">
                                          <p:val>
                                            <p:strVal val="#ppt_x"/>
                                          </p:val>
                                        </p:tav>
                                      </p:tavLst>
                                    </p:anim>
                                    <p:anim calcmode="lin" valueType="num">
                                      <p:cBhvr>
                                        <p:cTn id="48" dur="1000" fill="hold"/>
                                        <p:tgtEl>
                                          <p:spTgt spid="215"/>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250"/>
                                  </p:stCondLst>
                                  <p:childTnLst>
                                    <p:set>
                                      <p:cBhvr>
                                        <p:cTn id="50" dur="1" fill="hold">
                                          <p:stCondLst>
                                            <p:cond delay="0"/>
                                          </p:stCondLst>
                                        </p:cTn>
                                        <p:tgtEl>
                                          <p:spTgt spid="214"/>
                                        </p:tgtEl>
                                        <p:attrNameLst>
                                          <p:attrName>style.visibility</p:attrName>
                                        </p:attrNameLst>
                                      </p:cBhvr>
                                      <p:to>
                                        <p:strVal val="visible"/>
                                      </p:to>
                                    </p:set>
                                    <p:animEffect transition="in" filter="fade">
                                      <p:cBhvr>
                                        <p:cTn id="51" dur="1000"/>
                                        <p:tgtEl>
                                          <p:spTgt spid="214"/>
                                        </p:tgtEl>
                                      </p:cBhvr>
                                    </p:animEffect>
                                    <p:anim calcmode="lin" valueType="num">
                                      <p:cBhvr>
                                        <p:cTn id="52" dur="1000" fill="hold"/>
                                        <p:tgtEl>
                                          <p:spTgt spid="214"/>
                                        </p:tgtEl>
                                        <p:attrNameLst>
                                          <p:attrName>ppt_x</p:attrName>
                                        </p:attrNameLst>
                                      </p:cBhvr>
                                      <p:tavLst>
                                        <p:tav tm="0">
                                          <p:val>
                                            <p:strVal val="#ppt_x"/>
                                          </p:val>
                                        </p:tav>
                                        <p:tav tm="100000">
                                          <p:val>
                                            <p:strVal val="#ppt_x"/>
                                          </p:val>
                                        </p:tav>
                                      </p:tavLst>
                                    </p:anim>
                                    <p:anim calcmode="lin" valueType="num">
                                      <p:cBhvr>
                                        <p:cTn id="53" dur="1000" fill="hold"/>
                                        <p:tgtEl>
                                          <p:spTgt spid="21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50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750"/>
                                  </p:stCondLst>
                                  <p:childTnLst>
                                    <p:set>
                                      <p:cBhvr>
                                        <p:cTn id="60" dur="1" fill="hold">
                                          <p:stCondLst>
                                            <p:cond delay="0"/>
                                          </p:stCondLst>
                                        </p:cTn>
                                        <p:tgtEl>
                                          <p:spTgt spid="216"/>
                                        </p:tgtEl>
                                        <p:attrNameLst>
                                          <p:attrName>style.visibility</p:attrName>
                                        </p:attrNameLst>
                                      </p:cBhvr>
                                      <p:to>
                                        <p:strVal val="visible"/>
                                      </p:to>
                                    </p:set>
                                    <p:animEffect transition="in" filter="fade">
                                      <p:cBhvr>
                                        <p:cTn id="61" dur="1000"/>
                                        <p:tgtEl>
                                          <p:spTgt spid="216"/>
                                        </p:tgtEl>
                                      </p:cBhvr>
                                    </p:animEffect>
                                    <p:anim calcmode="lin" valueType="num">
                                      <p:cBhvr>
                                        <p:cTn id="62" dur="1000" fill="hold"/>
                                        <p:tgtEl>
                                          <p:spTgt spid="216"/>
                                        </p:tgtEl>
                                        <p:attrNameLst>
                                          <p:attrName>ppt_x</p:attrName>
                                        </p:attrNameLst>
                                      </p:cBhvr>
                                      <p:tavLst>
                                        <p:tav tm="0">
                                          <p:val>
                                            <p:strVal val="#ppt_x"/>
                                          </p:val>
                                        </p:tav>
                                        <p:tav tm="100000">
                                          <p:val>
                                            <p:strVal val="#ppt_x"/>
                                          </p:val>
                                        </p:tav>
                                      </p:tavLst>
                                    </p:anim>
                                    <p:anim calcmode="lin" valueType="num">
                                      <p:cBhvr>
                                        <p:cTn id="63" dur="1000" fill="hold"/>
                                        <p:tgtEl>
                                          <p:spTgt spid="2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83" grpId="0"/>
      <p:bldP spid="19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5D5459E-0DBC-455E-8B7B-1E7E668DA1B6}"/>
              </a:ext>
            </a:extLst>
          </p:cNvPr>
          <p:cNvSpPr/>
          <p:nvPr/>
        </p:nvSpPr>
        <p:spPr>
          <a:xfrm>
            <a:off x="0" y="1863398"/>
            <a:ext cx="12188824" cy="2800591"/>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D29ECDB-C051-4916-B357-84ED5BAA9683}"/>
              </a:ext>
            </a:extLst>
          </p:cNvPr>
          <p:cNvGrpSpPr/>
          <p:nvPr/>
        </p:nvGrpSpPr>
        <p:grpSpPr>
          <a:xfrm>
            <a:off x="3421195" y="2276389"/>
            <a:ext cx="1711468" cy="1989765"/>
            <a:chOff x="3421195" y="2276389"/>
            <a:chExt cx="1711468" cy="1989765"/>
          </a:xfrm>
        </p:grpSpPr>
        <p:sp>
          <p:nvSpPr>
            <p:cNvPr id="4" name="Freeform 5">
              <a:extLst>
                <a:ext uri="{FF2B5EF4-FFF2-40B4-BE49-F238E27FC236}">
                  <a16:creationId xmlns:a16="http://schemas.microsoft.com/office/drawing/2014/main" id="{09861A29-26DA-4B42-8C12-A93BBD8DBC38}"/>
                </a:ext>
              </a:extLst>
            </p:cNvPr>
            <p:cNvSpPr>
              <a:spLocks noEditPoints="1"/>
            </p:cNvSpPr>
            <p:nvPr/>
          </p:nvSpPr>
          <p:spPr bwMode="auto">
            <a:xfrm>
              <a:off x="3421195" y="2276389"/>
              <a:ext cx="1711468" cy="1989765"/>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矩形 6">
              <a:extLst>
                <a:ext uri="{FF2B5EF4-FFF2-40B4-BE49-F238E27FC236}">
                  <a16:creationId xmlns:a16="http://schemas.microsoft.com/office/drawing/2014/main" id="{4CB58527-6E98-4F9F-B961-E7ADD5979BA3}"/>
                </a:ext>
              </a:extLst>
            </p:cNvPr>
            <p:cNvSpPr/>
            <p:nvPr/>
          </p:nvSpPr>
          <p:spPr>
            <a:xfrm>
              <a:off x="3842799" y="2516184"/>
              <a:ext cx="782587" cy="1446550"/>
            </a:xfrm>
            <a:prstGeom prst="rect">
              <a:avLst/>
            </a:prstGeom>
          </p:spPr>
          <p:txBody>
            <a:bodyPr wrap="none">
              <a:spAutoFit/>
            </a:bodyPr>
            <a:lstStyle/>
            <a:p>
              <a:pPr algn="ctr"/>
              <a:r>
                <a:rPr lang="en-US" altLang="zh-CN" sz="8800" dirty="0">
                  <a:solidFill>
                    <a:schemeClr val="bg1"/>
                  </a:solidFill>
                  <a:latin typeface="Impact" panose="020B0806030902050204" pitchFamily="34" charset="0"/>
                </a:rPr>
                <a:t>3</a:t>
              </a:r>
              <a:endParaRPr lang="zh-CN" altLang="en-US" sz="8800" dirty="0">
                <a:solidFill>
                  <a:schemeClr val="bg1"/>
                </a:solidFill>
                <a:latin typeface="Impact" panose="020B0806030902050204" pitchFamily="34" charset="0"/>
              </a:endParaRPr>
            </a:p>
          </p:txBody>
        </p:sp>
      </p:grpSp>
      <p:sp>
        <p:nvSpPr>
          <p:cNvPr id="8" name="文本框 7">
            <a:extLst>
              <a:ext uri="{FF2B5EF4-FFF2-40B4-BE49-F238E27FC236}">
                <a16:creationId xmlns:a16="http://schemas.microsoft.com/office/drawing/2014/main" id="{75208709-CEB8-466A-B589-F9F96AE5A710}"/>
              </a:ext>
            </a:extLst>
          </p:cNvPr>
          <p:cNvSpPr txBox="1"/>
          <p:nvPr/>
        </p:nvSpPr>
        <p:spPr>
          <a:xfrm>
            <a:off x="3114664" y="3496912"/>
            <a:ext cx="2324529" cy="461665"/>
          </a:xfrm>
          <a:prstGeom prst="rect">
            <a:avLst/>
          </a:prstGeom>
          <a:solidFill>
            <a:srgbClr val="152A35"/>
          </a:solidFill>
        </p:spPr>
        <p:txBody>
          <a:bodyPr wrap="square" rtlCol="0">
            <a:spAutoFit/>
          </a:bodyPr>
          <a:lstStyle/>
          <a:p>
            <a:pPr algn="ctr"/>
            <a:r>
              <a:rPr lang="en-US" altLang="zh-CN" sz="2400" spc="600" dirty="0">
                <a:solidFill>
                  <a:schemeClr val="bg1"/>
                </a:solidFill>
              </a:rPr>
              <a:t>PART ONE</a:t>
            </a:r>
            <a:endParaRPr lang="zh-CN" altLang="en-US" sz="2400" spc="600" dirty="0">
              <a:solidFill>
                <a:schemeClr val="bg1"/>
              </a:solidFill>
            </a:endParaRPr>
          </a:p>
        </p:txBody>
      </p:sp>
      <p:sp>
        <p:nvSpPr>
          <p:cNvPr id="9" name="文本框 8">
            <a:extLst>
              <a:ext uri="{FF2B5EF4-FFF2-40B4-BE49-F238E27FC236}">
                <a16:creationId xmlns:a16="http://schemas.microsoft.com/office/drawing/2014/main" id="{E3D82AD1-6DF8-4569-A0AE-292EEC5FA33F}"/>
              </a:ext>
            </a:extLst>
          </p:cNvPr>
          <p:cNvSpPr txBox="1"/>
          <p:nvPr/>
        </p:nvSpPr>
        <p:spPr>
          <a:xfrm>
            <a:off x="5595949" y="2766866"/>
            <a:ext cx="2646878"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产品运营</a:t>
            </a:r>
          </a:p>
        </p:txBody>
      </p:sp>
      <p:sp>
        <p:nvSpPr>
          <p:cNvPr id="10" name="文本框 9">
            <a:extLst>
              <a:ext uri="{FF2B5EF4-FFF2-40B4-BE49-F238E27FC236}">
                <a16:creationId xmlns:a16="http://schemas.microsoft.com/office/drawing/2014/main" id="{11B22EE6-76CE-4789-963B-A4A7484BCC4E}"/>
              </a:ext>
            </a:extLst>
          </p:cNvPr>
          <p:cNvSpPr txBox="1"/>
          <p:nvPr/>
        </p:nvSpPr>
        <p:spPr>
          <a:xfrm>
            <a:off x="5595950" y="3584432"/>
            <a:ext cx="4087016" cy="461665"/>
          </a:xfrm>
          <a:prstGeom prst="rect">
            <a:avLst/>
          </a:prstGeom>
          <a:noFill/>
        </p:spPr>
        <p:txBody>
          <a:bodyPr wrap="non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ADD YOUR ENGLISH TITLE</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947B1F03-A120-443D-ACBB-093CFF46AD4B}"/>
              </a:ext>
            </a:extLst>
          </p:cNvPr>
          <p:cNvSpPr txBox="1"/>
          <p:nvPr/>
        </p:nvSpPr>
        <p:spPr>
          <a:xfrm>
            <a:off x="172528" y="155277"/>
            <a:ext cx="1915064" cy="830997"/>
          </a:xfrm>
          <a:prstGeom prst="rect">
            <a:avLst/>
          </a:prstGeom>
          <a:noFill/>
        </p:spPr>
        <p:txBody>
          <a:bodyPr wrap="square" rtlCol="0">
            <a:spAutoFit/>
          </a:bodyPr>
          <a:lstStyle/>
          <a:p>
            <a:r>
              <a:rPr lang="en-US" altLang="zh-CN" sz="2400" dirty="0">
                <a:solidFill>
                  <a:srgbClr val="3C5F6B"/>
                </a:solidFill>
                <a:latin typeface="Levenim MT" panose="02010502060101010101" pitchFamily="2" charset="-79"/>
                <a:cs typeface="Levenim MT" panose="02010502060101010101" pitchFamily="2" charset="-79"/>
              </a:rPr>
              <a:t>COMPANY</a:t>
            </a:r>
          </a:p>
          <a:p>
            <a:r>
              <a:rPr lang="en-US" altLang="zh-CN" sz="2400" dirty="0">
                <a:solidFill>
                  <a:srgbClr val="3C5F6B"/>
                </a:solidFill>
                <a:latin typeface="Levenim MT" panose="02010502060101010101" pitchFamily="2" charset="-79"/>
                <a:cs typeface="Levenim MT" panose="02010502060101010101" pitchFamily="2" charset="-79"/>
              </a:rPr>
              <a:t>LOGO</a:t>
            </a:r>
            <a:endParaRPr lang="zh-CN" altLang="en-US" sz="2400" dirty="0">
              <a:solidFill>
                <a:srgbClr val="3C5F6B"/>
              </a:solidFill>
              <a:latin typeface="Levenim MT" panose="02010502060101010101" pitchFamily="2" charset="-79"/>
              <a:cs typeface="Levenim MT" panose="02010502060101010101" pitchFamily="2" charset="-79"/>
            </a:endParaRPr>
          </a:p>
        </p:txBody>
      </p:sp>
      <p:sp>
        <p:nvSpPr>
          <p:cNvPr id="14" name="TextBox 27">
            <a:extLst>
              <a:ext uri="{FF2B5EF4-FFF2-40B4-BE49-F238E27FC236}">
                <a16:creationId xmlns:a16="http://schemas.microsoft.com/office/drawing/2014/main" id="{710EB64C-C32E-4805-96B5-5FD39F7138E4}"/>
              </a:ext>
            </a:extLst>
          </p:cNvPr>
          <p:cNvSpPr txBox="1"/>
          <p:nvPr/>
        </p:nvSpPr>
        <p:spPr>
          <a:xfrm>
            <a:off x="7412643" y="6351993"/>
            <a:ext cx="4540645" cy="369332"/>
          </a:xfrm>
          <a:prstGeom prst="rect">
            <a:avLst/>
          </a:prstGeom>
          <a:noFill/>
          <a:ln>
            <a:noFill/>
          </a:ln>
        </p:spPr>
        <p:txBody>
          <a:bodyPr wrap="square" rtlCol="0">
            <a:spAutoFit/>
          </a:bodyPr>
          <a:lstStyle/>
          <a:p>
            <a:pPr algn="r"/>
            <a:r>
              <a:rPr lang="en-US" altLang="zh-CN" dirty="0">
                <a:solidFill>
                  <a:srgbClr val="152A35"/>
                </a:solidFill>
                <a:cs typeface="+mn-ea"/>
                <a:sym typeface="+mn-lt"/>
              </a:rPr>
              <a:t>—— </a:t>
            </a:r>
            <a:r>
              <a:rPr lang="zh-CN" altLang="en-US" dirty="0">
                <a:solidFill>
                  <a:srgbClr val="152A35"/>
                </a:solidFill>
                <a:cs typeface="+mn-ea"/>
                <a:sym typeface="+mn-lt"/>
              </a:rPr>
              <a:t>点击此处添加企业名称</a:t>
            </a:r>
            <a:endParaRPr lang="zh-CN" altLang="zh-CN" dirty="0">
              <a:solidFill>
                <a:srgbClr val="152A35"/>
              </a:solidFill>
              <a:cs typeface="+mn-ea"/>
              <a:sym typeface="+mn-lt"/>
            </a:endParaRPr>
          </a:p>
        </p:txBody>
      </p:sp>
    </p:spTree>
    <p:extLst>
      <p:ext uri="{BB962C8B-B14F-4D97-AF65-F5344CB8AC3E}">
        <p14:creationId xmlns:p14="http://schemas.microsoft.com/office/powerpoint/2010/main" val="25589884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anim calcmode="lin" valueType="num">
                                      <p:cBhvr>
                                        <p:cTn id="27" dur="750" fill="hold"/>
                                        <p:tgtEl>
                                          <p:spTgt spid="8"/>
                                        </p:tgtEl>
                                        <p:attrNameLst>
                                          <p:attrName>ppt_x</p:attrName>
                                        </p:attrNameLst>
                                      </p:cBhvr>
                                      <p:tavLst>
                                        <p:tav tm="0">
                                          <p:val>
                                            <p:strVal val="#ppt_x"/>
                                          </p:val>
                                        </p:tav>
                                        <p:tav tm="100000">
                                          <p:val>
                                            <p:strVal val="#ppt_x"/>
                                          </p:val>
                                        </p:tav>
                                      </p:tavLst>
                                    </p:anim>
                                    <p:anim calcmode="lin" valueType="num">
                                      <p:cBhvr>
                                        <p:cTn id="28" dur="75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2" presetClass="entr" presetSubtype="0" fill="hold" grpId="0" nodeType="afterEffect">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p:bldP spid="10" grpId="0"/>
      <p:bldP spid="2"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产品概述</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D0478F64-B95C-43A3-AA9A-DBA08ADF1114}"/>
              </a:ext>
            </a:extLst>
          </p:cNvPr>
          <p:cNvGrpSpPr/>
          <p:nvPr/>
        </p:nvGrpSpPr>
        <p:grpSpPr>
          <a:xfrm>
            <a:off x="2124761" y="4389835"/>
            <a:ext cx="2477305" cy="1040576"/>
            <a:chOff x="8784483" y="2133650"/>
            <a:chExt cx="2477305" cy="1040576"/>
          </a:xfrm>
        </p:grpSpPr>
        <p:sp>
          <p:nvSpPr>
            <p:cNvPr id="8" name="TextBox 43">
              <a:extLst>
                <a:ext uri="{FF2B5EF4-FFF2-40B4-BE49-F238E27FC236}">
                  <a16:creationId xmlns:a16="http://schemas.microsoft.com/office/drawing/2014/main" id="{DB37EFA1-E408-4BEA-B1DD-D2B2ACB8E2E8}"/>
                </a:ext>
              </a:extLst>
            </p:cNvPr>
            <p:cNvSpPr txBox="1"/>
            <p:nvPr/>
          </p:nvSpPr>
          <p:spPr>
            <a:xfrm>
              <a:off x="8785373" y="2568932"/>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p:txBody>
        </p:sp>
        <p:sp>
          <p:nvSpPr>
            <p:cNvPr id="9" name="TextBox 44">
              <a:extLst>
                <a:ext uri="{FF2B5EF4-FFF2-40B4-BE49-F238E27FC236}">
                  <a16:creationId xmlns:a16="http://schemas.microsoft.com/office/drawing/2014/main" id="{8B495B3F-1788-4A46-BE37-CB63046DF190}"/>
                </a:ext>
              </a:extLst>
            </p:cNvPr>
            <p:cNvSpPr txBox="1"/>
            <p:nvPr/>
          </p:nvSpPr>
          <p:spPr>
            <a:xfrm>
              <a:off x="8784483" y="2133650"/>
              <a:ext cx="2477305"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点击输入小标题</a:t>
              </a:r>
              <a:endParaRPr lang="zh-CN" altLang="zh-CN" sz="2400" dirty="0">
                <a:solidFill>
                  <a:schemeClr val="tx1">
                    <a:lumMod val="75000"/>
                    <a:lumOff val="25000"/>
                  </a:schemeClr>
                </a:solidFill>
                <a:cs typeface="+mn-ea"/>
                <a:sym typeface="+mn-lt"/>
              </a:endParaRPr>
            </a:p>
          </p:txBody>
        </p:sp>
      </p:grpSp>
      <p:sp>
        <p:nvSpPr>
          <p:cNvPr id="10" name="文本框 29">
            <a:extLst>
              <a:ext uri="{FF2B5EF4-FFF2-40B4-BE49-F238E27FC236}">
                <a16:creationId xmlns:a16="http://schemas.microsoft.com/office/drawing/2014/main" id="{9DEE21EA-9EA6-4A2A-98C5-ED8CA11A9711}"/>
              </a:ext>
            </a:extLst>
          </p:cNvPr>
          <p:cNvSpPr txBox="1">
            <a:spLocks noChangeArrowheads="1"/>
          </p:cNvSpPr>
          <p:nvPr/>
        </p:nvSpPr>
        <p:spPr bwMode="auto">
          <a:xfrm>
            <a:off x="1567613" y="4445348"/>
            <a:ext cx="486030" cy="400110"/>
          </a:xfrm>
          <a:prstGeom prst="rect">
            <a:avLst/>
          </a:prstGeom>
          <a:solidFill>
            <a:srgbClr val="152A35"/>
          </a:solidFill>
          <a:ln>
            <a:noFill/>
          </a:ln>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sz="2000" dirty="0">
                <a:solidFill>
                  <a:schemeClr val="bg1"/>
                </a:solidFill>
                <a:effectLst/>
                <a:latin typeface="+mn-lt"/>
                <a:ea typeface="+mn-ea"/>
                <a:cs typeface="+mn-ea"/>
                <a:sym typeface="+mn-lt"/>
              </a:rPr>
              <a:t>01</a:t>
            </a:r>
            <a:endParaRPr lang="zh-CN" altLang="en-US" sz="2000" dirty="0">
              <a:solidFill>
                <a:schemeClr val="bg1"/>
              </a:solidFill>
              <a:effectLst/>
              <a:latin typeface="+mn-lt"/>
              <a:ea typeface="+mn-ea"/>
              <a:cs typeface="+mn-ea"/>
              <a:sym typeface="+mn-lt"/>
            </a:endParaRPr>
          </a:p>
        </p:txBody>
      </p:sp>
      <p:grpSp>
        <p:nvGrpSpPr>
          <p:cNvPr id="11" name="组合 10">
            <a:extLst>
              <a:ext uri="{FF2B5EF4-FFF2-40B4-BE49-F238E27FC236}">
                <a16:creationId xmlns:a16="http://schemas.microsoft.com/office/drawing/2014/main" id="{29E8A107-22F8-4B8D-A2B9-E33BE1826834}"/>
              </a:ext>
            </a:extLst>
          </p:cNvPr>
          <p:cNvGrpSpPr/>
          <p:nvPr/>
        </p:nvGrpSpPr>
        <p:grpSpPr>
          <a:xfrm>
            <a:off x="5376835" y="4389835"/>
            <a:ext cx="2477305" cy="1040576"/>
            <a:chOff x="8784483" y="2133650"/>
            <a:chExt cx="2477305" cy="1040576"/>
          </a:xfrm>
        </p:grpSpPr>
        <p:sp>
          <p:nvSpPr>
            <p:cNvPr id="12" name="TextBox 47">
              <a:extLst>
                <a:ext uri="{FF2B5EF4-FFF2-40B4-BE49-F238E27FC236}">
                  <a16:creationId xmlns:a16="http://schemas.microsoft.com/office/drawing/2014/main" id="{516ADBCA-8A2C-435C-AB20-0BDD4735A4F7}"/>
                </a:ext>
              </a:extLst>
            </p:cNvPr>
            <p:cNvSpPr txBox="1"/>
            <p:nvPr/>
          </p:nvSpPr>
          <p:spPr>
            <a:xfrm>
              <a:off x="8785373" y="2568932"/>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p:txBody>
        </p:sp>
        <p:sp>
          <p:nvSpPr>
            <p:cNvPr id="13" name="TextBox 48">
              <a:extLst>
                <a:ext uri="{FF2B5EF4-FFF2-40B4-BE49-F238E27FC236}">
                  <a16:creationId xmlns:a16="http://schemas.microsoft.com/office/drawing/2014/main" id="{1276ADF1-D9AB-494A-8ED1-E8467433C291}"/>
                </a:ext>
              </a:extLst>
            </p:cNvPr>
            <p:cNvSpPr txBox="1"/>
            <p:nvPr/>
          </p:nvSpPr>
          <p:spPr>
            <a:xfrm>
              <a:off x="8784483" y="2133650"/>
              <a:ext cx="2477305"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点击输入小标题</a:t>
              </a:r>
              <a:endParaRPr lang="zh-CN" altLang="zh-CN" sz="2400" dirty="0">
                <a:solidFill>
                  <a:schemeClr val="tx1">
                    <a:lumMod val="75000"/>
                    <a:lumOff val="25000"/>
                  </a:schemeClr>
                </a:solidFill>
                <a:cs typeface="+mn-ea"/>
                <a:sym typeface="+mn-lt"/>
              </a:endParaRPr>
            </a:p>
          </p:txBody>
        </p:sp>
      </p:grpSp>
      <p:sp>
        <p:nvSpPr>
          <p:cNvPr id="14" name="文本框 29">
            <a:extLst>
              <a:ext uri="{FF2B5EF4-FFF2-40B4-BE49-F238E27FC236}">
                <a16:creationId xmlns:a16="http://schemas.microsoft.com/office/drawing/2014/main" id="{A3FBBC4E-D39C-43E7-A55A-9279018684D8}"/>
              </a:ext>
            </a:extLst>
          </p:cNvPr>
          <p:cNvSpPr txBox="1">
            <a:spLocks noChangeArrowheads="1"/>
          </p:cNvSpPr>
          <p:nvPr/>
        </p:nvSpPr>
        <p:spPr bwMode="auto">
          <a:xfrm>
            <a:off x="4819687" y="4445348"/>
            <a:ext cx="486030" cy="400110"/>
          </a:xfrm>
          <a:prstGeom prst="rect">
            <a:avLst/>
          </a:prstGeom>
          <a:solidFill>
            <a:srgbClr val="152A35"/>
          </a:solidFill>
          <a:ln>
            <a:noFill/>
          </a:ln>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sz="2000" dirty="0">
                <a:solidFill>
                  <a:schemeClr val="bg1"/>
                </a:solidFill>
                <a:effectLst/>
                <a:latin typeface="+mn-lt"/>
                <a:ea typeface="+mn-ea"/>
                <a:cs typeface="+mn-ea"/>
                <a:sym typeface="+mn-lt"/>
              </a:rPr>
              <a:t>02</a:t>
            </a:r>
            <a:endParaRPr lang="zh-CN" altLang="en-US" sz="2000" dirty="0">
              <a:solidFill>
                <a:schemeClr val="bg1"/>
              </a:solidFill>
              <a:effectLst/>
              <a:latin typeface="+mn-lt"/>
              <a:ea typeface="+mn-ea"/>
              <a:cs typeface="+mn-ea"/>
              <a:sym typeface="+mn-lt"/>
            </a:endParaRPr>
          </a:p>
        </p:txBody>
      </p:sp>
      <p:grpSp>
        <p:nvGrpSpPr>
          <p:cNvPr id="16" name="组合 15">
            <a:extLst>
              <a:ext uri="{FF2B5EF4-FFF2-40B4-BE49-F238E27FC236}">
                <a16:creationId xmlns:a16="http://schemas.microsoft.com/office/drawing/2014/main" id="{52561DE8-DBA1-4044-957D-B6A887A412FF}"/>
              </a:ext>
            </a:extLst>
          </p:cNvPr>
          <p:cNvGrpSpPr/>
          <p:nvPr/>
        </p:nvGrpSpPr>
        <p:grpSpPr>
          <a:xfrm>
            <a:off x="8628910" y="4389835"/>
            <a:ext cx="2477305" cy="1040576"/>
            <a:chOff x="8784483" y="2133650"/>
            <a:chExt cx="2477305" cy="1040576"/>
          </a:xfrm>
        </p:grpSpPr>
        <p:sp>
          <p:nvSpPr>
            <p:cNvPr id="17" name="TextBox 51">
              <a:extLst>
                <a:ext uri="{FF2B5EF4-FFF2-40B4-BE49-F238E27FC236}">
                  <a16:creationId xmlns:a16="http://schemas.microsoft.com/office/drawing/2014/main" id="{DB9A1C67-03D1-4C64-A111-681C1AC4E0BB}"/>
                </a:ext>
              </a:extLst>
            </p:cNvPr>
            <p:cNvSpPr txBox="1"/>
            <p:nvPr/>
          </p:nvSpPr>
          <p:spPr>
            <a:xfrm>
              <a:off x="8785373" y="2568932"/>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a:p>
              <a:pPr>
                <a:lnSpc>
                  <a:spcPts val="2000"/>
                </a:lnSpc>
              </a:pPr>
              <a:r>
                <a:rPr lang="zh-CN" altLang="en-US" sz="1400" dirty="0">
                  <a:solidFill>
                    <a:schemeClr val="tx1">
                      <a:lumMod val="65000"/>
                      <a:lumOff val="35000"/>
                    </a:schemeClr>
                  </a:solidFill>
                  <a:latin typeface="+mn-lt"/>
                  <a:ea typeface="+mn-ea"/>
                  <a:cs typeface="+mn-ea"/>
                  <a:sym typeface="+mn-lt"/>
                </a:rPr>
                <a:t>点击此处添加内容</a:t>
              </a:r>
            </a:p>
          </p:txBody>
        </p:sp>
        <p:sp>
          <p:nvSpPr>
            <p:cNvPr id="18" name="TextBox 52">
              <a:extLst>
                <a:ext uri="{FF2B5EF4-FFF2-40B4-BE49-F238E27FC236}">
                  <a16:creationId xmlns:a16="http://schemas.microsoft.com/office/drawing/2014/main" id="{99D4E6CA-07CF-4D5B-B47C-2A9171E5B2D1}"/>
                </a:ext>
              </a:extLst>
            </p:cNvPr>
            <p:cNvSpPr txBox="1"/>
            <p:nvPr/>
          </p:nvSpPr>
          <p:spPr>
            <a:xfrm>
              <a:off x="8784483" y="2133650"/>
              <a:ext cx="2477305"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点击输入小标题</a:t>
              </a:r>
              <a:endParaRPr lang="zh-CN" altLang="zh-CN" sz="2400" dirty="0">
                <a:solidFill>
                  <a:schemeClr val="tx1">
                    <a:lumMod val="75000"/>
                    <a:lumOff val="25000"/>
                  </a:schemeClr>
                </a:solidFill>
                <a:cs typeface="+mn-ea"/>
                <a:sym typeface="+mn-lt"/>
              </a:endParaRPr>
            </a:p>
          </p:txBody>
        </p:sp>
      </p:grpSp>
      <p:sp>
        <p:nvSpPr>
          <p:cNvPr id="20" name="文本框 29">
            <a:extLst>
              <a:ext uri="{FF2B5EF4-FFF2-40B4-BE49-F238E27FC236}">
                <a16:creationId xmlns:a16="http://schemas.microsoft.com/office/drawing/2014/main" id="{B69A33F6-7429-4142-A233-0FE032792EAA}"/>
              </a:ext>
            </a:extLst>
          </p:cNvPr>
          <p:cNvSpPr txBox="1">
            <a:spLocks noChangeArrowheads="1"/>
          </p:cNvSpPr>
          <p:nvPr/>
        </p:nvSpPr>
        <p:spPr bwMode="auto">
          <a:xfrm>
            <a:off x="8071762" y="4445348"/>
            <a:ext cx="486030" cy="400110"/>
          </a:xfrm>
          <a:prstGeom prst="rect">
            <a:avLst/>
          </a:prstGeom>
          <a:solidFill>
            <a:srgbClr val="152A35"/>
          </a:solidFill>
          <a:ln>
            <a:noFill/>
          </a:ln>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sz="2000" dirty="0">
                <a:solidFill>
                  <a:schemeClr val="bg1"/>
                </a:solidFill>
                <a:effectLst/>
                <a:latin typeface="+mn-lt"/>
                <a:ea typeface="+mn-ea"/>
                <a:cs typeface="+mn-ea"/>
                <a:sym typeface="+mn-lt"/>
              </a:rPr>
              <a:t>03</a:t>
            </a:r>
            <a:endParaRPr lang="zh-CN" altLang="en-US" sz="2000" dirty="0">
              <a:solidFill>
                <a:schemeClr val="bg1"/>
              </a:solidFill>
              <a:effectLst/>
              <a:latin typeface="+mn-lt"/>
              <a:ea typeface="+mn-ea"/>
              <a:cs typeface="+mn-ea"/>
              <a:sym typeface="+mn-lt"/>
            </a:endParaRPr>
          </a:p>
        </p:txBody>
      </p:sp>
      <p:pic>
        <p:nvPicPr>
          <p:cNvPr id="21" name="Picture 3">
            <a:extLst>
              <a:ext uri="{FF2B5EF4-FFF2-40B4-BE49-F238E27FC236}">
                <a16:creationId xmlns:a16="http://schemas.microsoft.com/office/drawing/2014/main" id="{F55EFAA0-24B7-4306-A5BC-CB230093CE53}"/>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bwMode="auto">
          <a:xfrm>
            <a:off x="8020471" y="1898583"/>
            <a:ext cx="2751528" cy="206364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a:extLst>
              <a:ext uri="{FF2B5EF4-FFF2-40B4-BE49-F238E27FC236}">
                <a16:creationId xmlns:a16="http://schemas.microsoft.com/office/drawing/2014/main" id="{10B6CB71-A5DF-458E-A593-08973838CBD3}"/>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bwMode="auto">
          <a:xfrm>
            <a:off x="4780111" y="1898583"/>
            <a:ext cx="2751528" cy="206364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a:extLst>
              <a:ext uri="{FF2B5EF4-FFF2-40B4-BE49-F238E27FC236}">
                <a16:creationId xmlns:a16="http://schemas.microsoft.com/office/drawing/2014/main" id="{239F5CF0-6619-4E1E-9002-C62A8EF5D14E}"/>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bwMode="auto">
          <a:xfrm>
            <a:off x="1539751" y="1898583"/>
            <a:ext cx="2751528" cy="2063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423137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6"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435">
                                          <p:stCondLst>
                                            <p:cond delay="0"/>
                                          </p:stCondLst>
                                        </p:cTn>
                                        <p:tgtEl>
                                          <p:spTgt spid="23"/>
                                        </p:tgtEl>
                                      </p:cBhvr>
                                    </p:animEffect>
                                    <p:anim calcmode="lin" valueType="num">
                                      <p:cBhvr>
                                        <p:cTn id="28"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9"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0"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31"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32"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33" dur="20">
                                          <p:stCondLst>
                                            <p:cond delay="487"/>
                                          </p:stCondLst>
                                        </p:cTn>
                                        <p:tgtEl>
                                          <p:spTgt spid="23"/>
                                        </p:tgtEl>
                                      </p:cBhvr>
                                      <p:to x="100000" y="60000"/>
                                    </p:animScale>
                                    <p:animScale>
                                      <p:cBhvr>
                                        <p:cTn id="34" dur="124" decel="50000">
                                          <p:stCondLst>
                                            <p:cond delay="507"/>
                                          </p:stCondLst>
                                        </p:cTn>
                                        <p:tgtEl>
                                          <p:spTgt spid="23"/>
                                        </p:tgtEl>
                                      </p:cBhvr>
                                      <p:to x="100000" y="100000"/>
                                    </p:animScale>
                                    <p:animScale>
                                      <p:cBhvr>
                                        <p:cTn id="35" dur="20">
                                          <p:stCondLst>
                                            <p:cond delay="984"/>
                                          </p:stCondLst>
                                        </p:cTn>
                                        <p:tgtEl>
                                          <p:spTgt spid="23"/>
                                        </p:tgtEl>
                                      </p:cBhvr>
                                      <p:to x="100000" y="80000"/>
                                    </p:animScale>
                                    <p:animScale>
                                      <p:cBhvr>
                                        <p:cTn id="36" dur="124" decel="50000">
                                          <p:stCondLst>
                                            <p:cond delay="1004"/>
                                          </p:stCondLst>
                                        </p:cTn>
                                        <p:tgtEl>
                                          <p:spTgt spid="23"/>
                                        </p:tgtEl>
                                      </p:cBhvr>
                                      <p:to x="100000" y="100000"/>
                                    </p:animScale>
                                    <p:animScale>
                                      <p:cBhvr>
                                        <p:cTn id="37" dur="20">
                                          <p:stCondLst>
                                            <p:cond delay="1231"/>
                                          </p:stCondLst>
                                        </p:cTn>
                                        <p:tgtEl>
                                          <p:spTgt spid="23"/>
                                        </p:tgtEl>
                                      </p:cBhvr>
                                      <p:to x="100000" y="90000"/>
                                    </p:animScale>
                                    <p:animScale>
                                      <p:cBhvr>
                                        <p:cTn id="38" dur="124" decel="50000">
                                          <p:stCondLst>
                                            <p:cond delay="1251"/>
                                          </p:stCondLst>
                                        </p:cTn>
                                        <p:tgtEl>
                                          <p:spTgt spid="23"/>
                                        </p:tgtEl>
                                      </p:cBhvr>
                                      <p:to x="100000" y="100000"/>
                                    </p:animScale>
                                    <p:animScale>
                                      <p:cBhvr>
                                        <p:cTn id="39" dur="20">
                                          <p:stCondLst>
                                            <p:cond delay="1356"/>
                                          </p:stCondLst>
                                        </p:cTn>
                                        <p:tgtEl>
                                          <p:spTgt spid="23"/>
                                        </p:tgtEl>
                                      </p:cBhvr>
                                      <p:to x="100000" y="95000"/>
                                    </p:animScale>
                                    <p:animScale>
                                      <p:cBhvr>
                                        <p:cTn id="40" dur="124" decel="50000">
                                          <p:stCondLst>
                                            <p:cond delay="1376"/>
                                          </p:stCondLst>
                                        </p:cTn>
                                        <p:tgtEl>
                                          <p:spTgt spid="23"/>
                                        </p:tgtEl>
                                      </p:cBhvr>
                                      <p:to x="100000" y="100000"/>
                                    </p:animScale>
                                  </p:childTnLst>
                                </p:cTn>
                              </p:par>
                            </p:childTnLst>
                          </p:cTn>
                        </p:par>
                        <p:par>
                          <p:cTn id="41" fill="hold">
                            <p:stCondLst>
                              <p:cond delay="3000"/>
                            </p:stCondLst>
                            <p:childTnLst>
                              <p:par>
                                <p:cTn id="42" presetID="3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 calcmode="lin" valueType="num">
                                      <p:cBhvr>
                                        <p:cTn id="46" dur="500" fill="hold"/>
                                        <p:tgtEl>
                                          <p:spTgt spid="10"/>
                                        </p:tgtEl>
                                        <p:attrNameLst>
                                          <p:attrName>style.rotation</p:attrName>
                                        </p:attrNameLst>
                                      </p:cBhvr>
                                      <p:tavLst>
                                        <p:tav tm="0">
                                          <p:val>
                                            <p:fltVal val="90"/>
                                          </p:val>
                                        </p:tav>
                                        <p:tav tm="100000">
                                          <p:val>
                                            <p:fltVal val="0"/>
                                          </p:val>
                                        </p:tav>
                                      </p:tavLst>
                                    </p:anim>
                                    <p:animEffect transition="in" filter="fade">
                                      <p:cBhvr>
                                        <p:cTn id="47" dur="500"/>
                                        <p:tgtEl>
                                          <p:spTgt spid="10"/>
                                        </p:tgtEl>
                                      </p:cBhvr>
                                    </p:animEffect>
                                  </p:childTnLst>
                                </p:cTn>
                              </p:par>
                            </p:childTnLst>
                          </p:cTn>
                        </p:par>
                        <p:par>
                          <p:cTn id="48" fill="hold">
                            <p:stCondLst>
                              <p:cond delay="3500"/>
                            </p:stCondLst>
                            <p:childTnLst>
                              <p:par>
                                <p:cTn id="49" presetID="31"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ppt_w</p:attrName>
                                        </p:attrNameLst>
                                      </p:cBhvr>
                                      <p:tavLst>
                                        <p:tav tm="0">
                                          <p:val>
                                            <p:fltVal val="0"/>
                                          </p:val>
                                        </p:tav>
                                        <p:tav tm="100000">
                                          <p:val>
                                            <p:strVal val="#ppt_w"/>
                                          </p:val>
                                        </p:tav>
                                      </p:tavLst>
                                    </p:anim>
                                    <p:anim calcmode="lin" valueType="num">
                                      <p:cBhvr>
                                        <p:cTn id="52" dur="500" fill="hold"/>
                                        <p:tgtEl>
                                          <p:spTgt spid="7"/>
                                        </p:tgtEl>
                                        <p:attrNameLst>
                                          <p:attrName>ppt_h</p:attrName>
                                        </p:attrNameLst>
                                      </p:cBhvr>
                                      <p:tavLst>
                                        <p:tav tm="0">
                                          <p:val>
                                            <p:fltVal val="0"/>
                                          </p:val>
                                        </p:tav>
                                        <p:tav tm="100000">
                                          <p:val>
                                            <p:strVal val="#ppt_h"/>
                                          </p:val>
                                        </p:tav>
                                      </p:tavLst>
                                    </p:anim>
                                    <p:anim calcmode="lin" valueType="num">
                                      <p:cBhvr>
                                        <p:cTn id="53" dur="500" fill="hold"/>
                                        <p:tgtEl>
                                          <p:spTgt spid="7"/>
                                        </p:tgtEl>
                                        <p:attrNameLst>
                                          <p:attrName>style.rotation</p:attrName>
                                        </p:attrNameLst>
                                      </p:cBhvr>
                                      <p:tavLst>
                                        <p:tav tm="0">
                                          <p:val>
                                            <p:fltVal val="90"/>
                                          </p:val>
                                        </p:tav>
                                        <p:tav tm="100000">
                                          <p:val>
                                            <p:fltVal val="0"/>
                                          </p:val>
                                        </p:tav>
                                      </p:tavLst>
                                    </p:anim>
                                    <p:animEffect transition="in" filter="fade">
                                      <p:cBhvr>
                                        <p:cTn id="54" dur="500"/>
                                        <p:tgtEl>
                                          <p:spTgt spid="7"/>
                                        </p:tgtEl>
                                      </p:cBhvr>
                                    </p:animEffect>
                                  </p:childTnLst>
                                </p:cTn>
                              </p:par>
                            </p:childTnLst>
                          </p:cTn>
                        </p:par>
                        <p:par>
                          <p:cTn id="55" fill="hold">
                            <p:stCondLst>
                              <p:cond delay="4000"/>
                            </p:stCondLst>
                            <p:childTnLst>
                              <p:par>
                                <p:cTn id="56" presetID="26" presetClass="entr" presetSubtype="0"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435">
                                          <p:stCondLst>
                                            <p:cond delay="0"/>
                                          </p:stCondLst>
                                        </p:cTn>
                                        <p:tgtEl>
                                          <p:spTgt spid="22"/>
                                        </p:tgtEl>
                                      </p:cBhvr>
                                    </p:animEffect>
                                    <p:anim calcmode="lin" valueType="num">
                                      <p:cBhvr>
                                        <p:cTn id="59"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0"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1"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62"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63"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64" dur="20">
                                          <p:stCondLst>
                                            <p:cond delay="487"/>
                                          </p:stCondLst>
                                        </p:cTn>
                                        <p:tgtEl>
                                          <p:spTgt spid="22"/>
                                        </p:tgtEl>
                                      </p:cBhvr>
                                      <p:to x="100000" y="60000"/>
                                    </p:animScale>
                                    <p:animScale>
                                      <p:cBhvr>
                                        <p:cTn id="65" dur="124" decel="50000">
                                          <p:stCondLst>
                                            <p:cond delay="507"/>
                                          </p:stCondLst>
                                        </p:cTn>
                                        <p:tgtEl>
                                          <p:spTgt spid="22"/>
                                        </p:tgtEl>
                                      </p:cBhvr>
                                      <p:to x="100000" y="100000"/>
                                    </p:animScale>
                                    <p:animScale>
                                      <p:cBhvr>
                                        <p:cTn id="66" dur="20">
                                          <p:stCondLst>
                                            <p:cond delay="984"/>
                                          </p:stCondLst>
                                        </p:cTn>
                                        <p:tgtEl>
                                          <p:spTgt spid="22"/>
                                        </p:tgtEl>
                                      </p:cBhvr>
                                      <p:to x="100000" y="80000"/>
                                    </p:animScale>
                                    <p:animScale>
                                      <p:cBhvr>
                                        <p:cTn id="67" dur="124" decel="50000">
                                          <p:stCondLst>
                                            <p:cond delay="1004"/>
                                          </p:stCondLst>
                                        </p:cTn>
                                        <p:tgtEl>
                                          <p:spTgt spid="22"/>
                                        </p:tgtEl>
                                      </p:cBhvr>
                                      <p:to x="100000" y="100000"/>
                                    </p:animScale>
                                    <p:animScale>
                                      <p:cBhvr>
                                        <p:cTn id="68" dur="20">
                                          <p:stCondLst>
                                            <p:cond delay="1231"/>
                                          </p:stCondLst>
                                        </p:cTn>
                                        <p:tgtEl>
                                          <p:spTgt spid="22"/>
                                        </p:tgtEl>
                                      </p:cBhvr>
                                      <p:to x="100000" y="90000"/>
                                    </p:animScale>
                                    <p:animScale>
                                      <p:cBhvr>
                                        <p:cTn id="69" dur="124" decel="50000">
                                          <p:stCondLst>
                                            <p:cond delay="1251"/>
                                          </p:stCondLst>
                                        </p:cTn>
                                        <p:tgtEl>
                                          <p:spTgt spid="22"/>
                                        </p:tgtEl>
                                      </p:cBhvr>
                                      <p:to x="100000" y="100000"/>
                                    </p:animScale>
                                    <p:animScale>
                                      <p:cBhvr>
                                        <p:cTn id="70" dur="20">
                                          <p:stCondLst>
                                            <p:cond delay="1356"/>
                                          </p:stCondLst>
                                        </p:cTn>
                                        <p:tgtEl>
                                          <p:spTgt spid="22"/>
                                        </p:tgtEl>
                                      </p:cBhvr>
                                      <p:to x="100000" y="95000"/>
                                    </p:animScale>
                                    <p:animScale>
                                      <p:cBhvr>
                                        <p:cTn id="71" dur="124" decel="50000">
                                          <p:stCondLst>
                                            <p:cond delay="1376"/>
                                          </p:stCondLst>
                                        </p:cTn>
                                        <p:tgtEl>
                                          <p:spTgt spid="22"/>
                                        </p:tgtEl>
                                      </p:cBhvr>
                                      <p:to x="100000" y="100000"/>
                                    </p:animScale>
                                  </p:childTnLst>
                                </p:cTn>
                              </p:par>
                            </p:childTnLst>
                          </p:cTn>
                        </p:par>
                        <p:par>
                          <p:cTn id="72" fill="hold">
                            <p:stCondLst>
                              <p:cond delay="5500"/>
                            </p:stCondLst>
                            <p:childTnLst>
                              <p:par>
                                <p:cTn id="73" presetID="31" presetClass="entr" presetSubtype="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 calcmode="lin" valueType="num">
                                      <p:cBhvr>
                                        <p:cTn id="77" dur="500" fill="hold"/>
                                        <p:tgtEl>
                                          <p:spTgt spid="14"/>
                                        </p:tgtEl>
                                        <p:attrNameLst>
                                          <p:attrName>style.rotation</p:attrName>
                                        </p:attrNameLst>
                                      </p:cBhvr>
                                      <p:tavLst>
                                        <p:tav tm="0">
                                          <p:val>
                                            <p:fltVal val="90"/>
                                          </p:val>
                                        </p:tav>
                                        <p:tav tm="100000">
                                          <p:val>
                                            <p:fltVal val="0"/>
                                          </p:val>
                                        </p:tav>
                                      </p:tavLst>
                                    </p:anim>
                                    <p:animEffect transition="in" filter="fade">
                                      <p:cBhvr>
                                        <p:cTn id="78" dur="500"/>
                                        <p:tgtEl>
                                          <p:spTgt spid="14"/>
                                        </p:tgtEl>
                                      </p:cBhvr>
                                    </p:animEffect>
                                  </p:childTnLst>
                                </p:cTn>
                              </p:par>
                            </p:childTnLst>
                          </p:cTn>
                        </p:par>
                        <p:par>
                          <p:cTn id="79" fill="hold">
                            <p:stCondLst>
                              <p:cond delay="6000"/>
                            </p:stCondLst>
                            <p:childTnLst>
                              <p:par>
                                <p:cTn id="80" presetID="31" presetClass="entr" presetSubtype="0" fill="hold" nodeType="after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p:cTn id="82" dur="500" fill="hold"/>
                                        <p:tgtEl>
                                          <p:spTgt spid="11"/>
                                        </p:tgtEl>
                                        <p:attrNameLst>
                                          <p:attrName>ppt_w</p:attrName>
                                        </p:attrNameLst>
                                      </p:cBhvr>
                                      <p:tavLst>
                                        <p:tav tm="0">
                                          <p:val>
                                            <p:fltVal val="0"/>
                                          </p:val>
                                        </p:tav>
                                        <p:tav tm="100000">
                                          <p:val>
                                            <p:strVal val="#ppt_w"/>
                                          </p:val>
                                        </p:tav>
                                      </p:tavLst>
                                    </p:anim>
                                    <p:anim calcmode="lin" valueType="num">
                                      <p:cBhvr>
                                        <p:cTn id="83" dur="500" fill="hold"/>
                                        <p:tgtEl>
                                          <p:spTgt spid="11"/>
                                        </p:tgtEl>
                                        <p:attrNameLst>
                                          <p:attrName>ppt_h</p:attrName>
                                        </p:attrNameLst>
                                      </p:cBhvr>
                                      <p:tavLst>
                                        <p:tav tm="0">
                                          <p:val>
                                            <p:fltVal val="0"/>
                                          </p:val>
                                        </p:tav>
                                        <p:tav tm="100000">
                                          <p:val>
                                            <p:strVal val="#ppt_h"/>
                                          </p:val>
                                        </p:tav>
                                      </p:tavLst>
                                    </p:anim>
                                    <p:anim calcmode="lin" valueType="num">
                                      <p:cBhvr>
                                        <p:cTn id="84" dur="500" fill="hold"/>
                                        <p:tgtEl>
                                          <p:spTgt spid="11"/>
                                        </p:tgtEl>
                                        <p:attrNameLst>
                                          <p:attrName>style.rotation</p:attrName>
                                        </p:attrNameLst>
                                      </p:cBhvr>
                                      <p:tavLst>
                                        <p:tav tm="0">
                                          <p:val>
                                            <p:fltVal val="90"/>
                                          </p:val>
                                        </p:tav>
                                        <p:tav tm="100000">
                                          <p:val>
                                            <p:fltVal val="0"/>
                                          </p:val>
                                        </p:tav>
                                      </p:tavLst>
                                    </p:anim>
                                    <p:animEffect transition="in" filter="fade">
                                      <p:cBhvr>
                                        <p:cTn id="85" dur="500"/>
                                        <p:tgtEl>
                                          <p:spTgt spid="11"/>
                                        </p:tgtEl>
                                      </p:cBhvr>
                                    </p:animEffect>
                                  </p:childTnLst>
                                </p:cTn>
                              </p:par>
                            </p:childTnLst>
                          </p:cTn>
                        </p:par>
                        <p:par>
                          <p:cTn id="86" fill="hold">
                            <p:stCondLst>
                              <p:cond delay="6500"/>
                            </p:stCondLst>
                            <p:childTnLst>
                              <p:par>
                                <p:cTn id="87" presetID="26" presetClass="entr" presetSubtype="0" fill="hold"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435">
                                          <p:stCondLst>
                                            <p:cond delay="0"/>
                                          </p:stCondLst>
                                        </p:cTn>
                                        <p:tgtEl>
                                          <p:spTgt spid="21"/>
                                        </p:tgtEl>
                                      </p:cBhvr>
                                    </p:animEffect>
                                    <p:anim calcmode="lin" valueType="num">
                                      <p:cBhvr>
                                        <p:cTn id="90" dur="1367"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1" dur="498"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92" dur="498" tmFilter="0, 0; 0.125,0.2665; 0.25,0.4; 0.375,0.465; 0.5,0.5;  0.625,0.535; 0.75,0.6; 0.875,0.7335; 1,1">
                                          <p:stCondLst>
                                            <p:cond delay="498"/>
                                          </p:stCondLst>
                                        </p:cTn>
                                        <p:tgtEl>
                                          <p:spTgt spid="21"/>
                                        </p:tgtEl>
                                        <p:attrNameLst>
                                          <p:attrName>ppt_y</p:attrName>
                                        </p:attrNameLst>
                                      </p:cBhvr>
                                      <p:tavLst>
                                        <p:tav tm="0" fmla="#ppt_y-sin(pi*$)/9">
                                          <p:val>
                                            <p:fltVal val="0"/>
                                          </p:val>
                                        </p:tav>
                                        <p:tav tm="100000">
                                          <p:val>
                                            <p:fltVal val="1"/>
                                          </p:val>
                                        </p:tav>
                                      </p:tavLst>
                                    </p:anim>
                                    <p:anim calcmode="lin" valueType="num">
                                      <p:cBhvr>
                                        <p:cTn id="93" dur="249" tmFilter="0, 0; 0.125,0.2665; 0.25,0.4; 0.375,0.465; 0.5,0.5;  0.625,0.535; 0.75,0.6; 0.875,0.7335; 1,1">
                                          <p:stCondLst>
                                            <p:cond delay="993"/>
                                          </p:stCondLst>
                                        </p:cTn>
                                        <p:tgtEl>
                                          <p:spTgt spid="21"/>
                                        </p:tgtEl>
                                        <p:attrNameLst>
                                          <p:attrName>ppt_y</p:attrName>
                                        </p:attrNameLst>
                                      </p:cBhvr>
                                      <p:tavLst>
                                        <p:tav tm="0" fmla="#ppt_y-sin(pi*$)/27">
                                          <p:val>
                                            <p:fltVal val="0"/>
                                          </p:val>
                                        </p:tav>
                                        <p:tav tm="100000">
                                          <p:val>
                                            <p:fltVal val="1"/>
                                          </p:val>
                                        </p:tav>
                                      </p:tavLst>
                                    </p:anim>
                                    <p:anim calcmode="lin" valueType="num">
                                      <p:cBhvr>
                                        <p:cTn id="94" dur="123" tmFilter="0, 0; 0.125,0.2665; 0.25,0.4; 0.375,0.465; 0.5,0.5;  0.625,0.535; 0.75,0.6; 0.875,0.7335; 1,1">
                                          <p:stCondLst>
                                            <p:cond delay="1242"/>
                                          </p:stCondLst>
                                        </p:cTn>
                                        <p:tgtEl>
                                          <p:spTgt spid="21"/>
                                        </p:tgtEl>
                                        <p:attrNameLst>
                                          <p:attrName>ppt_y</p:attrName>
                                        </p:attrNameLst>
                                      </p:cBhvr>
                                      <p:tavLst>
                                        <p:tav tm="0" fmla="#ppt_y-sin(pi*$)/81">
                                          <p:val>
                                            <p:fltVal val="0"/>
                                          </p:val>
                                        </p:tav>
                                        <p:tav tm="100000">
                                          <p:val>
                                            <p:fltVal val="1"/>
                                          </p:val>
                                        </p:tav>
                                      </p:tavLst>
                                    </p:anim>
                                    <p:animScale>
                                      <p:cBhvr>
                                        <p:cTn id="95" dur="20">
                                          <p:stCondLst>
                                            <p:cond delay="487"/>
                                          </p:stCondLst>
                                        </p:cTn>
                                        <p:tgtEl>
                                          <p:spTgt spid="21"/>
                                        </p:tgtEl>
                                      </p:cBhvr>
                                      <p:to x="100000" y="60000"/>
                                    </p:animScale>
                                    <p:animScale>
                                      <p:cBhvr>
                                        <p:cTn id="96" dur="124" decel="50000">
                                          <p:stCondLst>
                                            <p:cond delay="507"/>
                                          </p:stCondLst>
                                        </p:cTn>
                                        <p:tgtEl>
                                          <p:spTgt spid="21"/>
                                        </p:tgtEl>
                                      </p:cBhvr>
                                      <p:to x="100000" y="100000"/>
                                    </p:animScale>
                                    <p:animScale>
                                      <p:cBhvr>
                                        <p:cTn id="97" dur="20">
                                          <p:stCondLst>
                                            <p:cond delay="984"/>
                                          </p:stCondLst>
                                        </p:cTn>
                                        <p:tgtEl>
                                          <p:spTgt spid="21"/>
                                        </p:tgtEl>
                                      </p:cBhvr>
                                      <p:to x="100000" y="80000"/>
                                    </p:animScale>
                                    <p:animScale>
                                      <p:cBhvr>
                                        <p:cTn id="98" dur="124" decel="50000">
                                          <p:stCondLst>
                                            <p:cond delay="1004"/>
                                          </p:stCondLst>
                                        </p:cTn>
                                        <p:tgtEl>
                                          <p:spTgt spid="21"/>
                                        </p:tgtEl>
                                      </p:cBhvr>
                                      <p:to x="100000" y="100000"/>
                                    </p:animScale>
                                    <p:animScale>
                                      <p:cBhvr>
                                        <p:cTn id="99" dur="20">
                                          <p:stCondLst>
                                            <p:cond delay="1231"/>
                                          </p:stCondLst>
                                        </p:cTn>
                                        <p:tgtEl>
                                          <p:spTgt spid="21"/>
                                        </p:tgtEl>
                                      </p:cBhvr>
                                      <p:to x="100000" y="90000"/>
                                    </p:animScale>
                                    <p:animScale>
                                      <p:cBhvr>
                                        <p:cTn id="100" dur="124" decel="50000">
                                          <p:stCondLst>
                                            <p:cond delay="1251"/>
                                          </p:stCondLst>
                                        </p:cTn>
                                        <p:tgtEl>
                                          <p:spTgt spid="21"/>
                                        </p:tgtEl>
                                      </p:cBhvr>
                                      <p:to x="100000" y="100000"/>
                                    </p:animScale>
                                    <p:animScale>
                                      <p:cBhvr>
                                        <p:cTn id="101" dur="20">
                                          <p:stCondLst>
                                            <p:cond delay="1356"/>
                                          </p:stCondLst>
                                        </p:cTn>
                                        <p:tgtEl>
                                          <p:spTgt spid="21"/>
                                        </p:tgtEl>
                                      </p:cBhvr>
                                      <p:to x="100000" y="95000"/>
                                    </p:animScale>
                                    <p:animScale>
                                      <p:cBhvr>
                                        <p:cTn id="102" dur="124" decel="50000">
                                          <p:stCondLst>
                                            <p:cond delay="1376"/>
                                          </p:stCondLst>
                                        </p:cTn>
                                        <p:tgtEl>
                                          <p:spTgt spid="21"/>
                                        </p:tgtEl>
                                      </p:cBhvr>
                                      <p:to x="100000" y="100000"/>
                                    </p:animScale>
                                  </p:childTnLst>
                                </p:cTn>
                              </p:par>
                            </p:childTnLst>
                          </p:cTn>
                        </p:par>
                        <p:par>
                          <p:cTn id="103" fill="hold">
                            <p:stCondLst>
                              <p:cond delay="8000"/>
                            </p:stCondLst>
                            <p:childTnLst>
                              <p:par>
                                <p:cTn id="104" presetID="31" presetClass="entr" presetSubtype="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 calcmode="lin" valueType="num">
                                      <p:cBhvr>
                                        <p:cTn id="106" dur="500" fill="hold"/>
                                        <p:tgtEl>
                                          <p:spTgt spid="20"/>
                                        </p:tgtEl>
                                        <p:attrNameLst>
                                          <p:attrName>ppt_w</p:attrName>
                                        </p:attrNameLst>
                                      </p:cBhvr>
                                      <p:tavLst>
                                        <p:tav tm="0">
                                          <p:val>
                                            <p:fltVal val="0"/>
                                          </p:val>
                                        </p:tav>
                                        <p:tav tm="100000">
                                          <p:val>
                                            <p:strVal val="#ppt_w"/>
                                          </p:val>
                                        </p:tav>
                                      </p:tavLst>
                                    </p:anim>
                                    <p:anim calcmode="lin" valueType="num">
                                      <p:cBhvr>
                                        <p:cTn id="107" dur="500" fill="hold"/>
                                        <p:tgtEl>
                                          <p:spTgt spid="20"/>
                                        </p:tgtEl>
                                        <p:attrNameLst>
                                          <p:attrName>ppt_h</p:attrName>
                                        </p:attrNameLst>
                                      </p:cBhvr>
                                      <p:tavLst>
                                        <p:tav tm="0">
                                          <p:val>
                                            <p:fltVal val="0"/>
                                          </p:val>
                                        </p:tav>
                                        <p:tav tm="100000">
                                          <p:val>
                                            <p:strVal val="#ppt_h"/>
                                          </p:val>
                                        </p:tav>
                                      </p:tavLst>
                                    </p:anim>
                                    <p:anim calcmode="lin" valueType="num">
                                      <p:cBhvr>
                                        <p:cTn id="108" dur="500" fill="hold"/>
                                        <p:tgtEl>
                                          <p:spTgt spid="20"/>
                                        </p:tgtEl>
                                        <p:attrNameLst>
                                          <p:attrName>style.rotation</p:attrName>
                                        </p:attrNameLst>
                                      </p:cBhvr>
                                      <p:tavLst>
                                        <p:tav tm="0">
                                          <p:val>
                                            <p:fltVal val="90"/>
                                          </p:val>
                                        </p:tav>
                                        <p:tav tm="100000">
                                          <p:val>
                                            <p:fltVal val="0"/>
                                          </p:val>
                                        </p:tav>
                                      </p:tavLst>
                                    </p:anim>
                                    <p:animEffect transition="in" filter="fade">
                                      <p:cBhvr>
                                        <p:cTn id="109" dur="500"/>
                                        <p:tgtEl>
                                          <p:spTgt spid="20"/>
                                        </p:tgtEl>
                                      </p:cBhvr>
                                    </p:animEffect>
                                  </p:childTnLst>
                                </p:cTn>
                              </p:par>
                            </p:childTnLst>
                          </p:cTn>
                        </p:par>
                        <p:par>
                          <p:cTn id="110" fill="hold">
                            <p:stCondLst>
                              <p:cond delay="8500"/>
                            </p:stCondLst>
                            <p:childTnLst>
                              <p:par>
                                <p:cTn id="111" presetID="31" presetClass="entr" presetSubtype="0" fill="hold" nodeType="afterEffect">
                                  <p:stCondLst>
                                    <p:cond delay="0"/>
                                  </p:stCondLst>
                                  <p:childTnLst>
                                    <p:set>
                                      <p:cBhvr>
                                        <p:cTn id="112" dur="1" fill="hold">
                                          <p:stCondLst>
                                            <p:cond delay="0"/>
                                          </p:stCondLst>
                                        </p:cTn>
                                        <p:tgtEl>
                                          <p:spTgt spid="16"/>
                                        </p:tgtEl>
                                        <p:attrNameLst>
                                          <p:attrName>style.visibility</p:attrName>
                                        </p:attrNameLst>
                                      </p:cBhvr>
                                      <p:to>
                                        <p:strVal val="visible"/>
                                      </p:to>
                                    </p:set>
                                    <p:anim calcmode="lin" valueType="num">
                                      <p:cBhvr>
                                        <p:cTn id="113" dur="500" fill="hold"/>
                                        <p:tgtEl>
                                          <p:spTgt spid="16"/>
                                        </p:tgtEl>
                                        <p:attrNameLst>
                                          <p:attrName>ppt_w</p:attrName>
                                        </p:attrNameLst>
                                      </p:cBhvr>
                                      <p:tavLst>
                                        <p:tav tm="0">
                                          <p:val>
                                            <p:fltVal val="0"/>
                                          </p:val>
                                        </p:tav>
                                        <p:tav tm="100000">
                                          <p:val>
                                            <p:strVal val="#ppt_w"/>
                                          </p:val>
                                        </p:tav>
                                      </p:tavLst>
                                    </p:anim>
                                    <p:anim calcmode="lin" valueType="num">
                                      <p:cBhvr>
                                        <p:cTn id="114" dur="500" fill="hold"/>
                                        <p:tgtEl>
                                          <p:spTgt spid="16"/>
                                        </p:tgtEl>
                                        <p:attrNameLst>
                                          <p:attrName>ppt_h</p:attrName>
                                        </p:attrNameLst>
                                      </p:cBhvr>
                                      <p:tavLst>
                                        <p:tav tm="0">
                                          <p:val>
                                            <p:fltVal val="0"/>
                                          </p:val>
                                        </p:tav>
                                        <p:tav tm="100000">
                                          <p:val>
                                            <p:strVal val="#ppt_h"/>
                                          </p:val>
                                        </p:tav>
                                      </p:tavLst>
                                    </p:anim>
                                    <p:anim calcmode="lin" valueType="num">
                                      <p:cBhvr>
                                        <p:cTn id="115" dur="500" fill="hold"/>
                                        <p:tgtEl>
                                          <p:spTgt spid="16"/>
                                        </p:tgtEl>
                                        <p:attrNameLst>
                                          <p:attrName>style.rotation</p:attrName>
                                        </p:attrNameLst>
                                      </p:cBhvr>
                                      <p:tavLst>
                                        <p:tav tm="0">
                                          <p:val>
                                            <p:fltVal val="90"/>
                                          </p:val>
                                        </p:tav>
                                        <p:tav tm="100000">
                                          <p:val>
                                            <p:fltVal val="0"/>
                                          </p:val>
                                        </p:tav>
                                      </p:tavLst>
                                    </p:anim>
                                    <p:animEffect transition="in" filter="fade">
                                      <p:cBhvr>
                                        <p:cTn id="1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4"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a:extLst>
              <a:ext uri="{FF2B5EF4-FFF2-40B4-BE49-F238E27FC236}">
                <a16:creationId xmlns:a16="http://schemas.microsoft.com/office/drawing/2014/main" id="{FA5B8157-FC9C-4BE1-9658-4B96A77A485B}"/>
              </a:ext>
            </a:extLst>
          </p:cNvPr>
          <p:cNvSpPr>
            <a:spLocks noEditPoints="1"/>
          </p:cNvSpPr>
          <p:nvPr/>
        </p:nvSpPr>
        <p:spPr bwMode="auto">
          <a:xfrm>
            <a:off x="3176" y="-38100"/>
            <a:ext cx="2411413" cy="2803526"/>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moveTo>
                  <a:pt x="771" y="0"/>
                </a:moveTo>
                <a:lnTo>
                  <a:pt x="0" y="441"/>
                </a:lnTo>
                <a:lnTo>
                  <a:pt x="0" y="1325"/>
                </a:lnTo>
                <a:lnTo>
                  <a:pt x="771" y="1766"/>
                </a:lnTo>
                <a:lnTo>
                  <a:pt x="1519" y="1325"/>
                </a:lnTo>
                <a:lnTo>
                  <a:pt x="1519" y="441"/>
                </a:lnTo>
                <a:lnTo>
                  <a:pt x="7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矩形 3">
            <a:extLst>
              <a:ext uri="{FF2B5EF4-FFF2-40B4-BE49-F238E27FC236}">
                <a16:creationId xmlns:a16="http://schemas.microsoft.com/office/drawing/2014/main" id="{4EEE284C-B7CD-4943-B381-7C2A00261B90}"/>
              </a:ext>
            </a:extLst>
          </p:cNvPr>
          <p:cNvSpPr/>
          <p:nvPr/>
        </p:nvSpPr>
        <p:spPr>
          <a:xfrm>
            <a:off x="0" y="0"/>
            <a:ext cx="12192000" cy="2627086"/>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a:extLst>
              <a:ext uri="{FF2B5EF4-FFF2-40B4-BE49-F238E27FC236}">
                <a16:creationId xmlns:a16="http://schemas.microsoft.com/office/drawing/2014/main" id="{BB51DD32-DFA7-4CB0-A6E2-AF01AD340BA8}"/>
              </a:ext>
            </a:extLst>
          </p:cNvPr>
          <p:cNvSpPr>
            <a:spLocks noEditPoints="1"/>
          </p:cNvSpPr>
          <p:nvPr/>
        </p:nvSpPr>
        <p:spPr bwMode="auto">
          <a:xfrm>
            <a:off x="5186148" y="591146"/>
            <a:ext cx="1711468" cy="1859032"/>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文本框 5">
            <a:extLst>
              <a:ext uri="{FF2B5EF4-FFF2-40B4-BE49-F238E27FC236}">
                <a16:creationId xmlns:a16="http://schemas.microsoft.com/office/drawing/2014/main" id="{167CA2A2-7711-4D7F-A2B9-E46B139B705A}"/>
              </a:ext>
            </a:extLst>
          </p:cNvPr>
          <p:cNvSpPr txBox="1"/>
          <p:nvPr/>
        </p:nvSpPr>
        <p:spPr>
          <a:xfrm>
            <a:off x="4981560" y="1773166"/>
            <a:ext cx="2225701" cy="523220"/>
          </a:xfrm>
          <a:prstGeom prst="rect">
            <a:avLst/>
          </a:prstGeom>
          <a:solidFill>
            <a:srgbClr val="152A35"/>
          </a:solidFill>
        </p:spPr>
        <p:txBody>
          <a:bodyPr wrap="square" rtlCol="0">
            <a:spAutoFit/>
          </a:bodyPr>
          <a:lstStyle/>
          <a:p>
            <a:pPr algn="ctr"/>
            <a:r>
              <a:rPr lang="en-US" altLang="zh-CN" sz="2800" dirty="0">
                <a:solidFill>
                  <a:schemeClr val="bg1"/>
                </a:solidFill>
              </a:rPr>
              <a:t>CONTENT</a:t>
            </a:r>
            <a:endParaRPr lang="zh-CN" altLang="en-US" sz="2800" dirty="0">
              <a:solidFill>
                <a:schemeClr val="bg1"/>
              </a:solidFill>
            </a:endParaRPr>
          </a:p>
        </p:txBody>
      </p:sp>
      <p:sp>
        <p:nvSpPr>
          <p:cNvPr id="7" name="文本框 6">
            <a:extLst>
              <a:ext uri="{FF2B5EF4-FFF2-40B4-BE49-F238E27FC236}">
                <a16:creationId xmlns:a16="http://schemas.microsoft.com/office/drawing/2014/main" id="{73E52647-2488-408D-ACED-A61DB54B98F0}"/>
              </a:ext>
            </a:extLst>
          </p:cNvPr>
          <p:cNvSpPr txBox="1"/>
          <p:nvPr/>
        </p:nvSpPr>
        <p:spPr>
          <a:xfrm>
            <a:off x="5473814" y="1032963"/>
            <a:ext cx="1210588" cy="707886"/>
          </a:xfrm>
          <a:prstGeom prst="rect">
            <a:avLst/>
          </a:prstGeom>
          <a:noFill/>
        </p:spPr>
        <p:txBody>
          <a:bodyPr wrap="non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目录</a:t>
            </a:r>
          </a:p>
        </p:txBody>
      </p:sp>
      <p:sp>
        <p:nvSpPr>
          <p:cNvPr id="8" name="椭圆 7">
            <a:extLst>
              <a:ext uri="{FF2B5EF4-FFF2-40B4-BE49-F238E27FC236}">
                <a16:creationId xmlns:a16="http://schemas.microsoft.com/office/drawing/2014/main" id="{A1A973E7-DB7C-4083-A7DE-B4B2B5E223F6}"/>
              </a:ext>
            </a:extLst>
          </p:cNvPr>
          <p:cNvSpPr/>
          <p:nvPr/>
        </p:nvSpPr>
        <p:spPr>
          <a:xfrm>
            <a:off x="6718532" y="3357075"/>
            <a:ext cx="555965" cy="555965"/>
          </a:xfrm>
          <a:prstGeom prst="ellipse">
            <a:avLst/>
          </a:prstGeom>
          <a:solidFill>
            <a:srgbClr val="22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3</a:t>
            </a:r>
            <a:endParaRPr lang="zh-CN" altLang="en-US" sz="2400" dirty="0">
              <a:latin typeface="Impact" panose="020B0806030902050204" pitchFamily="34" charset="0"/>
            </a:endParaRPr>
          </a:p>
        </p:txBody>
      </p:sp>
      <p:sp>
        <p:nvSpPr>
          <p:cNvPr id="9" name="椭圆 8">
            <a:extLst>
              <a:ext uri="{FF2B5EF4-FFF2-40B4-BE49-F238E27FC236}">
                <a16:creationId xmlns:a16="http://schemas.microsoft.com/office/drawing/2014/main" id="{DBDF61D8-91CA-4BB3-82C8-429FCC75B56D}"/>
              </a:ext>
            </a:extLst>
          </p:cNvPr>
          <p:cNvSpPr/>
          <p:nvPr/>
        </p:nvSpPr>
        <p:spPr>
          <a:xfrm>
            <a:off x="6718532" y="4932386"/>
            <a:ext cx="555965" cy="555965"/>
          </a:xfrm>
          <a:prstGeom prst="ellipse">
            <a:avLst/>
          </a:prstGeom>
          <a:solidFill>
            <a:srgbClr val="22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4</a:t>
            </a:r>
            <a:endParaRPr lang="zh-CN" altLang="en-US" sz="2400" dirty="0">
              <a:latin typeface="Impact" panose="020B0806030902050204" pitchFamily="34" charset="0"/>
            </a:endParaRPr>
          </a:p>
        </p:txBody>
      </p:sp>
      <p:sp>
        <p:nvSpPr>
          <p:cNvPr id="10" name="椭圆 9">
            <a:extLst>
              <a:ext uri="{FF2B5EF4-FFF2-40B4-BE49-F238E27FC236}">
                <a16:creationId xmlns:a16="http://schemas.microsoft.com/office/drawing/2014/main" id="{C6B362E4-45DA-4D52-9025-368DC29E3572}"/>
              </a:ext>
            </a:extLst>
          </p:cNvPr>
          <p:cNvSpPr/>
          <p:nvPr/>
        </p:nvSpPr>
        <p:spPr>
          <a:xfrm>
            <a:off x="2095669" y="3357075"/>
            <a:ext cx="555965" cy="555965"/>
          </a:xfrm>
          <a:prstGeom prst="ellipse">
            <a:avLst/>
          </a:prstGeom>
          <a:solidFill>
            <a:srgbClr val="22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1</a:t>
            </a:r>
            <a:endParaRPr lang="zh-CN" altLang="en-US" sz="2400" dirty="0">
              <a:latin typeface="Impact" panose="020B0806030902050204" pitchFamily="34" charset="0"/>
            </a:endParaRPr>
          </a:p>
        </p:txBody>
      </p:sp>
      <p:sp>
        <p:nvSpPr>
          <p:cNvPr id="11" name="椭圆 10">
            <a:extLst>
              <a:ext uri="{FF2B5EF4-FFF2-40B4-BE49-F238E27FC236}">
                <a16:creationId xmlns:a16="http://schemas.microsoft.com/office/drawing/2014/main" id="{ACC36B3B-09DE-48D2-B427-8698AE4E5BC7}"/>
              </a:ext>
            </a:extLst>
          </p:cNvPr>
          <p:cNvSpPr/>
          <p:nvPr/>
        </p:nvSpPr>
        <p:spPr>
          <a:xfrm>
            <a:off x="2095669" y="4932386"/>
            <a:ext cx="555965" cy="555965"/>
          </a:xfrm>
          <a:prstGeom prst="ellipse">
            <a:avLst/>
          </a:prstGeom>
          <a:solidFill>
            <a:srgbClr val="22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2</a:t>
            </a:r>
            <a:endParaRPr lang="zh-CN" altLang="en-US" sz="2400" dirty="0">
              <a:latin typeface="Impact" panose="020B0806030902050204" pitchFamily="34" charset="0"/>
            </a:endParaRPr>
          </a:p>
        </p:txBody>
      </p:sp>
      <p:sp>
        <p:nvSpPr>
          <p:cNvPr id="12" name="文本框 11">
            <a:extLst>
              <a:ext uri="{FF2B5EF4-FFF2-40B4-BE49-F238E27FC236}">
                <a16:creationId xmlns:a16="http://schemas.microsoft.com/office/drawing/2014/main" id="{6092FFF6-E420-4014-8C6A-23D1B9B2CEBD}"/>
              </a:ext>
            </a:extLst>
          </p:cNvPr>
          <p:cNvSpPr txBox="1"/>
          <p:nvPr/>
        </p:nvSpPr>
        <p:spPr>
          <a:xfrm>
            <a:off x="2714390" y="3210296"/>
            <a:ext cx="141577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团队介绍</a:t>
            </a:r>
          </a:p>
        </p:txBody>
      </p:sp>
      <p:sp>
        <p:nvSpPr>
          <p:cNvPr id="13" name="文本框 12">
            <a:extLst>
              <a:ext uri="{FF2B5EF4-FFF2-40B4-BE49-F238E27FC236}">
                <a16:creationId xmlns:a16="http://schemas.microsoft.com/office/drawing/2014/main" id="{8D6B91CF-DF3B-4081-BE4B-8BB78A4CB4F0}"/>
              </a:ext>
            </a:extLst>
          </p:cNvPr>
          <p:cNvSpPr txBox="1"/>
          <p:nvPr/>
        </p:nvSpPr>
        <p:spPr>
          <a:xfrm>
            <a:off x="2686000" y="3671961"/>
            <a:ext cx="2787814" cy="338554"/>
          </a:xfrm>
          <a:prstGeom prst="rect">
            <a:avLst/>
          </a:prstGeom>
          <a:noFill/>
        </p:spPr>
        <p:txBody>
          <a:bodyPr wrap="none" rtlCol="0">
            <a:spAutoFit/>
          </a:bodyPr>
          <a:lstStyle/>
          <a:p>
            <a:pPr algn="ctr"/>
            <a:r>
              <a:rPr lang="en-US" altLang="zh-CN" sz="1600" dirty="0">
                <a:latin typeface="微软雅黑" panose="020B0503020204020204" pitchFamily="34" charset="-122"/>
                <a:ea typeface="微软雅黑" panose="020B0503020204020204" pitchFamily="34" charset="-122"/>
              </a:rPr>
              <a:t>ADD YOUR ENGLISH TITLE</a:t>
            </a:r>
            <a:endParaRPr lang="zh-CN" altLang="en-US" sz="16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B8ED85A2-3C71-498D-A1C1-76885F69F60E}"/>
              </a:ext>
            </a:extLst>
          </p:cNvPr>
          <p:cNvSpPr txBox="1"/>
          <p:nvPr/>
        </p:nvSpPr>
        <p:spPr>
          <a:xfrm>
            <a:off x="2686000" y="4828581"/>
            <a:ext cx="141577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项目简介</a:t>
            </a:r>
          </a:p>
        </p:txBody>
      </p:sp>
      <p:sp>
        <p:nvSpPr>
          <p:cNvPr id="15" name="文本框 14">
            <a:extLst>
              <a:ext uri="{FF2B5EF4-FFF2-40B4-BE49-F238E27FC236}">
                <a16:creationId xmlns:a16="http://schemas.microsoft.com/office/drawing/2014/main" id="{7ED89E0F-7709-4585-A77A-554A77CB0112}"/>
              </a:ext>
            </a:extLst>
          </p:cNvPr>
          <p:cNvSpPr txBox="1"/>
          <p:nvPr/>
        </p:nvSpPr>
        <p:spPr>
          <a:xfrm>
            <a:off x="2686000" y="5290246"/>
            <a:ext cx="2787814" cy="338554"/>
          </a:xfrm>
          <a:prstGeom prst="rect">
            <a:avLst/>
          </a:prstGeom>
          <a:noFill/>
        </p:spPr>
        <p:txBody>
          <a:bodyPr wrap="none" rtlCol="0">
            <a:spAutoFit/>
          </a:bodyPr>
          <a:lstStyle/>
          <a:p>
            <a:pPr algn="ctr"/>
            <a:r>
              <a:rPr lang="en-US" altLang="zh-CN" sz="1600" dirty="0">
                <a:latin typeface="微软雅黑" panose="020B0503020204020204" pitchFamily="34" charset="-122"/>
                <a:ea typeface="微软雅黑" panose="020B0503020204020204" pitchFamily="34" charset="-122"/>
              </a:rPr>
              <a:t>ADD YOUR ENGLISH TITLE</a:t>
            </a:r>
            <a:endParaRPr lang="zh-CN" altLang="en-US" sz="1600"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2FA8DFD8-2018-4CA5-B052-CE110C9B6DC8}"/>
              </a:ext>
            </a:extLst>
          </p:cNvPr>
          <p:cNvSpPr txBox="1"/>
          <p:nvPr/>
        </p:nvSpPr>
        <p:spPr>
          <a:xfrm>
            <a:off x="7308517" y="3210296"/>
            <a:ext cx="141577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产品运营</a:t>
            </a:r>
          </a:p>
        </p:txBody>
      </p:sp>
      <p:sp>
        <p:nvSpPr>
          <p:cNvPr id="17" name="文本框 16">
            <a:extLst>
              <a:ext uri="{FF2B5EF4-FFF2-40B4-BE49-F238E27FC236}">
                <a16:creationId xmlns:a16="http://schemas.microsoft.com/office/drawing/2014/main" id="{180D033A-99EE-45F2-AA30-4B1DB131C2A3}"/>
              </a:ext>
            </a:extLst>
          </p:cNvPr>
          <p:cNvSpPr txBox="1"/>
          <p:nvPr/>
        </p:nvSpPr>
        <p:spPr>
          <a:xfrm>
            <a:off x="7308517" y="3671961"/>
            <a:ext cx="2787814" cy="338554"/>
          </a:xfrm>
          <a:prstGeom prst="rect">
            <a:avLst/>
          </a:prstGeom>
          <a:noFill/>
        </p:spPr>
        <p:txBody>
          <a:bodyPr wrap="none" rtlCol="0">
            <a:spAutoFit/>
          </a:bodyPr>
          <a:lstStyle/>
          <a:p>
            <a:pPr algn="ctr"/>
            <a:r>
              <a:rPr lang="en-US" altLang="zh-CN" sz="1600" dirty="0">
                <a:latin typeface="微软雅黑" panose="020B0503020204020204" pitchFamily="34" charset="-122"/>
                <a:ea typeface="微软雅黑" panose="020B0503020204020204" pitchFamily="34" charset="-122"/>
              </a:rPr>
              <a:t>ADD YOUR ENGLISH TITLE</a:t>
            </a:r>
            <a:endParaRPr lang="zh-CN" altLang="en-US" sz="1600"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79419431-89CD-499C-92B2-F77991BFD1DF}"/>
              </a:ext>
            </a:extLst>
          </p:cNvPr>
          <p:cNvSpPr txBox="1"/>
          <p:nvPr/>
        </p:nvSpPr>
        <p:spPr>
          <a:xfrm>
            <a:off x="7308517" y="4828581"/>
            <a:ext cx="141577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财务融资</a:t>
            </a:r>
          </a:p>
        </p:txBody>
      </p:sp>
      <p:sp>
        <p:nvSpPr>
          <p:cNvPr id="19" name="文本框 18">
            <a:extLst>
              <a:ext uri="{FF2B5EF4-FFF2-40B4-BE49-F238E27FC236}">
                <a16:creationId xmlns:a16="http://schemas.microsoft.com/office/drawing/2014/main" id="{2C06396C-729A-4C36-A569-1DD2F2E4B0DA}"/>
              </a:ext>
            </a:extLst>
          </p:cNvPr>
          <p:cNvSpPr txBox="1"/>
          <p:nvPr/>
        </p:nvSpPr>
        <p:spPr>
          <a:xfrm>
            <a:off x="7308517" y="5290246"/>
            <a:ext cx="2787814" cy="338554"/>
          </a:xfrm>
          <a:prstGeom prst="rect">
            <a:avLst/>
          </a:prstGeom>
          <a:noFill/>
        </p:spPr>
        <p:txBody>
          <a:bodyPr wrap="none" rtlCol="0">
            <a:spAutoFit/>
          </a:bodyPr>
          <a:lstStyle/>
          <a:p>
            <a:pPr algn="ctr"/>
            <a:r>
              <a:rPr lang="en-US" altLang="zh-CN" sz="1600" dirty="0">
                <a:latin typeface="微软雅黑" panose="020B0503020204020204" pitchFamily="34" charset="-122"/>
                <a:ea typeface="微软雅黑" panose="020B0503020204020204" pitchFamily="34" charset="-122"/>
              </a:rPr>
              <a:t>ADD YOUR ENGLISH TITLE</a:t>
            </a:r>
            <a:endParaRPr lang="zh-CN" altLang="en-US" sz="1600" dirty="0">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9FEF8F55-46A7-43F5-B04F-1F79DF5C58FF}"/>
              </a:ext>
            </a:extLst>
          </p:cNvPr>
          <p:cNvCxnSpPr>
            <a:cxnSpLocks/>
          </p:cNvCxnSpPr>
          <p:nvPr/>
        </p:nvCxnSpPr>
        <p:spPr>
          <a:xfrm>
            <a:off x="0" y="2175329"/>
            <a:ext cx="4400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21031F12-BA03-4C52-BA7C-6DFEA68C3A30}"/>
              </a:ext>
            </a:extLst>
          </p:cNvPr>
          <p:cNvCxnSpPr>
            <a:cxnSpLocks/>
          </p:cNvCxnSpPr>
          <p:nvPr/>
        </p:nvCxnSpPr>
        <p:spPr>
          <a:xfrm>
            <a:off x="7753350" y="2160815"/>
            <a:ext cx="4438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841862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strVal val="#ppt_x"/>
                                          </p:val>
                                        </p:tav>
                                        <p:tav tm="100000">
                                          <p:val>
                                            <p:strVal val="#ppt_x"/>
                                          </p:val>
                                        </p:tav>
                                      </p:tavLst>
                                    </p:anim>
                                    <p:anim calcmode="lin" valueType="num">
                                      <p:cBhvr>
                                        <p:cTn id="45" dur="500" fill="hold"/>
                                        <p:tgtEl>
                                          <p:spTgt spid="1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iterate type="lt">
                                    <p:tmPct val="10000"/>
                                  </p:iterate>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anim calcmode="lin" valueType="num">
                                      <p:cBhvr>
                                        <p:cTn id="49" dur="500" fill="hold"/>
                                        <p:tgtEl>
                                          <p:spTgt spid="13"/>
                                        </p:tgtEl>
                                        <p:attrNameLst>
                                          <p:attrName>ppt_x</p:attrName>
                                        </p:attrNameLst>
                                      </p:cBhvr>
                                      <p:tavLst>
                                        <p:tav tm="0">
                                          <p:val>
                                            <p:strVal val="#ppt_x"/>
                                          </p:val>
                                        </p:tav>
                                        <p:tav tm="100000">
                                          <p:val>
                                            <p:strVal val="#ppt_x"/>
                                          </p:val>
                                        </p:tav>
                                      </p:tavLst>
                                    </p:anim>
                                    <p:anim calcmode="lin" valueType="num">
                                      <p:cBhvr>
                                        <p:cTn id="50" dur="500" fill="hold"/>
                                        <p:tgtEl>
                                          <p:spTgt spid="13"/>
                                        </p:tgtEl>
                                        <p:attrNameLst>
                                          <p:attrName>ppt_y</p:attrName>
                                        </p:attrNameLst>
                                      </p:cBhvr>
                                      <p:tavLst>
                                        <p:tav tm="0">
                                          <p:val>
                                            <p:strVal val="#ppt_y-.1"/>
                                          </p:val>
                                        </p:tav>
                                        <p:tav tm="100000">
                                          <p:val>
                                            <p:strVal val="#ppt_y"/>
                                          </p:val>
                                        </p:tav>
                                      </p:tavLst>
                                    </p:anim>
                                  </p:childTnLst>
                                </p:cTn>
                              </p:par>
                            </p:childTnLst>
                          </p:cTn>
                        </p:par>
                        <p:par>
                          <p:cTn id="51" fill="hold">
                            <p:stCondLst>
                              <p:cond delay="4400"/>
                            </p:stCondLst>
                            <p:childTnLst>
                              <p:par>
                                <p:cTn id="52" presetID="2" presetClass="entr" presetSubtype="4"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4900"/>
                            </p:stCondLst>
                            <p:childTnLst>
                              <p:par>
                                <p:cTn id="57" presetID="42" presetClass="entr" presetSubtype="0" fill="hold" grpId="0" nodeType="after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anim calcmode="lin" valueType="num">
                                      <p:cBhvr>
                                        <p:cTn id="65" dur="500" fill="hold"/>
                                        <p:tgtEl>
                                          <p:spTgt spid="15"/>
                                        </p:tgtEl>
                                        <p:attrNameLst>
                                          <p:attrName>ppt_x</p:attrName>
                                        </p:attrNameLst>
                                      </p:cBhvr>
                                      <p:tavLst>
                                        <p:tav tm="0">
                                          <p:val>
                                            <p:strVal val="#ppt_x"/>
                                          </p:val>
                                        </p:tav>
                                        <p:tav tm="100000">
                                          <p:val>
                                            <p:strVal val="#ppt_x"/>
                                          </p:val>
                                        </p:tav>
                                      </p:tavLst>
                                    </p:anim>
                                    <p:anim calcmode="lin" valueType="num">
                                      <p:cBhvr>
                                        <p:cTn id="66" dur="500" fill="hold"/>
                                        <p:tgtEl>
                                          <p:spTgt spid="15"/>
                                        </p:tgtEl>
                                        <p:attrNameLst>
                                          <p:attrName>ppt_y</p:attrName>
                                        </p:attrNameLst>
                                      </p:cBhvr>
                                      <p:tavLst>
                                        <p:tav tm="0">
                                          <p:val>
                                            <p:strVal val="#ppt_y-.1"/>
                                          </p:val>
                                        </p:tav>
                                        <p:tav tm="100000">
                                          <p:val>
                                            <p:strVal val="#ppt_y"/>
                                          </p:val>
                                        </p:tav>
                                      </p:tavLst>
                                    </p:anim>
                                  </p:childTnLst>
                                </p:cTn>
                              </p:par>
                            </p:childTnLst>
                          </p:cTn>
                        </p:par>
                        <p:par>
                          <p:cTn id="67" fill="hold">
                            <p:stCondLst>
                              <p:cond delay="6300"/>
                            </p:stCondLst>
                            <p:childTnLst>
                              <p:par>
                                <p:cTn id="68" presetID="2" presetClass="entr" presetSubtype="4"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additive="base">
                                        <p:cTn id="70" dur="500" fill="hold"/>
                                        <p:tgtEl>
                                          <p:spTgt spid="8"/>
                                        </p:tgtEl>
                                        <p:attrNameLst>
                                          <p:attrName>ppt_x</p:attrName>
                                        </p:attrNameLst>
                                      </p:cBhvr>
                                      <p:tavLst>
                                        <p:tav tm="0">
                                          <p:val>
                                            <p:strVal val="#ppt_x"/>
                                          </p:val>
                                        </p:tav>
                                        <p:tav tm="100000">
                                          <p:val>
                                            <p:strVal val="#ppt_x"/>
                                          </p:val>
                                        </p:tav>
                                      </p:tavLst>
                                    </p:anim>
                                    <p:anim calcmode="lin" valueType="num">
                                      <p:cBhvr additive="base">
                                        <p:cTn id="71" dur="500" fill="hold"/>
                                        <p:tgtEl>
                                          <p:spTgt spid="8"/>
                                        </p:tgtEl>
                                        <p:attrNameLst>
                                          <p:attrName>ppt_y</p:attrName>
                                        </p:attrNameLst>
                                      </p:cBhvr>
                                      <p:tavLst>
                                        <p:tav tm="0">
                                          <p:val>
                                            <p:strVal val="1+#ppt_h/2"/>
                                          </p:val>
                                        </p:tav>
                                        <p:tav tm="100000">
                                          <p:val>
                                            <p:strVal val="#ppt_y"/>
                                          </p:val>
                                        </p:tav>
                                      </p:tavLst>
                                    </p:anim>
                                  </p:childTnLst>
                                </p:cTn>
                              </p:par>
                            </p:childTnLst>
                          </p:cTn>
                        </p:par>
                        <p:par>
                          <p:cTn id="72" fill="hold">
                            <p:stCondLst>
                              <p:cond delay="6800"/>
                            </p:stCondLst>
                            <p:childTnLst>
                              <p:par>
                                <p:cTn id="73" presetID="42" presetClass="entr" presetSubtype="0" fill="hold" grpId="0" nodeType="afterEffect">
                                  <p:stCondLst>
                                    <p:cond delay="0"/>
                                  </p:stCondLst>
                                  <p:iterate type="lt">
                                    <p:tmPct val="10000"/>
                                  </p:iterate>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500" fill="hold"/>
                                        <p:tgtEl>
                                          <p:spTgt spid="1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iterate type="lt">
                                    <p:tmPct val="10000"/>
                                  </p:iterate>
                                  <p:childTnLst>
                                    <p:set>
                                      <p:cBhvr>
                                        <p:cTn id="79" dur="1" fill="hold">
                                          <p:stCondLst>
                                            <p:cond delay="0"/>
                                          </p:stCondLst>
                                        </p:cTn>
                                        <p:tgtEl>
                                          <p:spTgt spid="17"/>
                                        </p:tgtEl>
                                        <p:attrNameLst>
                                          <p:attrName>style.visibility</p:attrName>
                                        </p:attrNameLst>
                                      </p:cBhvr>
                                      <p:to>
                                        <p:strVal val="visible"/>
                                      </p:to>
                                    </p:set>
                                    <p:animEffect transition="in" filter="fade">
                                      <p:cBhvr>
                                        <p:cTn id="80" dur="500"/>
                                        <p:tgtEl>
                                          <p:spTgt spid="17"/>
                                        </p:tgtEl>
                                      </p:cBhvr>
                                    </p:animEffect>
                                    <p:anim calcmode="lin" valueType="num">
                                      <p:cBhvr>
                                        <p:cTn id="81" dur="500" fill="hold"/>
                                        <p:tgtEl>
                                          <p:spTgt spid="17"/>
                                        </p:tgtEl>
                                        <p:attrNameLst>
                                          <p:attrName>ppt_x</p:attrName>
                                        </p:attrNameLst>
                                      </p:cBhvr>
                                      <p:tavLst>
                                        <p:tav tm="0">
                                          <p:val>
                                            <p:strVal val="#ppt_x"/>
                                          </p:val>
                                        </p:tav>
                                        <p:tav tm="100000">
                                          <p:val>
                                            <p:strVal val="#ppt_x"/>
                                          </p:val>
                                        </p:tav>
                                      </p:tavLst>
                                    </p:anim>
                                    <p:anim calcmode="lin" valueType="num">
                                      <p:cBhvr>
                                        <p:cTn id="82" dur="500" fill="hold"/>
                                        <p:tgtEl>
                                          <p:spTgt spid="17"/>
                                        </p:tgtEl>
                                        <p:attrNameLst>
                                          <p:attrName>ppt_y</p:attrName>
                                        </p:attrNameLst>
                                      </p:cBhvr>
                                      <p:tavLst>
                                        <p:tav tm="0">
                                          <p:val>
                                            <p:strVal val="#ppt_y-.1"/>
                                          </p:val>
                                        </p:tav>
                                        <p:tav tm="100000">
                                          <p:val>
                                            <p:strVal val="#ppt_y"/>
                                          </p:val>
                                        </p:tav>
                                      </p:tavLst>
                                    </p:anim>
                                  </p:childTnLst>
                                </p:cTn>
                              </p:par>
                            </p:childTnLst>
                          </p:cTn>
                        </p:par>
                        <p:par>
                          <p:cTn id="83" fill="hold">
                            <p:stCondLst>
                              <p:cond delay="8200"/>
                            </p:stCondLst>
                            <p:childTnLst>
                              <p:par>
                                <p:cTn id="84" presetID="2" presetClass="entr" presetSubtype="4"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 calcmode="lin" valueType="num">
                                      <p:cBhvr additive="base">
                                        <p:cTn id="86" dur="500" fill="hold"/>
                                        <p:tgtEl>
                                          <p:spTgt spid="9"/>
                                        </p:tgtEl>
                                        <p:attrNameLst>
                                          <p:attrName>ppt_x</p:attrName>
                                        </p:attrNameLst>
                                      </p:cBhvr>
                                      <p:tavLst>
                                        <p:tav tm="0">
                                          <p:val>
                                            <p:strVal val="#ppt_x"/>
                                          </p:val>
                                        </p:tav>
                                        <p:tav tm="100000">
                                          <p:val>
                                            <p:strVal val="#ppt_x"/>
                                          </p:val>
                                        </p:tav>
                                      </p:tavLst>
                                    </p:anim>
                                    <p:anim calcmode="lin" valueType="num">
                                      <p:cBhvr additive="base">
                                        <p:cTn id="87" dur="500" fill="hold"/>
                                        <p:tgtEl>
                                          <p:spTgt spid="9"/>
                                        </p:tgtEl>
                                        <p:attrNameLst>
                                          <p:attrName>ppt_y</p:attrName>
                                        </p:attrNameLst>
                                      </p:cBhvr>
                                      <p:tavLst>
                                        <p:tav tm="0">
                                          <p:val>
                                            <p:strVal val="1+#ppt_h/2"/>
                                          </p:val>
                                        </p:tav>
                                        <p:tav tm="100000">
                                          <p:val>
                                            <p:strVal val="#ppt_y"/>
                                          </p:val>
                                        </p:tav>
                                      </p:tavLst>
                                    </p:anim>
                                  </p:childTnLst>
                                </p:cTn>
                              </p:par>
                            </p:childTnLst>
                          </p:cTn>
                        </p:par>
                        <p:par>
                          <p:cTn id="88" fill="hold">
                            <p:stCondLst>
                              <p:cond delay="8700"/>
                            </p:stCondLst>
                            <p:childTnLst>
                              <p:par>
                                <p:cTn id="89" presetID="42" presetClass="entr" presetSubtype="0" fill="hold" grpId="0" nodeType="afterEffect">
                                  <p:stCondLst>
                                    <p:cond delay="0"/>
                                  </p:stCondLst>
                                  <p:iterate type="lt">
                                    <p:tmPct val="10000"/>
                                  </p:iterate>
                                  <p:childTnLst>
                                    <p:set>
                                      <p:cBhvr>
                                        <p:cTn id="90" dur="1" fill="hold">
                                          <p:stCondLst>
                                            <p:cond delay="0"/>
                                          </p:stCondLst>
                                        </p:cTn>
                                        <p:tgtEl>
                                          <p:spTgt spid="18"/>
                                        </p:tgtEl>
                                        <p:attrNameLst>
                                          <p:attrName>style.visibility</p:attrName>
                                        </p:attrNameLst>
                                      </p:cBhvr>
                                      <p:to>
                                        <p:strVal val="visible"/>
                                      </p:to>
                                    </p:set>
                                    <p:animEffect transition="in" filter="fade">
                                      <p:cBhvr>
                                        <p:cTn id="91" dur="500"/>
                                        <p:tgtEl>
                                          <p:spTgt spid="18"/>
                                        </p:tgtEl>
                                      </p:cBhvr>
                                    </p:animEffect>
                                    <p:anim calcmode="lin" valueType="num">
                                      <p:cBhvr>
                                        <p:cTn id="92" dur="500" fill="hold"/>
                                        <p:tgtEl>
                                          <p:spTgt spid="18"/>
                                        </p:tgtEl>
                                        <p:attrNameLst>
                                          <p:attrName>ppt_x</p:attrName>
                                        </p:attrNameLst>
                                      </p:cBhvr>
                                      <p:tavLst>
                                        <p:tav tm="0">
                                          <p:val>
                                            <p:strVal val="#ppt_x"/>
                                          </p:val>
                                        </p:tav>
                                        <p:tav tm="100000">
                                          <p:val>
                                            <p:strVal val="#ppt_x"/>
                                          </p:val>
                                        </p:tav>
                                      </p:tavLst>
                                    </p:anim>
                                    <p:anim calcmode="lin" valueType="num">
                                      <p:cBhvr>
                                        <p:cTn id="93" dur="500" fill="hold"/>
                                        <p:tgtEl>
                                          <p:spTgt spid="18"/>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iterate type="lt">
                                    <p:tmPct val="10000"/>
                                  </p:iterate>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anim calcmode="lin" valueType="num">
                                      <p:cBhvr>
                                        <p:cTn id="97" dur="500" fill="hold"/>
                                        <p:tgtEl>
                                          <p:spTgt spid="19"/>
                                        </p:tgtEl>
                                        <p:attrNameLst>
                                          <p:attrName>ppt_x</p:attrName>
                                        </p:attrNameLst>
                                      </p:cBhvr>
                                      <p:tavLst>
                                        <p:tav tm="0">
                                          <p:val>
                                            <p:strVal val="#ppt_x"/>
                                          </p:val>
                                        </p:tav>
                                        <p:tav tm="100000">
                                          <p:val>
                                            <p:strVal val="#ppt_x"/>
                                          </p:val>
                                        </p:tav>
                                      </p:tavLst>
                                    </p:anim>
                                    <p:anim calcmode="lin" valueType="num">
                                      <p:cBhvr>
                                        <p:cTn id="9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产品形式</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52" name="圆角矩形 11">
            <a:extLst>
              <a:ext uri="{FF2B5EF4-FFF2-40B4-BE49-F238E27FC236}">
                <a16:creationId xmlns:a16="http://schemas.microsoft.com/office/drawing/2014/main" id="{C1FA53B6-A4C7-4802-920C-D2F49B7ABFE1}"/>
              </a:ext>
            </a:extLst>
          </p:cNvPr>
          <p:cNvSpPr/>
          <p:nvPr/>
        </p:nvSpPr>
        <p:spPr>
          <a:xfrm>
            <a:off x="4223124" y="1843331"/>
            <a:ext cx="1752600" cy="1752600"/>
          </a:xfrm>
          <a:prstGeom prst="round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13">
            <a:extLst>
              <a:ext uri="{FF2B5EF4-FFF2-40B4-BE49-F238E27FC236}">
                <a16:creationId xmlns:a16="http://schemas.microsoft.com/office/drawing/2014/main" id="{C933D171-DE9C-4C4E-A642-5ADFC734DA9D}"/>
              </a:ext>
            </a:extLst>
          </p:cNvPr>
          <p:cNvSpPr/>
          <p:nvPr/>
        </p:nvSpPr>
        <p:spPr>
          <a:xfrm>
            <a:off x="6280524" y="1843331"/>
            <a:ext cx="1752600" cy="1752600"/>
          </a:xfrm>
          <a:prstGeom prst="round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14">
            <a:extLst>
              <a:ext uri="{FF2B5EF4-FFF2-40B4-BE49-F238E27FC236}">
                <a16:creationId xmlns:a16="http://schemas.microsoft.com/office/drawing/2014/main" id="{E1FB7DE1-0E86-4CE9-92E2-22461AC834E0}"/>
              </a:ext>
            </a:extLst>
          </p:cNvPr>
          <p:cNvSpPr/>
          <p:nvPr/>
        </p:nvSpPr>
        <p:spPr>
          <a:xfrm>
            <a:off x="6280524" y="3881681"/>
            <a:ext cx="1752600" cy="1752600"/>
          </a:xfrm>
          <a:prstGeom prst="round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15">
            <a:extLst>
              <a:ext uri="{FF2B5EF4-FFF2-40B4-BE49-F238E27FC236}">
                <a16:creationId xmlns:a16="http://schemas.microsoft.com/office/drawing/2014/main" id="{644D1562-E44F-44D1-B741-C27E18D50BC2}"/>
              </a:ext>
            </a:extLst>
          </p:cNvPr>
          <p:cNvSpPr/>
          <p:nvPr/>
        </p:nvSpPr>
        <p:spPr>
          <a:xfrm>
            <a:off x="4223124" y="3881681"/>
            <a:ext cx="1752600" cy="1752600"/>
          </a:xfrm>
          <a:prstGeom prst="round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a:extLst>
              <a:ext uri="{FF2B5EF4-FFF2-40B4-BE49-F238E27FC236}">
                <a16:creationId xmlns:a16="http://schemas.microsoft.com/office/drawing/2014/main" id="{77F8AAD5-0A27-4CC4-920F-59F3D7E0C752}"/>
              </a:ext>
            </a:extLst>
          </p:cNvPr>
          <p:cNvPicPr>
            <a:picLocks noChangeAspect="1"/>
          </p:cNvPicPr>
          <p:nvPr/>
        </p:nvPicPr>
        <p:blipFill>
          <a:blip r:embed="rId3"/>
          <a:stretch>
            <a:fillRect/>
          </a:stretch>
        </p:blipFill>
        <p:spPr>
          <a:xfrm>
            <a:off x="4337226" y="1957565"/>
            <a:ext cx="1524132" cy="1524132"/>
          </a:xfrm>
          <a:prstGeom prst="rect">
            <a:avLst/>
          </a:prstGeom>
        </p:spPr>
      </p:pic>
      <p:pic>
        <p:nvPicPr>
          <p:cNvPr id="57" name="图片 56">
            <a:extLst>
              <a:ext uri="{FF2B5EF4-FFF2-40B4-BE49-F238E27FC236}">
                <a16:creationId xmlns:a16="http://schemas.microsoft.com/office/drawing/2014/main" id="{C328433B-E021-4C9D-BCAB-0D9C24AEAD33}"/>
              </a:ext>
            </a:extLst>
          </p:cNvPr>
          <p:cNvPicPr>
            <a:picLocks noChangeAspect="1"/>
          </p:cNvPicPr>
          <p:nvPr/>
        </p:nvPicPr>
        <p:blipFill>
          <a:blip r:embed="rId4"/>
          <a:stretch>
            <a:fillRect/>
          </a:stretch>
        </p:blipFill>
        <p:spPr>
          <a:xfrm>
            <a:off x="6394692" y="1957565"/>
            <a:ext cx="1524132" cy="1524132"/>
          </a:xfrm>
          <a:prstGeom prst="rect">
            <a:avLst/>
          </a:prstGeom>
        </p:spPr>
      </p:pic>
      <p:pic>
        <p:nvPicPr>
          <p:cNvPr id="58" name="图片 57">
            <a:extLst>
              <a:ext uri="{FF2B5EF4-FFF2-40B4-BE49-F238E27FC236}">
                <a16:creationId xmlns:a16="http://schemas.microsoft.com/office/drawing/2014/main" id="{BE3DB801-6A0E-47E4-B3DD-6F29C13F3321}"/>
              </a:ext>
            </a:extLst>
          </p:cNvPr>
          <p:cNvPicPr>
            <a:picLocks noChangeAspect="1"/>
          </p:cNvPicPr>
          <p:nvPr/>
        </p:nvPicPr>
        <p:blipFill>
          <a:blip r:embed="rId5"/>
          <a:stretch>
            <a:fillRect/>
          </a:stretch>
        </p:blipFill>
        <p:spPr>
          <a:xfrm>
            <a:off x="4337226" y="3995849"/>
            <a:ext cx="1524132" cy="1524132"/>
          </a:xfrm>
          <a:prstGeom prst="rect">
            <a:avLst/>
          </a:prstGeom>
        </p:spPr>
      </p:pic>
      <p:pic>
        <p:nvPicPr>
          <p:cNvPr id="59" name="图片 58">
            <a:extLst>
              <a:ext uri="{FF2B5EF4-FFF2-40B4-BE49-F238E27FC236}">
                <a16:creationId xmlns:a16="http://schemas.microsoft.com/office/drawing/2014/main" id="{7A0675F4-690B-40FD-B8C5-AEDDC1F44883}"/>
              </a:ext>
            </a:extLst>
          </p:cNvPr>
          <p:cNvPicPr>
            <a:picLocks noChangeAspect="1"/>
          </p:cNvPicPr>
          <p:nvPr/>
        </p:nvPicPr>
        <p:blipFill>
          <a:blip r:embed="rId6"/>
          <a:stretch>
            <a:fillRect/>
          </a:stretch>
        </p:blipFill>
        <p:spPr>
          <a:xfrm>
            <a:off x="6394692" y="3995849"/>
            <a:ext cx="1524132" cy="1524132"/>
          </a:xfrm>
          <a:prstGeom prst="rect">
            <a:avLst/>
          </a:prstGeom>
        </p:spPr>
      </p:pic>
      <p:sp>
        <p:nvSpPr>
          <p:cNvPr id="60" name="圆角矩形 21">
            <a:extLst>
              <a:ext uri="{FF2B5EF4-FFF2-40B4-BE49-F238E27FC236}">
                <a16:creationId xmlns:a16="http://schemas.microsoft.com/office/drawing/2014/main" id="{7DF2A70C-1CB0-4AAD-802B-90C7D6004A87}"/>
              </a:ext>
            </a:extLst>
          </p:cNvPr>
          <p:cNvSpPr/>
          <p:nvPr/>
        </p:nvSpPr>
        <p:spPr>
          <a:xfrm>
            <a:off x="4337225" y="1957565"/>
            <a:ext cx="1524133" cy="1524132"/>
          </a:xfrm>
          <a:prstGeom prst="roundRect">
            <a:avLst/>
          </a:prstGeom>
          <a:solidFill>
            <a:srgbClr val="373535">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22">
            <a:extLst>
              <a:ext uri="{FF2B5EF4-FFF2-40B4-BE49-F238E27FC236}">
                <a16:creationId xmlns:a16="http://schemas.microsoft.com/office/drawing/2014/main" id="{DF2B5B3D-7C35-4284-AF47-9A66A69DC082}"/>
              </a:ext>
            </a:extLst>
          </p:cNvPr>
          <p:cNvSpPr/>
          <p:nvPr/>
        </p:nvSpPr>
        <p:spPr>
          <a:xfrm>
            <a:off x="6404282" y="1957565"/>
            <a:ext cx="1514541" cy="1524132"/>
          </a:xfrm>
          <a:prstGeom prst="roundRect">
            <a:avLst/>
          </a:prstGeom>
          <a:solidFill>
            <a:srgbClr val="373535">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23">
            <a:extLst>
              <a:ext uri="{FF2B5EF4-FFF2-40B4-BE49-F238E27FC236}">
                <a16:creationId xmlns:a16="http://schemas.microsoft.com/office/drawing/2014/main" id="{D3562DBD-D9C5-49F6-A6C6-C36F172864C9}"/>
              </a:ext>
            </a:extLst>
          </p:cNvPr>
          <p:cNvSpPr/>
          <p:nvPr/>
        </p:nvSpPr>
        <p:spPr>
          <a:xfrm>
            <a:off x="4337225" y="3995849"/>
            <a:ext cx="1524133" cy="1524132"/>
          </a:xfrm>
          <a:prstGeom prst="roundRect">
            <a:avLst/>
          </a:prstGeom>
          <a:solidFill>
            <a:srgbClr val="373535">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24">
            <a:extLst>
              <a:ext uri="{FF2B5EF4-FFF2-40B4-BE49-F238E27FC236}">
                <a16:creationId xmlns:a16="http://schemas.microsoft.com/office/drawing/2014/main" id="{CF7E25D9-C508-4F8F-B2F4-BD7052004839}"/>
              </a:ext>
            </a:extLst>
          </p:cNvPr>
          <p:cNvSpPr/>
          <p:nvPr/>
        </p:nvSpPr>
        <p:spPr>
          <a:xfrm>
            <a:off x="6404282" y="3995849"/>
            <a:ext cx="1524133" cy="1524132"/>
          </a:xfrm>
          <a:prstGeom prst="roundRect">
            <a:avLst/>
          </a:prstGeom>
          <a:solidFill>
            <a:srgbClr val="373535">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155764B2-8E4D-479B-A3BB-E156EEB37E0D}"/>
              </a:ext>
            </a:extLst>
          </p:cNvPr>
          <p:cNvSpPr txBox="1"/>
          <p:nvPr/>
        </p:nvSpPr>
        <p:spPr>
          <a:xfrm>
            <a:off x="4239323" y="2508801"/>
            <a:ext cx="1752599" cy="369332"/>
          </a:xfrm>
          <a:prstGeom prst="rect">
            <a:avLst/>
          </a:prstGeom>
          <a:solidFill>
            <a:srgbClr val="152A35"/>
          </a:solid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Business</a:t>
            </a:r>
          </a:p>
        </p:txBody>
      </p:sp>
      <p:sp>
        <p:nvSpPr>
          <p:cNvPr id="68" name="文本框 67">
            <a:extLst>
              <a:ext uri="{FF2B5EF4-FFF2-40B4-BE49-F238E27FC236}">
                <a16:creationId xmlns:a16="http://schemas.microsoft.com/office/drawing/2014/main" id="{79B272AC-DBAC-4809-B919-EE15AC82A530}"/>
              </a:ext>
            </a:extLst>
          </p:cNvPr>
          <p:cNvSpPr txBox="1"/>
          <p:nvPr/>
        </p:nvSpPr>
        <p:spPr>
          <a:xfrm>
            <a:off x="1031748" y="2055053"/>
            <a:ext cx="1803667" cy="400110"/>
          </a:xfrm>
          <a:prstGeom prst="rect">
            <a:avLst/>
          </a:prstGeom>
          <a:noFill/>
        </p:spPr>
        <p:txBody>
          <a:bodyPr wrap="square" rtlCol="0">
            <a:spAutoFit/>
          </a:bodyPr>
          <a:lstStyle/>
          <a:p>
            <a:r>
              <a:rPr lang="zh-CN" altLang="en-US" sz="2000" b="1" dirty="0">
                <a:solidFill>
                  <a:srgbClr val="152A35"/>
                </a:solidFill>
                <a:latin typeface="微软雅黑" panose="020B0503020204020204" pitchFamily="34" charset="-122"/>
                <a:ea typeface="微软雅黑" panose="020B0503020204020204" pitchFamily="34" charset="-122"/>
              </a:rPr>
              <a:t>电脑客户端</a:t>
            </a:r>
          </a:p>
        </p:txBody>
      </p:sp>
      <p:sp>
        <p:nvSpPr>
          <p:cNvPr id="69" name="矩形 68">
            <a:extLst>
              <a:ext uri="{FF2B5EF4-FFF2-40B4-BE49-F238E27FC236}">
                <a16:creationId xmlns:a16="http://schemas.microsoft.com/office/drawing/2014/main" id="{E1EC6044-2F6C-4834-AA7E-6555672EEC15}"/>
              </a:ext>
            </a:extLst>
          </p:cNvPr>
          <p:cNvSpPr/>
          <p:nvPr/>
        </p:nvSpPr>
        <p:spPr>
          <a:xfrm>
            <a:off x="1047018" y="2442630"/>
            <a:ext cx="3007597"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0" name="文本框 69">
            <a:extLst>
              <a:ext uri="{FF2B5EF4-FFF2-40B4-BE49-F238E27FC236}">
                <a16:creationId xmlns:a16="http://schemas.microsoft.com/office/drawing/2014/main" id="{27CACB73-35C3-4CC6-B91B-46B5818A17DB}"/>
              </a:ext>
            </a:extLst>
          </p:cNvPr>
          <p:cNvSpPr txBox="1"/>
          <p:nvPr/>
        </p:nvSpPr>
        <p:spPr>
          <a:xfrm>
            <a:off x="1082243" y="4054548"/>
            <a:ext cx="1803667" cy="400110"/>
          </a:xfrm>
          <a:prstGeom prst="rect">
            <a:avLst/>
          </a:prstGeom>
          <a:noFill/>
        </p:spPr>
        <p:txBody>
          <a:bodyPr wrap="square" rtlCol="0">
            <a:spAutoFit/>
          </a:bodyPr>
          <a:lstStyle/>
          <a:p>
            <a:r>
              <a:rPr lang="zh-CN" altLang="en-US" sz="2000" b="1" dirty="0">
                <a:solidFill>
                  <a:srgbClr val="152A35"/>
                </a:solidFill>
                <a:latin typeface="微软雅黑" panose="020B0503020204020204" pitchFamily="34" charset="-122"/>
                <a:ea typeface="微软雅黑" panose="020B0503020204020204" pitchFamily="34" charset="-122"/>
              </a:rPr>
              <a:t>手机店面</a:t>
            </a:r>
          </a:p>
        </p:txBody>
      </p:sp>
      <p:sp>
        <p:nvSpPr>
          <p:cNvPr id="71" name="矩形 70">
            <a:extLst>
              <a:ext uri="{FF2B5EF4-FFF2-40B4-BE49-F238E27FC236}">
                <a16:creationId xmlns:a16="http://schemas.microsoft.com/office/drawing/2014/main" id="{D34FAF1A-83E7-484E-B5C8-E55C15EB0B51}"/>
              </a:ext>
            </a:extLst>
          </p:cNvPr>
          <p:cNvSpPr/>
          <p:nvPr/>
        </p:nvSpPr>
        <p:spPr>
          <a:xfrm>
            <a:off x="1097513" y="4442125"/>
            <a:ext cx="3007597"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2" name="文本框 71">
            <a:extLst>
              <a:ext uri="{FF2B5EF4-FFF2-40B4-BE49-F238E27FC236}">
                <a16:creationId xmlns:a16="http://schemas.microsoft.com/office/drawing/2014/main" id="{1484DAD1-67BE-40C2-AFEC-58434B2B0322}"/>
              </a:ext>
            </a:extLst>
          </p:cNvPr>
          <p:cNvSpPr txBox="1"/>
          <p:nvPr/>
        </p:nvSpPr>
        <p:spPr>
          <a:xfrm>
            <a:off x="9351222" y="1881318"/>
            <a:ext cx="1803667" cy="400110"/>
          </a:xfrm>
          <a:prstGeom prst="rect">
            <a:avLst/>
          </a:prstGeom>
          <a:noFill/>
        </p:spPr>
        <p:txBody>
          <a:bodyPr wrap="square" rtlCol="0">
            <a:spAutoFit/>
          </a:bodyPr>
          <a:lstStyle/>
          <a:p>
            <a:pPr algn="r"/>
            <a:r>
              <a:rPr lang="zh-CN" altLang="en-US" sz="2000" b="1" dirty="0">
                <a:solidFill>
                  <a:srgbClr val="152A35"/>
                </a:solidFill>
                <a:latin typeface="微软雅黑" panose="020B0503020204020204" pitchFamily="34" charset="-122"/>
                <a:ea typeface="微软雅黑" panose="020B0503020204020204" pitchFamily="34" charset="-122"/>
              </a:rPr>
              <a:t>线下门店</a:t>
            </a:r>
          </a:p>
        </p:txBody>
      </p:sp>
      <p:sp>
        <p:nvSpPr>
          <p:cNvPr id="73" name="矩形 72">
            <a:extLst>
              <a:ext uri="{FF2B5EF4-FFF2-40B4-BE49-F238E27FC236}">
                <a16:creationId xmlns:a16="http://schemas.microsoft.com/office/drawing/2014/main" id="{E8111A25-4A01-49F7-856C-FE6379364D26}"/>
              </a:ext>
            </a:extLst>
          </p:cNvPr>
          <p:cNvSpPr/>
          <p:nvPr/>
        </p:nvSpPr>
        <p:spPr>
          <a:xfrm>
            <a:off x="8147293" y="2281428"/>
            <a:ext cx="2723908"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4" name="文本框 73">
            <a:extLst>
              <a:ext uri="{FF2B5EF4-FFF2-40B4-BE49-F238E27FC236}">
                <a16:creationId xmlns:a16="http://schemas.microsoft.com/office/drawing/2014/main" id="{7A361B41-1180-4F8A-B005-96F85864CF6B}"/>
              </a:ext>
            </a:extLst>
          </p:cNvPr>
          <p:cNvSpPr txBox="1"/>
          <p:nvPr/>
        </p:nvSpPr>
        <p:spPr>
          <a:xfrm>
            <a:off x="9449739" y="3976859"/>
            <a:ext cx="1803667" cy="400110"/>
          </a:xfrm>
          <a:prstGeom prst="rect">
            <a:avLst/>
          </a:prstGeom>
          <a:noFill/>
        </p:spPr>
        <p:txBody>
          <a:bodyPr wrap="square" rtlCol="0">
            <a:spAutoFit/>
          </a:bodyPr>
          <a:lstStyle/>
          <a:p>
            <a:pPr algn="r"/>
            <a:r>
              <a:rPr lang="zh-CN" altLang="en-US" sz="2000" b="1" dirty="0">
                <a:solidFill>
                  <a:srgbClr val="152A35"/>
                </a:solidFill>
                <a:latin typeface="微软雅黑" panose="020B0503020204020204" pitchFamily="34" charset="-122"/>
                <a:ea typeface="微软雅黑" panose="020B0503020204020204" pitchFamily="34" charset="-122"/>
              </a:rPr>
              <a:t>网站详情</a:t>
            </a:r>
          </a:p>
        </p:txBody>
      </p:sp>
      <p:sp>
        <p:nvSpPr>
          <p:cNvPr id="75" name="矩形 74">
            <a:extLst>
              <a:ext uri="{FF2B5EF4-FFF2-40B4-BE49-F238E27FC236}">
                <a16:creationId xmlns:a16="http://schemas.microsoft.com/office/drawing/2014/main" id="{E34C74B9-92FD-4DE1-992C-235DCDF3E548}"/>
              </a:ext>
            </a:extLst>
          </p:cNvPr>
          <p:cNvSpPr/>
          <p:nvPr/>
        </p:nvSpPr>
        <p:spPr>
          <a:xfrm>
            <a:off x="8245810" y="4376969"/>
            <a:ext cx="2723908"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76" name="直接连接符 75">
            <a:extLst>
              <a:ext uri="{FF2B5EF4-FFF2-40B4-BE49-F238E27FC236}">
                <a16:creationId xmlns:a16="http://schemas.microsoft.com/office/drawing/2014/main" id="{7E0ED036-5D2B-46A9-8DCE-090443C9514A}"/>
              </a:ext>
            </a:extLst>
          </p:cNvPr>
          <p:cNvCxnSpPr/>
          <p:nvPr/>
        </p:nvCxnSpPr>
        <p:spPr>
          <a:xfrm>
            <a:off x="6110662" y="1957565"/>
            <a:ext cx="0" cy="356241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0171ADCF-C18A-44B5-9ED9-DB95F4C4C16D}"/>
              </a:ext>
            </a:extLst>
          </p:cNvPr>
          <p:cNvCxnSpPr/>
          <p:nvPr/>
        </p:nvCxnSpPr>
        <p:spPr>
          <a:xfrm>
            <a:off x="4337225" y="3729281"/>
            <a:ext cx="359119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a16="http://schemas.microsoft.com/office/drawing/2014/main" id="{74E1C9D9-651C-48EA-831F-26B85D98E474}"/>
              </a:ext>
            </a:extLst>
          </p:cNvPr>
          <p:cNvSpPr txBox="1"/>
          <p:nvPr/>
        </p:nvSpPr>
        <p:spPr>
          <a:xfrm>
            <a:off x="6306380" y="2508801"/>
            <a:ext cx="1726743" cy="369332"/>
          </a:xfrm>
          <a:prstGeom prst="rect">
            <a:avLst/>
          </a:prstGeom>
          <a:solidFill>
            <a:srgbClr val="152A35"/>
          </a:solid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Education</a:t>
            </a:r>
          </a:p>
        </p:txBody>
      </p:sp>
      <p:sp>
        <p:nvSpPr>
          <p:cNvPr id="79" name="文本框 78">
            <a:extLst>
              <a:ext uri="{FF2B5EF4-FFF2-40B4-BE49-F238E27FC236}">
                <a16:creationId xmlns:a16="http://schemas.microsoft.com/office/drawing/2014/main" id="{C53ACE90-DE2A-48B8-8777-ACD684048C7C}"/>
              </a:ext>
            </a:extLst>
          </p:cNvPr>
          <p:cNvSpPr txBox="1"/>
          <p:nvPr/>
        </p:nvSpPr>
        <p:spPr>
          <a:xfrm>
            <a:off x="4222859" y="4566203"/>
            <a:ext cx="1769062" cy="369332"/>
          </a:xfrm>
          <a:prstGeom prst="rect">
            <a:avLst/>
          </a:prstGeom>
          <a:solidFill>
            <a:srgbClr val="152A35"/>
          </a:solid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Technology</a:t>
            </a:r>
          </a:p>
        </p:txBody>
      </p:sp>
      <p:sp>
        <p:nvSpPr>
          <p:cNvPr id="80" name="文本框 79">
            <a:extLst>
              <a:ext uri="{FF2B5EF4-FFF2-40B4-BE49-F238E27FC236}">
                <a16:creationId xmlns:a16="http://schemas.microsoft.com/office/drawing/2014/main" id="{124624AF-E337-40B6-8180-EACFB8B552A8}"/>
              </a:ext>
            </a:extLst>
          </p:cNvPr>
          <p:cNvSpPr txBox="1"/>
          <p:nvPr/>
        </p:nvSpPr>
        <p:spPr>
          <a:xfrm>
            <a:off x="6306380" y="4566203"/>
            <a:ext cx="1726743" cy="369332"/>
          </a:xfrm>
          <a:prstGeom prst="rect">
            <a:avLst/>
          </a:prstGeom>
          <a:solidFill>
            <a:srgbClr val="152A35"/>
          </a:solid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Environment</a:t>
            </a:r>
          </a:p>
        </p:txBody>
      </p:sp>
    </p:spTree>
    <p:extLst>
      <p:ext uri="{BB962C8B-B14F-4D97-AF65-F5344CB8AC3E}">
        <p14:creationId xmlns:p14="http://schemas.microsoft.com/office/powerpoint/2010/main" val="35085788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par>
                                <p:cTn id="55" presetID="53" presetClass="entr" presetSubtype="16"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par>
                                <p:cTn id="60" presetID="53" presetClass="entr" presetSubtype="16" fill="hold" nodeType="with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Effect transition="in" filter="fade">
                                      <p:cBhvr>
                                        <p:cTn id="64" dur="500"/>
                                        <p:tgtEl>
                                          <p:spTgt spid="5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500" fill="hold"/>
                                        <p:tgtEl>
                                          <p:spTgt spid="60"/>
                                        </p:tgtEl>
                                        <p:attrNameLst>
                                          <p:attrName>ppt_w</p:attrName>
                                        </p:attrNameLst>
                                      </p:cBhvr>
                                      <p:tavLst>
                                        <p:tav tm="0">
                                          <p:val>
                                            <p:fltVal val="0"/>
                                          </p:val>
                                        </p:tav>
                                        <p:tav tm="100000">
                                          <p:val>
                                            <p:strVal val="#ppt_w"/>
                                          </p:val>
                                        </p:tav>
                                      </p:tavLst>
                                    </p:anim>
                                    <p:anim calcmode="lin" valueType="num">
                                      <p:cBhvr>
                                        <p:cTn id="68" dur="500" fill="hold"/>
                                        <p:tgtEl>
                                          <p:spTgt spid="60"/>
                                        </p:tgtEl>
                                        <p:attrNameLst>
                                          <p:attrName>ppt_h</p:attrName>
                                        </p:attrNameLst>
                                      </p:cBhvr>
                                      <p:tavLst>
                                        <p:tav tm="0">
                                          <p:val>
                                            <p:fltVal val="0"/>
                                          </p:val>
                                        </p:tav>
                                        <p:tav tm="100000">
                                          <p:val>
                                            <p:strVal val="#ppt_h"/>
                                          </p:val>
                                        </p:tav>
                                      </p:tavLst>
                                    </p:anim>
                                    <p:animEffect transition="in" filter="fade">
                                      <p:cBhvr>
                                        <p:cTn id="69" dur="500"/>
                                        <p:tgtEl>
                                          <p:spTgt spid="6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 calcmode="lin" valueType="num">
                                      <p:cBhvr>
                                        <p:cTn id="72" dur="500" fill="hold"/>
                                        <p:tgtEl>
                                          <p:spTgt spid="61"/>
                                        </p:tgtEl>
                                        <p:attrNameLst>
                                          <p:attrName>ppt_w</p:attrName>
                                        </p:attrNameLst>
                                      </p:cBhvr>
                                      <p:tavLst>
                                        <p:tav tm="0">
                                          <p:val>
                                            <p:fltVal val="0"/>
                                          </p:val>
                                        </p:tav>
                                        <p:tav tm="100000">
                                          <p:val>
                                            <p:strVal val="#ppt_w"/>
                                          </p:val>
                                        </p:tav>
                                      </p:tavLst>
                                    </p:anim>
                                    <p:anim calcmode="lin" valueType="num">
                                      <p:cBhvr>
                                        <p:cTn id="73" dur="500" fill="hold"/>
                                        <p:tgtEl>
                                          <p:spTgt spid="61"/>
                                        </p:tgtEl>
                                        <p:attrNameLst>
                                          <p:attrName>ppt_h</p:attrName>
                                        </p:attrNameLst>
                                      </p:cBhvr>
                                      <p:tavLst>
                                        <p:tav tm="0">
                                          <p:val>
                                            <p:fltVal val="0"/>
                                          </p:val>
                                        </p:tav>
                                        <p:tav tm="100000">
                                          <p:val>
                                            <p:strVal val="#ppt_h"/>
                                          </p:val>
                                        </p:tav>
                                      </p:tavLst>
                                    </p:anim>
                                    <p:animEffect transition="in" filter="fade">
                                      <p:cBhvr>
                                        <p:cTn id="74" dur="500"/>
                                        <p:tgtEl>
                                          <p:spTgt spid="6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62"/>
                                        </p:tgtEl>
                                        <p:attrNameLst>
                                          <p:attrName>style.visibility</p:attrName>
                                        </p:attrNameLst>
                                      </p:cBhvr>
                                      <p:to>
                                        <p:strVal val="visible"/>
                                      </p:to>
                                    </p:set>
                                    <p:anim calcmode="lin" valueType="num">
                                      <p:cBhvr>
                                        <p:cTn id="77" dur="500" fill="hold"/>
                                        <p:tgtEl>
                                          <p:spTgt spid="62"/>
                                        </p:tgtEl>
                                        <p:attrNameLst>
                                          <p:attrName>ppt_w</p:attrName>
                                        </p:attrNameLst>
                                      </p:cBhvr>
                                      <p:tavLst>
                                        <p:tav tm="0">
                                          <p:val>
                                            <p:fltVal val="0"/>
                                          </p:val>
                                        </p:tav>
                                        <p:tav tm="100000">
                                          <p:val>
                                            <p:strVal val="#ppt_w"/>
                                          </p:val>
                                        </p:tav>
                                      </p:tavLst>
                                    </p:anim>
                                    <p:anim calcmode="lin" valueType="num">
                                      <p:cBhvr>
                                        <p:cTn id="78" dur="500" fill="hold"/>
                                        <p:tgtEl>
                                          <p:spTgt spid="62"/>
                                        </p:tgtEl>
                                        <p:attrNameLst>
                                          <p:attrName>ppt_h</p:attrName>
                                        </p:attrNameLst>
                                      </p:cBhvr>
                                      <p:tavLst>
                                        <p:tav tm="0">
                                          <p:val>
                                            <p:fltVal val="0"/>
                                          </p:val>
                                        </p:tav>
                                        <p:tav tm="100000">
                                          <p:val>
                                            <p:strVal val="#ppt_h"/>
                                          </p:val>
                                        </p:tav>
                                      </p:tavLst>
                                    </p:anim>
                                    <p:animEffect transition="in" filter="fade">
                                      <p:cBhvr>
                                        <p:cTn id="79" dur="500"/>
                                        <p:tgtEl>
                                          <p:spTgt spid="6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p:cTn id="82" dur="500" fill="hold"/>
                                        <p:tgtEl>
                                          <p:spTgt spid="63"/>
                                        </p:tgtEl>
                                        <p:attrNameLst>
                                          <p:attrName>ppt_w</p:attrName>
                                        </p:attrNameLst>
                                      </p:cBhvr>
                                      <p:tavLst>
                                        <p:tav tm="0">
                                          <p:val>
                                            <p:fltVal val="0"/>
                                          </p:val>
                                        </p:tav>
                                        <p:tav tm="100000">
                                          <p:val>
                                            <p:strVal val="#ppt_w"/>
                                          </p:val>
                                        </p:tav>
                                      </p:tavLst>
                                    </p:anim>
                                    <p:anim calcmode="lin" valueType="num">
                                      <p:cBhvr>
                                        <p:cTn id="83" dur="500" fill="hold"/>
                                        <p:tgtEl>
                                          <p:spTgt spid="63"/>
                                        </p:tgtEl>
                                        <p:attrNameLst>
                                          <p:attrName>ppt_h</p:attrName>
                                        </p:attrNameLst>
                                      </p:cBhvr>
                                      <p:tavLst>
                                        <p:tav tm="0">
                                          <p:val>
                                            <p:fltVal val="0"/>
                                          </p:val>
                                        </p:tav>
                                        <p:tav tm="100000">
                                          <p:val>
                                            <p:strVal val="#ppt_h"/>
                                          </p:val>
                                        </p:tav>
                                      </p:tavLst>
                                    </p:anim>
                                    <p:animEffect transition="in" filter="fade">
                                      <p:cBhvr>
                                        <p:cTn id="84" dur="500"/>
                                        <p:tgtEl>
                                          <p:spTgt spid="6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 calcmode="lin" valueType="num">
                                      <p:cBhvr>
                                        <p:cTn id="87" dur="500" fill="hold"/>
                                        <p:tgtEl>
                                          <p:spTgt spid="64"/>
                                        </p:tgtEl>
                                        <p:attrNameLst>
                                          <p:attrName>ppt_w</p:attrName>
                                        </p:attrNameLst>
                                      </p:cBhvr>
                                      <p:tavLst>
                                        <p:tav tm="0">
                                          <p:val>
                                            <p:fltVal val="0"/>
                                          </p:val>
                                        </p:tav>
                                        <p:tav tm="100000">
                                          <p:val>
                                            <p:strVal val="#ppt_w"/>
                                          </p:val>
                                        </p:tav>
                                      </p:tavLst>
                                    </p:anim>
                                    <p:anim calcmode="lin" valueType="num">
                                      <p:cBhvr>
                                        <p:cTn id="88" dur="500" fill="hold"/>
                                        <p:tgtEl>
                                          <p:spTgt spid="64"/>
                                        </p:tgtEl>
                                        <p:attrNameLst>
                                          <p:attrName>ppt_h</p:attrName>
                                        </p:attrNameLst>
                                      </p:cBhvr>
                                      <p:tavLst>
                                        <p:tav tm="0">
                                          <p:val>
                                            <p:fltVal val="0"/>
                                          </p:val>
                                        </p:tav>
                                        <p:tav tm="100000">
                                          <p:val>
                                            <p:strVal val="#ppt_h"/>
                                          </p:val>
                                        </p:tav>
                                      </p:tavLst>
                                    </p:anim>
                                    <p:animEffect transition="in" filter="fade">
                                      <p:cBhvr>
                                        <p:cTn id="89" dur="500"/>
                                        <p:tgtEl>
                                          <p:spTgt spid="6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 calcmode="lin" valueType="num">
                                      <p:cBhvr>
                                        <p:cTn id="92" dur="500" fill="hold"/>
                                        <p:tgtEl>
                                          <p:spTgt spid="68"/>
                                        </p:tgtEl>
                                        <p:attrNameLst>
                                          <p:attrName>ppt_w</p:attrName>
                                        </p:attrNameLst>
                                      </p:cBhvr>
                                      <p:tavLst>
                                        <p:tav tm="0">
                                          <p:val>
                                            <p:fltVal val="0"/>
                                          </p:val>
                                        </p:tav>
                                        <p:tav tm="100000">
                                          <p:val>
                                            <p:strVal val="#ppt_w"/>
                                          </p:val>
                                        </p:tav>
                                      </p:tavLst>
                                    </p:anim>
                                    <p:anim calcmode="lin" valueType="num">
                                      <p:cBhvr>
                                        <p:cTn id="93" dur="500" fill="hold"/>
                                        <p:tgtEl>
                                          <p:spTgt spid="68"/>
                                        </p:tgtEl>
                                        <p:attrNameLst>
                                          <p:attrName>ppt_h</p:attrName>
                                        </p:attrNameLst>
                                      </p:cBhvr>
                                      <p:tavLst>
                                        <p:tav tm="0">
                                          <p:val>
                                            <p:fltVal val="0"/>
                                          </p:val>
                                        </p:tav>
                                        <p:tav tm="100000">
                                          <p:val>
                                            <p:strVal val="#ppt_h"/>
                                          </p:val>
                                        </p:tav>
                                      </p:tavLst>
                                    </p:anim>
                                    <p:animEffect transition="in" filter="fade">
                                      <p:cBhvr>
                                        <p:cTn id="94" dur="500"/>
                                        <p:tgtEl>
                                          <p:spTgt spid="68"/>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p:cTn id="97" dur="500" fill="hold"/>
                                        <p:tgtEl>
                                          <p:spTgt spid="69"/>
                                        </p:tgtEl>
                                        <p:attrNameLst>
                                          <p:attrName>ppt_w</p:attrName>
                                        </p:attrNameLst>
                                      </p:cBhvr>
                                      <p:tavLst>
                                        <p:tav tm="0">
                                          <p:val>
                                            <p:fltVal val="0"/>
                                          </p:val>
                                        </p:tav>
                                        <p:tav tm="100000">
                                          <p:val>
                                            <p:strVal val="#ppt_w"/>
                                          </p:val>
                                        </p:tav>
                                      </p:tavLst>
                                    </p:anim>
                                    <p:anim calcmode="lin" valueType="num">
                                      <p:cBhvr>
                                        <p:cTn id="98" dur="500" fill="hold"/>
                                        <p:tgtEl>
                                          <p:spTgt spid="69"/>
                                        </p:tgtEl>
                                        <p:attrNameLst>
                                          <p:attrName>ppt_h</p:attrName>
                                        </p:attrNameLst>
                                      </p:cBhvr>
                                      <p:tavLst>
                                        <p:tav tm="0">
                                          <p:val>
                                            <p:fltVal val="0"/>
                                          </p:val>
                                        </p:tav>
                                        <p:tav tm="100000">
                                          <p:val>
                                            <p:strVal val="#ppt_h"/>
                                          </p:val>
                                        </p:tav>
                                      </p:tavLst>
                                    </p:anim>
                                    <p:animEffect transition="in" filter="fade">
                                      <p:cBhvr>
                                        <p:cTn id="99" dur="500"/>
                                        <p:tgtEl>
                                          <p:spTgt spid="69"/>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70"/>
                                        </p:tgtEl>
                                        <p:attrNameLst>
                                          <p:attrName>style.visibility</p:attrName>
                                        </p:attrNameLst>
                                      </p:cBhvr>
                                      <p:to>
                                        <p:strVal val="visible"/>
                                      </p:to>
                                    </p:set>
                                    <p:anim calcmode="lin" valueType="num">
                                      <p:cBhvr>
                                        <p:cTn id="102" dur="500" fill="hold"/>
                                        <p:tgtEl>
                                          <p:spTgt spid="70"/>
                                        </p:tgtEl>
                                        <p:attrNameLst>
                                          <p:attrName>ppt_w</p:attrName>
                                        </p:attrNameLst>
                                      </p:cBhvr>
                                      <p:tavLst>
                                        <p:tav tm="0">
                                          <p:val>
                                            <p:fltVal val="0"/>
                                          </p:val>
                                        </p:tav>
                                        <p:tav tm="100000">
                                          <p:val>
                                            <p:strVal val="#ppt_w"/>
                                          </p:val>
                                        </p:tav>
                                      </p:tavLst>
                                    </p:anim>
                                    <p:anim calcmode="lin" valueType="num">
                                      <p:cBhvr>
                                        <p:cTn id="103" dur="500" fill="hold"/>
                                        <p:tgtEl>
                                          <p:spTgt spid="70"/>
                                        </p:tgtEl>
                                        <p:attrNameLst>
                                          <p:attrName>ppt_h</p:attrName>
                                        </p:attrNameLst>
                                      </p:cBhvr>
                                      <p:tavLst>
                                        <p:tav tm="0">
                                          <p:val>
                                            <p:fltVal val="0"/>
                                          </p:val>
                                        </p:tav>
                                        <p:tav tm="100000">
                                          <p:val>
                                            <p:strVal val="#ppt_h"/>
                                          </p:val>
                                        </p:tav>
                                      </p:tavLst>
                                    </p:anim>
                                    <p:animEffect transition="in" filter="fade">
                                      <p:cBhvr>
                                        <p:cTn id="104" dur="500"/>
                                        <p:tgtEl>
                                          <p:spTgt spid="70"/>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Effect transition="in" filter="fade">
                                      <p:cBhvr>
                                        <p:cTn id="109" dur="500"/>
                                        <p:tgtEl>
                                          <p:spTgt spid="71"/>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2"/>
                                        </p:tgtEl>
                                        <p:attrNameLst>
                                          <p:attrName>style.visibility</p:attrName>
                                        </p:attrNameLst>
                                      </p:cBhvr>
                                      <p:to>
                                        <p:strVal val="visible"/>
                                      </p:to>
                                    </p:set>
                                    <p:anim calcmode="lin" valueType="num">
                                      <p:cBhvr>
                                        <p:cTn id="112" dur="500" fill="hold"/>
                                        <p:tgtEl>
                                          <p:spTgt spid="72"/>
                                        </p:tgtEl>
                                        <p:attrNameLst>
                                          <p:attrName>ppt_w</p:attrName>
                                        </p:attrNameLst>
                                      </p:cBhvr>
                                      <p:tavLst>
                                        <p:tav tm="0">
                                          <p:val>
                                            <p:fltVal val="0"/>
                                          </p:val>
                                        </p:tav>
                                        <p:tav tm="100000">
                                          <p:val>
                                            <p:strVal val="#ppt_w"/>
                                          </p:val>
                                        </p:tav>
                                      </p:tavLst>
                                    </p:anim>
                                    <p:anim calcmode="lin" valueType="num">
                                      <p:cBhvr>
                                        <p:cTn id="113" dur="500" fill="hold"/>
                                        <p:tgtEl>
                                          <p:spTgt spid="72"/>
                                        </p:tgtEl>
                                        <p:attrNameLst>
                                          <p:attrName>ppt_h</p:attrName>
                                        </p:attrNameLst>
                                      </p:cBhvr>
                                      <p:tavLst>
                                        <p:tav tm="0">
                                          <p:val>
                                            <p:fltVal val="0"/>
                                          </p:val>
                                        </p:tav>
                                        <p:tav tm="100000">
                                          <p:val>
                                            <p:strVal val="#ppt_h"/>
                                          </p:val>
                                        </p:tav>
                                      </p:tavLst>
                                    </p:anim>
                                    <p:animEffect transition="in" filter="fade">
                                      <p:cBhvr>
                                        <p:cTn id="114" dur="500"/>
                                        <p:tgtEl>
                                          <p:spTgt spid="72"/>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73"/>
                                        </p:tgtEl>
                                        <p:attrNameLst>
                                          <p:attrName>style.visibility</p:attrName>
                                        </p:attrNameLst>
                                      </p:cBhvr>
                                      <p:to>
                                        <p:strVal val="visible"/>
                                      </p:to>
                                    </p:set>
                                    <p:anim calcmode="lin" valueType="num">
                                      <p:cBhvr>
                                        <p:cTn id="117" dur="500" fill="hold"/>
                                        <p:tgtEl>
                                          <p:spTgt spid="73"/>
                                        </p:tgtEl>
                                        <p:attrNameLst>
                                          <p:attrName>ppt_w</p:attrName>
                                        </p:attrNameLst>
                                      </p:cBhvr>
                                      <p:tavLst>
                                        <p:tav tm="0">
                                          <p:val>
                                            <p:fltVal val="0"/>
                                          </p:val>
                                        </p:tav>
                                        <p:tav tm="100000">
                                          <p:val>
                                            <p:strVal val="#ppt_w"/>
                                          </p:val>
                                        </p:tav>
                                      </p:tavLst>
                                    </p:anim>
                                    <p:anim calcmode="lin" valueType="num">
                                      <p:cBhvr>
                                        <p:cTn id="118" dur="500" fill="hold"/>
                                        <p:tgtEl>
                                          <p:spTgt spid="73"/>
                                        </p:tgtEl>
                                        <p:attrNameLst>
                                          <p:attrName>ppt_h</p:attrName>
                                        </p:attrNameLst>
                                      </p:cBhvr>
                                      <p:tavLst>
                                        <p:tav tm="0">
                                          <p:val>
                                            <p:fltVal val="0"/>
                                          </p:val>
                                        </p:tav>
                                        <p:tav tm="100000">
                                          <p:val>
                                            <p:strVal val="#ppt_h"/>
                                          </p:val>
                                        </p:tav>
                                      </p:tavLst>
                                    </p:anim>
                                    <p:animEffect transition="in" filter="fade">
                                      <p:cBhvr>
                                        <p:cTn id="119" dur="500"/>
                                        <p:tgtEl>
                                          <p:spTgt spid="7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p:cTn id="122" dur="500" fill="hold"/>
                                        <p:tgtEl>
                                          <p:spTgt spid="74"/>
                                        </p:tgtEl>
                                        <p:attrNameLst>
                                          <p:attrName>ppt_w</p:attrName>
                                        </p:attrNameLst>
                                      </p:cBhvr>
                                      <p:tavLst>
                                        <p:tav tm="0">
                                          <p:val>
                                            <p:fltVal val="0"/>
                                          </p:val>
                                        </p:tav>
                                        <p:tav tm="100000">
                                          <p:val>
                                            <p:strVal val="#ppt_w"/>
                                          </p:val>
                                        </p:tav>
                                      </p:tavLst>
                                    </p:anim>
                                    <p:anim calcmode="lin" valueType="num">
                                      <p:cBhvr>
                                        <p:cTn id="123" dur="500" fill="hold"/>
                                        <p:tgtEl>
                                          <p:spTgt spid="74"/>
                                        </p:tgtEl>
                                        <p:attrNameLst>
                                          <p:attrName>ppt_h</p:attrName>
                                        </p:attrNameLst>
                                      </p:cBhvr>
                                      <p:tavLst>
                                        <p:tav tm="0">
                                          <p:val>
                                            <p:fltVal val="0"/>
                                          </p:val>
                                        </p:tav>
                                        <p:tav tm="100000">
                                          <p:val>
                                            <p:strVal val="#ppt_h"/>
                                          </p:val>
                                        </p:tav>
                                      </p:tavLst>
                                    </p:anim>
                                    <p:animEffect transition="in" filter="fade">
                                      <p:cBhvr>
                                        <p:cTn id="124" dur="500"/>
                                        <p:tgtEl>
                                          <p:spTgt spid="74"/>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p:cTn id="127" dur="500" fill="hold"/>
                                        <p:tgtEl>
                                          <p:spTgt spid="75"/>
                                        </p:tgtEl>
                                        <p:attrNameLst>
                                          <p:attrName>ppt_w</p:attrName>
                                        </p:attrNameLst>
                                      </p:cBhvr>
                                      <p:tavLst>
                                        <p:tav tm="0">
                                          <p:val>
                                            <p:fltVal val="0"/>
                                          </p:val>
                                        </p:tav>
                                        <p:tav tm="100000">
                                          <p:val>
                                            <p:strVal val="#ppt_w"/>
                                          </p:val>
                                        </p:tav>
                                      </p:tavLst>
                                    </p:anim>
                                    <p:anim calcmode="lin" valueType="num">
                                      <p:cBhvr>
                                        <p:cTn id="128" dur="500" fill="hold"/>
                                        <p:tgtEl>
                                          <p:spTgt spid="75"/>
                                        </p:tgtEl>
                                        <p:attrNameLst>
                                          <p:attrName>ppt_h</p:attrName>
                                        </p:attrNameLst>
                                      </p:cBhvr>
                                      <p:tavLst>
                                        <p:tav tm="0">
                                          <p:val>
                                            <p:fltVal val="0"/>
                                          </p:val>
                                        </p:tav>
                                        <p:tav tm="100000">
                                          <p:val>
                                            <p:strVal val="#ppt_h"/>
                                          </p:val>
                                        </p:tav>
                                      </p:tavLst>
                                    </p:anim>
                                    <p:animEffect transition="in" filter="fade">
                                      <p:cBhvr>
                                        <p:cTn id="129" dur="500"/>
                                        <p:tgtEl>
                                          <p:spTgt spid="75"/>
                                        </p:tgtEl>
                                      </p:cBhvr>
                                    </p:animEffect>
                                  </p:childTnLst>
                                </p:cTn>
                              </p:par>
                              <p:par>
                                <p:cTn id="130" presetID="53" presetClass="entr" presetSubtype="16" fill="hold" nodeType="withEffect">
                                  <p:stCondLst>
                                    <p:cond delay="0"/>
                                  </p:stCondLst>
                                  <p:childTnLst>
                                    <p:set>
                                      <p:cBhvr>
                                        <p:cTn id="131" dur="1" fill="hold">
                                          <p:stCondLst>
                                            <p:cond delay="0"/>
                                          </p:stCondLst>
                                        </p:cTn>
                                        <p:tgtEl>
                                          <p:spTgt spid="76"/>
                                        </p:tgtEl>
                                        <p:attrNameLst>
                                          <p:attrName>style.visibility</p:attrName>
                                        </p:attrNameLst>
                                      </p:cBhvr>
                                      <p:to>
                                        <p:strVal val="visible"/>
                                      </p:to>
                                    </p:set>
                                    <p:anim calcmode="lin" valueType="num">
                                      <p:cBhvr>
                                        <p:cTn id="132" dur="500" fill="hold"/>
                                        <p:tgtEl>
                                          <p:spTgt spid="76"/>
                                        </p:tgtEl>
                                        <p:attrNameLst>
                                          <p:attrName>ppt_w</p:attrName>
                                        </p:attrNameLst>
                                      </p:cBhvr>
                                      <p:tavLst>
                                        <p:tav tm="0">
                                          <p:val>
                                            <p:fltVal val="0"/>
                                          </p:val>
                                        </p:tav>
                                        <p:tav tm="100000">
                                          <p:val>
                                            <p:strVal val="#ppt_w"/>
                                          </p:val>
                                        </p:tav>
                                      </p:tavLst>
                                    </p:anim>
                                    <p:anim calcmode="lin" valueType="num">
                                      <p:cBhvr>
                                        <p:cTn id="133" dur="500" fill="hold"/>
                                        <p:tgtEl>
                                          <p:spTgt spid="76"/>
                                        </p:tgtEl>
                                        <p:attrNameLst>
                                          <p:attrName>ppt_h</p:attrName>
                                        </p:attrNameLst>
                                      </p:cBhvr>
                                      <p:tavLst>
                                        <p:tav tm="0">
                                          <p:val>
                                            <p:fltVal val="0"/>
                                          </p:val>
                                        </p:tav>
                                        <p:tav tm="100000">
                                          <p:val>
                                            <p:strVal val="#ppt_h"/>
                                          </p:val>
                                        </p:tav>
                                      </p:tavLst>
                                    </p:anim>
                                    <p:animEffect transition="in" filter="fade">
                                      <p:cBhvr>
                                        <p:cTn id="134" dur="500"/>
                                        <p:tgtEl>
                                          <p:spTgt spid="76"/>
                                        </p:tgtEl>
                                      </p:cBhvr>
                                    </p:animEffect>
                                  </p:childTnLst>
                                </p:cTn>
                              </p:par>
                              <p:par>
                                <p:cTn id="135" presetID="53" presetClass="entr" presetSubtype="16" fill="hold" nodeType="withEffect">
                                  <p:stCondLst>
                                    <p:cond delay="0"/>
                                  </p:stCondLst>
                                  <p:childTnLst>
                                    <p:set>
                                      <p:cBhvr>
                                        <p:cTn id="136" dur="1" fill="hold">
                                          <p:stCondLst>
                                            <p:cond delay="0"/>
                                          </p:stCondLst>
                                        </p:cTn>
                                        <p:tgtEl>
                                          <p:spTgt spid="77"/>
                                        </p:tgtEl>
                                        <p:attrNameLst>
                                          <p:attrName>style.visibility</p:attrName>
                                        </p:attrNameLst>
                                      </p:cBhvr>
                                      <p:to>
                                        <p:strVal val="visible"/>
                                      </p:to>
                                    </p:set>
                                    <p:anim calcmode="lin" valueType="num">
                                      <p:cBhvr>
                                        <p:cTn id="137" dur="500" fill="hold"/>
                                        <p:tgtEl>
                                          <p:spTgt spid="77"/>
                                        </p:tgtEl>
                                        <p:attrNameLst>
                                          <p:attrName>ppt_w</p:attrName>
                                        </p:attrNameLst>
                                      </p:cBhvr>
                                      <p:tavLst>
                                        <p:tav tm="0">
                                          <p:val>
                                            <p:fltVal val="0"/>
                                          </p:val>
                                        </p:tav>
                                        <p:tav tm="100000">
                                          <p:val>
                                            <p:strVal val="#ppt_w"/>
                                          </p:val>
                                        </p:tav>
                                      </p:tavLst>
                                    </p:anim>
                                    <p:anim calcmode="lin" valueType="num">
                                      <p:cBhvr>
                                        <p:cTn id="138" dur="500" fill="hold"/>
                                        <p:tgtEl>
                                          <p:spTgt spid="77"/>
                                        </p:tgtEl>
                                        <p:attrNameLst>
                                          <p:attrName>ppt_h</p:attrName>
                                        </p:attrNameLst>
                                      </p:cBhvr>
                                      <p:tavLst>
                                        <p:tav tm="0">
                                          <p:val>
                                            <p:fltVal val="0"/>
                                          </p:val>
                                        </p:tav>
                                        <p:tav tm="100000">
                                          <p:val>
                                            <p:strVal val="#ppt_h"/>
                                          </p:val>
                                        </p:tav>
                                      </p:tavLst>
                                    </p:anim>
                                    <p:animEffect transition="in" filter="fade">
                                      <p:cBhvr>
                                        <p:cTn id="139" dur="500"/>
                                        <p:tgtEl>
                                          <p:spTgt spid="77"/>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78"/>
                                        </p:tgtEl>
                                        <p:attrNameLst>
                                          <p:attrName>style.visibility</p:attrName>
                                        </p:attrNameLst>
                                      </p:cBhvr>
                                      <p:to>
                                        <p:strVal val="visible"/>
                                      </p:to>
                                    </p:set>
                                    <p:anim calcmode="lin" valueType="num">
                                      <p:cBhvr>
                                        <p:cTn id="142" dur="500" fill="hold"/>
                                        <p:tgtEl>
                                          <p:spTgt spid="78"/>
                                        </p:tgtEl>
                                        <p:attrNameLst>
                                          <p:attrName>ppt_w</p:attrName>
                                        </p:attrNameLst>
                                      </p:cBhvr>
                                      <p:tavLst>
                                        <p:tav tm="0">
                                          <p:val>
                                            <p:fltVal val="0"/>
                                          </p:val>
                                        </p:tav>
                                        <p:tav tm="100000">
                                          <p:val>
                                            <p:strVal val="#ppt_w"/>
                                          </p:val>
                                        </p:tav>
                                      </p:tavLst>
                                    </p:anim>
                                    <p:anim calcmode="lin" valueType="num">
                                      <p:cBhvr>
                                        <p:cTn id="143" dur="500" fill="hold"/>
                                        <p:tgtEl>
                                          <p:spTgt spid="78"/>
                                        </p:tgtEl>
                                        <p:attrNameLst>
                                          <p:attrName>ppt_h</p:attrName>
                                        </p:attrNameLst>
                                      </p:cBhvr>
                                      <p:tavLst>
                                        <p:tav tm="0">
                                          <p:val>
                                            <p:fltVal val="0"/>
                                          </p:val>
                                        </p:tav>
                                        <p:tav tm="100000">
                                          <p:val>
                                            <p:strVal val="#ppt_h"/>
                                          </p:val>
                                        </p:tav>
                                      </p:tavLst>
                                    </p:anim>
                                    <p:animEffect transition="in" filter="fade">
                                      <p:cBhvr>
                                        <p:cTn id="144" dur="500"/>
                                        <p:tgtEl>
                                          <p:spTgt spid="78"/>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79"/>
                                        </p:tgtEl>
                                        <p:attrNameLst>
                                          <p:attrName>style.visibility</p:attrName>
                                        </p:attrNameLst>
                                      </p:cBhvr>
                                      <p:to>
                                        <p:strVal val="visible"/>
                                      </p:to>
                                    </p:set>
                                    <p:anim calcmode="lin" valueType="num">
                                      <p:cBhvr>
                                        <p:cTn id="147" dur="500" fill="hold"/>
                                        <p:tgtEl>
                                          <p:spTgt spid="79"/>
                                        </p:tgtEl>
                                        <p:attrNameLst>
                                          <p:attrName>ppt_w</p:attrName>
                                        </p:attrNameLst>
                                      </p:cBhvr>
                                      <p:tavLst>
                                        <p:tav tm="0">
                                          <p:val>
                                            <p:fltVal val="0"/>
                                          </p:val>
                                        </p:tav>
                                        <p:tav tm="100000">
                                          <p:val>
                                            <p:strVal val="#ppt_w"/>
                                          </p:val>
                                        </p:tav>
                                      </p:tavLst>
                                    </p:anim>
                                    <p:anim calcmode="lin" valueType="num">
                                      <p:cBhvr>
                                        <p:cTn id="148" dur="500" fill="hold"/>
                                        <p:tgtEl>
                                          <p:spTgt spid="79"/>
                                        </p:tgtEl>
                                        <p:attrNameLst>
                                          <p:attrName>ppt_h</p:attrName>
                                        </p:attrNameLst>
                                      </p:cBhvr>
                                      <p:tavLst>
                                        <p:tav tm="0">
                                          <p:val>
                                            <p:fltVal val="0"/>
                                          </p:val>
                                        </p:tav>
                                        <p:tav tm="100000">
                                          <p:val>
                                            <p:strVal val="#ppt_h"/>
                                          </p:val>
                                        </p:tav>
                                      </p:tavLst>
                                    </p:anim>
                                    <p:animEffect transition="in" filter="fade">
                                      <p:cBhvr>
                                        <p:cTn id="149" dur="500"/>
                                        <p:tgtEl>
                                          <p:spTgt spid="79"/>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0"/>
                                        </p:tgtEl>
                                        <p:attrNameLst>
                                          <p:attrName>style.visibility</p:attrName>
                                        </p:attrNameLst>
                                      </p:cBhvr>
                                      <p:to>
                                        <p:strVal val="visible"/>
                                      </p:to>
                                    </p:set>
                                    <p:anim calcmode="lin" valueType="num">
                                      <p:cBhvr>
                                        <p:cTn id="152" dur="500" fill="hold"/>
                                        <p:tgtEl>
                                          <p:spTgt spid="80"/>
                                        </p:tgtEl>
                                        <p:attrNameLst>
                                          <p:attrName>ppt_w</p:attrName>
                                        </p:attrNameLst>
                                      </p:cBhvr>
                                      <p:tavLst>
                                        <p:tav tm="0">
                                          <p:val>
                                            <p:fltVal val="0"/>
                                          </p:val>
                                        </p:tav>
                                        <p:tav tm="100000">
                                          <p:val>
                                            <p:strVal val="#ppt_w"/>
                                          </p:val>
                                        </p:tav>
                                      </p:tavLst>
                                    </p:anim>
                                    <p:anim calcmode="lin" valueType="num">
                                      <p:cBhvr>
                                        <p:cTn id="153" dur="500" fill="hold"/>
                                        <p:tgtEl>
                                          <p:spTgt spid="80"/>
                                        </p:tgtEl>
                                        <p:attrNameLst>
                                          <p:attrName>ppt_h</p:attrName>
                                        </p:attrNameLst>
                                      </p:cBhvr>
                                      <p:tavLst>
                                        <p:tav tm="0">
                                          <p:val>
                                            <p:fltVal val="0"/>
                                          </p:val>
                                        </p:tav>
                                        <p:tav tm="100000">
                                          <p:val>
                                            <p:strVal val="#ppt_h"/>
                                          </p:val>
                                        </p:tav>
                                      </p:tavLst>
                                    </p:anim>
                                    <p:animEffect transition="in" filter="fade">
                                      <p:cBhvr>
                                        <p:cTn id="15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52" grpId="0" animBg="1"/>
      <p:bldP spid="53" grpId="0" animBg="1"/>
      <p:bldP spid="54" grpId="0" animBg="1"/>
      <p:bldP spid="55" grpId="0" animBg="1"/>
      <p:bldP spid="60" grpId="0" animBg="1"/>
      <p:bldP spid="61" grpId="0" animBg="1"/>
      <p:bldP spid="62" grpId="0" animBg="1"/>
      <p:bldP spid="63" grpId="0" animBg="1"/>
      <p:bldP spid="64" grpId="0" animBg="1"/>
      <p:bldP spid="68" grpId="0"/>
      <p:bldP spid="69" grpId="0"/>
      <p:bldP spid="70" grpId="0"/>
      <p:bldP spid="71" grpId="0"/>
      <p:bldP spid="72" grpId="0"/>
      <p:bldP spid="73" grpId="0"/>
      <p:bldP spid="74" grpId="0"/>
      <p:bldP spid="75" grpId="0"/>
      <p:bldP spid="78" grpId="0" animBg="1"/>
      <p:bldP spid="79" grpId="0" animBg="1"/>
      <p:bldP spid="8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产品功能</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pic>
        <p:nvPicPr>
          <p:cNvPr id="25" name="Picture 2">
            <a:extLst>
              <a:ext uri="{FF2B5EF4-FFF2-40B4-BE49-F238E27FC236}">
                <a16:creationId xmlns:a16="http://schemas.microsoft.com/office/drawing/2014/main" id="{4B5E5278-CE5F-456A-8D6F-05075EA8A5A9}"/>
              </a:ext>
            </a:extLst>
          </p:cNvPr>
          <p:cNvPicPr>
            <a:picLocks noChangeAspect="1" noChangeArrowheads="1"/>
          </p:cNvPicPr>
          <p:nvPr/>
        </p:nvPicPr>
        <p:blipFill>
          <a:blip r:embed="rId3" cstate="email"/>
          <a:stretch>
            <a:fillRect/>
          </a:stretch>
        </p:blipFill>
        <p:spPr bwMode="auto">
          <a:xfrm>
            <a:off x="4467682" y="1405469"/>
            <a:ext cx="3256637" cy="4848590"/>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58">
            <a:extLst>
              <a:ext uri="{FF2B5EF4-FFF2-40B4-BE49-F238E27FC236}">
                <a16:creationId xmlns:a16="http://schemas.microsoft.com/office/drawing/2014/main" id="{1574E078-9D6E-41FF-84B8-23BB0F810485}"/>
              </a:ext>
            </a:extLst>
          </p:cNvPr>
          <p:cNvSpPr/>
          <p:nvPr/>
        </p:nvSpPr>
        <p:spPr>
          <a:xfrm flipH="1">
            <a:off x="0" y="3928838"/>
            <a:ext cx="12192000" cy="2311660"/>
          </a:xfrm>
          <a:prstGeom prst="rect">
            <a:avLst/>
          </a:prstGeom>
          <a:solidFill>
            <a:srgbClr val="222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7295"/>
            <a:endParaRPr lang="en-US" sz="3190" dirty="0">
              <a:solidFill>
                <a:prstClr val="white"/>
              </a:solidFill>
              <a:latin typeface="微软雅黑" panose="020B0503020204020204" pitchFamily="34" charset="-122"/>
            </a:endParaRPr>
          </a:p>
        </p:txBody>
      </p:sp>
      <p:cxnSp>
        <p:nvCxnSpPr>
          <p:cNvPr id="27" name="Straight Connector 26">
            <a:extLst>
              <a:ext uri="{FF2B5EF4-FFF2-40B4-BE49-F238E27FC236}">
                <a16:creationId xmlns:a16="http://schemas.microsoft.com/office/drawing/2014/main" id="{8B6798BA-3179-4211-BC24-E95FD01CF503}"/>
              </a:ext>
            </a:extLst>
          </p:cNvPr>
          <p:cNvCxnSpPr/>
          <p:nvPr/>
        </p:nvCxnSpPr>
        <p:spPr>
          <a:xfrm>
            <a:off x="2490071" y="4544629"/>
            <a:ext cx="168219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450E850-F514-4115-B7D0-B61E4E0F79A4}"/>
              </a:ext>
            </a:extLst>
          </p:cNvPr>
          <p:cNvCxnSpPr/>
          <p:nvPr/>
        </p:nvCxnSpPr>
        <p:spPr>
          <a:xfrm>
            <a:off x="5219978" y="4544629"/>
            <a:ext cx="168219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5F8D10E-F711-4717-BA1B-93C73881A7E4}"/>
              </a:ext>
            </a:extLst>
          </p:cNvPr>
          <p:cNvCxnSpPr/>
          <p:nvPr/>
        </p:nvCxnSpPr>
        <p:spPr>
          <a:xfrm>
            <a:off x="7969544" y="4544629"/>
            <a:ext cx="168219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60895384-5BC4-4280-B5A8-64982DEB2B41}"/>
              </a:ext>
            </a:extLst>
          </p:cNvPr>
          <p:cNvGrpSpPr/>
          <p:nvPr/>
        </p:nvGrpSpPr>
        <p:grpSpPr>
          <a:xfrm>
            <a:off x="7724319" y="2149054"/>
            <a:ext cx="3476400" cy="2022533"/>
            <a:chOff x="7649939" y="1107440"/>
            <a:chExt cx="3476400" cy="2022533"/>
          </a:xfrm>
        </p:grpSpPr>
        <p:sp>
          <p:nvSpPr>
            <p:cNvPr id="31" name="Content Placeholder 2">
              <a:extLst>
                <a:ext uri="{FF2B5EF4-FFF2-40B4-BE49-F238E27FC236}">
                  <a16:creationId xmlns:a16="http://schemas.microsoft.com/office/drawing/2014/main" id="{9F0A4494-E3D4-4718-A2D9-D778F1361839}"/>
                </a:ext>
              </a:extLst>
            </p:cNvPr>
            <p:cNvSpPr txBox="1"/>
            <p:nvPr/>
          </p:nvSpPr>
          <p:spPr>
            <a:xfrm>
              <a:off x="7649939" y="1604648"/>
              <a:ext cx="3476400" cy="1525325"/>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buNone/>
              </a:pPr>
              <a:r>
                <a:rPr lang="zh-CN" altLang="en-US"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2" name="Title 13">
              <a:extLst>
                <a:ext uri="{FF2B5EF4-FFF2-40B4-BE49-F238E27FC236}">
                  <a16:creationId xmlns:a16="http://schemas.microsoft.com/office/drawing/2014/main" id="{37877D5A-CE1B-4AC0-B2E4-38414BA030C9}"/>
                </a:ext>
              </a:extLst>
            </p:cNvPr>
            <p:cNvSpPr txBox="1"/>
            <p:nvPr/>
          </p:nvSpPr>
          <p:spPr>
            <a:xfrm>
              <a:off x="7652909" y="1107440"/>
              <a:ext cx="2647965" cy="582324"/>
            </a:xfrm>
            <a:prstGeom prst="rect">
              <a:avLst/>
            </a:prstGeom>
          </p:spPr>
          <p:txBody>
            <a:bodyPr vert="horz" lIns="121682" tIns="60841" rIns="121682" bIns="6084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defRPr/>
              </a:pPr>
              <a:r>
                <a:rPr lang="zh-CN" altLang="en-US" sz="2000" b="1" dirty="0">
                  <a:solidFill>
                    <a:srgbClr val="152A35"/>
                  </a:solidFill>
                  <a:latin typeface="微软雅黑" panose="020B0503020204020204" pitchFamily="34" charset="-122"/>
                  <a:ea typeface="微软雅黑" panose="020B0503020204020204" pitchFamily="34" charset="-122"/>
                </a:rPr>
                <a:t>单击此处添加标题</a:t>
              </a:r>
              <a:endParaRPr lang="en-US" sz="2000" b="1" dirty="0">
                <a:solidFill>
                  <a:srgbClr val="152A35"/>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ABB32A88-0F48-47E6-BF1D-CDAB8E447E79}"/>
              </a:ext>
            </a:extLst>
          </p:cNvPr>
          <p:cNvGrpSpPr/>
          <p:nvPr/>
        </p:nvGrpSpPr>
        <p:grpSpPr>
          <a:xfrm>
            <a:off x="1283419" y="2149054"/>
            <a:ext cx="3754968" cy="2022533"/>
            <a:chOff x="8202235" y="1107440"/>
            <a:chExt cx="3754968" cy="2022533"/>
          </a:xfrm>
        </p:grpSpPr>
        <p:sp>
          <p:nvSpPr>
            <p:cNvPr id="34" name="Content Placeholder 2">
              <a:extLst>
                <a:ext uri="{FF2B5EF4-FFF2-40B4-BE49-F238E27FC236}">
                  <a16:creationId xmlns:a16="http://schemas.microsoft.com/office/drawing/2014/main" id="{D0BB1723-834E-47CC-AB68-F1B95B37D323}"/>
                </a:ext>
              </a:extLst>
            </p:cNvPr>
            <p:cNvSpPr txBox="1"/>
            <p:nvPr/>
          </p:nvSpPr>
          <p:spPr>
            <a:xfrm>
              <a:off x="8202235" y="1604648"/>
              <a:ext cx="3451299" cy="1525325"/>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buNone/>
              </a:pPr>
              <a:r>
                <a:rPr lang="zh-CN" altLang="en-US"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5" name="Title 13">
              <a:extLst>
                <a:ext uri="{FF2B5EF4-FFF2-40B4-BE49-F238E27FC236}">
                  <a16:creationId xmlns:a16="http://schemas.microsoft.com/office/drawing/2014/main" id="{B63E3829-92A3-405B-8541-39A7CA4D6208}"/>
                </a:ext>
              </a:extLst>
            </p:cNvPr>
            <p:cNvSpPr txBox="1"/>
            <p:nvPr/>
          </p:nvSpPr>
          <p:spPr>
            <a:xfrm>
              <a:off x="9309238" y="1107440"/>
              <a:ext cx="2647965" cy="582324"/>
            </a:xfrm>
            <a:prstGeom prst="rect">
              <a:avLst/>
            </a:prstGeom>
          </p:spPr>
          <p:txBody>
            <a:bodyPr vert="horz" lIns="121682" tIns="60841" rIns="121682" bIns="6084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defRPr/>
              </a:pPr>
              <a:r>
                <a:rPr lang="zh-CN" altLang="en-US" sz="2000" b="1" dirty="0">
                  <a:solidFill>
                    <a:srgbClr val="152A35"/>
                  </a:solidFill>
                  <a:latin typeface="微软雅黑" panose="020B0503020204020204" pitchFamily="34" charset="-122"/>
                  <a:ea typeface="微软雅黑" panose="020B0503020204020204" pitchFamily="34" charset="-122"/>
                </a:rPr>
                <a:t>单击此处添加标题</a:t>
              </a:r>
              <a:endParaRPr lang="en-US" sz="2000" b="1" dirty="0">
                <a:solidFill>
                  <a:srgbClr val="152A35"/>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1E347BA2-00C0-4F05-ABF8-06277564CBEA}"/>
              </a:ext>
            </a:extLst>
          </p:cNvPr>
          <p:cNvGrpSpPr/>
          <p:nvPr/>
        </p:nvGrpSpPr>
        <p:grpSpPr>
          <a:xfrm>
            <a:off x="1457239" y="4158606"/>
            <a:ext cx="1097386" cy="1956131"/>
            <a:chOff x="1457239" y="4482456"/>
            <a:chExt cx="1097386" cy="1956131"/>
          </a:xfrm>
        </p:grpSpPr>
        <p:grpSp>
          <p:nvGrpSpPr>
            <p:cNvPr id="37" name="Group 47">
              <a:extLst>
                <a:ext uri="{FF2B5EF4-FFF2-40B4-BE49-F238E27FC236}">
                  <a16:creationId xmlns:a16="http://schemas.microsoft.com/office/drawing/2014/main" id="{1923AEA9-69A3-417F-97BA-8C6CA757F5D3}"/>
                </a:ext>
              </a:extLst>
            </p:cNvPr>
            <p:cNvGrpSpPr/>
            <p:nvPr/>
          </p:nvGrpSpPr>
          <p:grpSpPr>
            <a:xfrm>
              <a:off x="1636432" y="4482456"/>
              <a:ext cx="781324" cy="781324"/>
              <a:chOff x="3707904" y="1338582"/>
              <a:chExt cx="587140" cy="587140"/>
            </a:xfrm>
            <a:solidFill>
              <a:schemeClr val="accent2"/>
            </a:solidFill>
          </p:grpSpPr>
          <p:sp>
            <p:nvSpPr>
              <p:cNvPr id="41" name="Freeform 11">
                <a:extLst>
                  <a:ext uri="{FF2B5EF4-FFF2-40B4-BE49-F238E27FC236}">
                    <a16:creationId xmlns:a16="http://schemas.microsoft.com/office/drawing/2014/main" id="{839DD473-C873-4CDE-BCA4-AE96BEEECF7D}"/>
                  </a:ext>
                </a:extLst>
              </p:cNvPr>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sp>
            <p:nvSpPr>
              <p:cNvPr id="42" name="Freeform 23">
                <a:extLst>
                  <a:ext uri="{FF2B5EF4-FFF2-40B4-BE49-F238E27FC236}">
                    <a16:creationId xmlns:a16="http://schemas.microsoft.com/office/drawing/2014/main" id="{3AA53ACC-C812-43ED-8218-02B995CF848A}"/>
                  </a:ext>
                </a:extLst>
              </p:cNvPr>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grpSp>
        <p:grpSp>
          <p:nvGrpSpPr>
            <p:cNvPr id="38" name="组合 37">
              <a:extLst>
                <a:ext uri="{FF2B5EF4-FFF2-40B4-BE49-F238E27FC236}">
                  <a16:creationId xmlns:a16="http://schemas.microsoft.com/office/drawing/2014/main" id="{14FB9621-6B32-446E-A6FA-F27B2AE41CAD}"/>
                </a:ext>
              </a:extLst>
            </p:cNvPr>
            <p:cNvGrpSpPr/>
            <p:nvPr/>
          </p:nvGrpSpPr>
          <p:grpSpPr>
            <a:xfrm>
              <a:off x="1457239" y="5546035"/>
              <a:ext cx="1097386" cy="892552"/>
              <a:chOff x="4291385" y="5468789"/>
              <a:chExt cx="1097386" cy="892552"/>
            </a:xfrm>
          </p:grpSpPr>
          <p:sp>
            <p:nvSpPr>
              <p:cNvPr id="39" name="文本框 38">
                <a:extLst>
                  <a:ext uri="{FF2B5EF4-FFF2-40B4-BE49-F238E27FC236}">
                    <a16:creationId xmlns:a16="http://schemas.microsoft.com/office/drawing/2014/main" id="{FE339BE1-41E7-45E4-8FAB-5D18FF137447}"/>
                  </a:ext>
                </a:extLst>
              </p:cNvPr>
              <p:cNvSpPr txBox="1"/>
              <p:nvPr/>
            </p:nvSpPr>
            <p:spPr>
              <a:xfrm>
                <a:off x="4358990" y="5468789"/>
                <a:ext cx="946912"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关键词</a:t>
                </a:r>
              </a:p>
            </p:txBody>
          </p:sp>
          <p:sp>
            <p:nvSpPr>
              <p:cNvPr id="40" name="文本框 39">
                <a:extLst>
                  <a:ext uri="{FF2B5EF4-FFF2-40B4-BE49-F238E27FC236}">
                    <a16:creationId xmlns:a16="http://schemas.microsoft.com/office/drawing/2014/main" id="{94E40CF6-6EED-47F2-93E1-F0ED84526E68}"/>
                  </a:ext>
                </a:extLst>
              </p:cNvPr>
              <p:cNvSpPr txBox="1"/>
              <p:nvPr/>
            </p:nvSpPr>
            <p:spPr>
              <a:xfrm>
                <a:off x="4291385" y="5838121"/>
                <a:ext cx="1097386"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单击此处添加简要描述</a:t>
                </a:r>
              </a:p>
            </p:txBody>
          </p:sp>
        </p:grpSp>
      </p:grpSp>
      <p:grpSp>
        <p:nvGrpSpPr>
          <p:cNvPr id="43" name="组合 42">
            <a:extLst>
              <a:ext uri="{FF2B5EF4-FFF2-40B4-BE49-F238E27FC236}">
                <a16:creationId xmlns:a16="http://schemas.microsoft.com/office/drawing/2014/main" id="{8816B523-E68C-4175-8682-772A3277873B}"/>
              </a:ext>
            </a:extLst>
          </p:cNvPr>
          <p:cNvGrpSpPr/>
          <p:nvPr/>
        </p:nvGrpSpPr>
        <p:grpSpPr>
          <a:xfrm>
            <a:off x="4191004" y="4170993"/>
            <a:ext cx="1097386" cy="1943744"/>
            <a:chOff x="4191004" y="4494843"/>
            <a:chExt cx="1097386" cy="1943744"/>
          </a:xfrm>
        </p:grpSpPr>
        <p:grpSp>
          <p:nvGrpSpPr>
            <p:cNvPr id="44" name="Group 48">
              <a:extLst>
                <a:ext uri="{FF2B5EF4-FFF2-40B4-BE49-F238E27FC236}">
                  <a16:creationId xmlns:a16="http://schemas.microsoft.com/office/drawing/2014/main" id="{D7CFEF51-2F9C-4D66-8755-E692BCAE23A0}"/>
                </a:ext>
              </a:extLst>
            </p:cNvPr>
            <p:cNvGrpSpPr/>
            <p:nvPr/>
          </p:nvGrpSpPr>
          <p:grpSpPr>
            <a:xfrm>
              <a:off x="4349035" y="4494843"/>
              <a:ext cx="781324" cy="781324"/>
              <a:chOff x="5607375" y="3562825"/>
              <a:chExt cx="587140" cy="587140"/>
            </a:xfrm>
          </p:grpSpPr>
          <p:sp>
            <p:nvSpPr>
              <p:cNvPr id="48" name="Freeform 15">
                <a:extLst>
                  <a:ext uri="{FF2B5EF4-FFF2-40B4-BE49-F238E27FC236}">
                    <a16:creationId xmlns:a16="http://schemas.microsoft.com/office/drawing/2014/main" id="{F2EA4865-9B50-492E-B47E-5AD11D5FB0AF}"/>
                  </a:ext>
                </a:extLst>
              </p:cNvPr>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sp>
            <p:nvSpPr>
              <p:cNvPr id="49" name="Freeform 23">
                <a:extLst>
                  <a:ext uri="{FF2B5EF4-FFF2-40B4-BE49-F238E27FC236}">
                    <a16:creationId xmlns:a16="http://schemas.microsoft.com/office/drawing/2014/main" id="{B683AF06-2B19-4765-90A6-4D4C70FDEBCC}"/>
                  </a:ext>
                </a:extLst>
              </p:cNvPr>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grpSp>
        <p:grpSp>
          <p:nvGrpSpPr>
            <p:cNvPr id="45" name="组合 44">
              <a:extLst>
                <a:ext uri="{FF2B5EF4-FFF2-40B4-BE49-F238E27FC236}">
                  <a16:creationId xmlns:a16="http://schemas.microsoft.com/office/drawing/2014/main" id="{DA941875-DC63-4064-824B-8E123B866B55}"/>
                </a:ext>
              </a:extLst>
            </p:cNvPr>
            <p:cNvGrpSpPr/>
            <p:nvPr/>
          </p:nvGrpSpPr>
          <p:grpSpPr>
            <a:xfrm>
              <a:off x="4191004" y="5546035"/>
              <a:ext cx="1097386" cy="892552"/>
              <a:chOff x="4291385" y="5468789"/>
              <a:chExt cx="1097386" cy="892552"/>
            </a:xfrm>
          </p:grpSpPr>
          <p:sp>
            <p:nvSpPr>
              <p:cNvPr id="46" name="文本框 45">
                <a:extLst>
                  <a:ext uri="{FF2B5EF4-FFF2-40B4-BE49-F238E27FC236}">
                    <a16:creationId xmlns:a16="http://schemas.microsoft.com/office/drawing/2014/main" id="{53267E04-A0C1-4FD6-86A9-C94FA641BAE7}"/>
                  </a:ext>
                </a:extLst>
              </p:cNvPr>
              <p:cNvSpPr txBox="1"/>
              <p:nvPr/>
            </p:nvSpPr>
            <p:spPr>
              <a:xfrm>
                <a:off x="4358990" y="5468789"/>
                <a:ext cx="946912"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关键词</a:t>
                </a:r>
              </a:p>
            </p:txBody>
          </p:sp>
          <p:sp>
            <p:nvSpPr>
              <p:cNvPr id="47" name="文本框 46">
                <a:extLst>
                  <a:ext uri="{FF2B5EF4-FFF2-40B4-BE49-F238E27FC236}">
                    <a16:creationId xmlns:a16="http://schemas.microsoft.com/office/drawing/2014/main" id="{58DEDDB0-8B85-4CE5-AE90-76AEF8A1121A}"/>
                  </a:ext>
                </a:extLst>
              </p:cNvPr>
              <p:cNvSpPr txBox="1"/>
              <p:nvPr/>
            </p:nvSpPr>
            <p:spPr>
              <a:xfrm>
                <a:off x="4291385" y="5838121"/>
                <a:ext cx="1097386"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单击此处添加简要描述</a:t>
                </a:r>
              </a:p>
            </p:txBody>
          </p:sp>
        </p:grpSp>
      </p:grpSp>
      <p:grpSp>
        <p:nvGrpSpPr>
          <p:cNvPr id="50" name="组合 49">
            <a:extLst>
              <a:ext uri="{FF2B5EF4-FFF2-40B4-BE49-F238E27FC236}">
                <a16:creationId xmlns:a16="http://schemas.microsoft.com/office/drawing/2014/main" id="{F728AA23-81C9-42CE-8326-166BCC2937D0}"/>
              </a:ext>
            </a:extLst>
          </p:cNvPr>
          <p:cNvGrpSpPr/>
          <p:nvPr/>
        </p:nvGrpSpPr>
        <p:grpSpPr>
          <a:xfrm>
            <a:off x="6917972" y="4170993"/>
            <a:ext cx="1097386" cy="1943744"/>
            <a:chOff x="6917972" y="4494843"/>
            <a:chExt cx="1097386" cy="1943744"/>
          </a:xfrm>
        </p:grpSpPr>
        <p:grpSp>
          <p:nvGrpSpPr>
            <p:cNvPr id="51" name="Group 49">
              <a:extLst>
                <a:ext uri="{FF2B5EF4-FFF2-40B4-BE49-F238E27FC236}">
                  <a16:creationId xmlns:a16="http://schemas.microsoft.com/office/drawing/2014/main" id="{9D67BD72-610B-4B9D-9F36-75605CD558F4}"/>
                </a:ext>
              </a:extLst>
            </p:cNvPr>
            <p:cNvGrpSpPr/>
            <p:nvPr/>
          </p:nvGrpSpPr>
          <p:grpSpPr>
            <a:xfrm>
              <a:off x="7061637" y="4494843"/>
              <a:ext cx="781324" cy="781324"/>
              <a:chOff x="6665323" y="3562825"/>
              <a:chExt cx="587140" cy="587140"/>
            </a:xfrm>
          </p:grpSpPr>
          <p:sp>
            <p:nvSpPr>
              <p:cNvPr id="55" name="Freeform 19">
                <a:extLst>
                  <a:ext uri="{FF2B5EF4-FFF2-40B4-BE49-F238E27FC236}">
                    <a16:creationId xmlns:a16="http://schemas.microsoft.com/office/drawing/2014/main" id="{05BB1207-5339-443B-BB06-1E2D373ABBCD}"/>
                  </a:ext>
                </a:extLst>
              </p:cNvPr>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sp>
            <p:nvSpPr>
              <p:cNvPr id="56" name="Freeform 23">
                <a:extLst>
                  <a:ext uri="{FF2B5EF4-FFF2-40B4-BE49-F238E27FC236}">
                    <a16:creationId xmlns:a16="http://schemas.microsoft.com/office/drawing/2014/main" id="{527A7111-CB2E-4E28-B798-1715FF9EF66E}"/>
                  </a:ext>
                </a:extLst>
              </p:cNvPr>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grpSp>
        <p:grpSp>
          <p:nvGrpSpPr>
            <p:cNvPr id="52" name="组合 51">
              <a:extLst>
                <a:ext uri="{FF2B5EF4-FFF2-40B4-BE49-F238E27FC236}">
                  <a16:creationId xmlns:a16="http://schemas.microsoft.com/office/drawing/2014/main" id="{271AC7C1-B075-4A07-A6E4-54A080005701}"/>
                </a:ext>
              </a:extLst>
            </p:cNvPr>
            <p:cNvGrpSpPr/>
            <p:nvPr/>
          </p:nvGrpSpPr>
          <p:grpSpPr>
            <a:xfrm>
              <a:off x="6917972" y="5546035"/>
              <a:ext cx="1097386" cy="892552"/>
              <a:chOff x="4291385" y="5468789"/>
              <a:chExt cx="1097386" cy="892552"/>
            </a:xfrm>
          </p:grpSpPr>
          <p:sp>
            <p:nvSpPr>
              <p:cNvPr id="53" name="文本框 52">
                <a:extLst>
                  <a:ext uri="{FF2B5EF4-FFF2-40B4-BE49-F238E27FC236}">
                    <a16:creationId xmlns:a16="http://schemas.microsoft.com/office/drawing/2014/main" id="{B25002CA-2DDA-4B5C-BC8C-5B59E4C24D7B}"/>
                  </a:ext>
                </a:extLst>
              </p:cNvPr>
              <p:cNvSpPr txBox="1"/>
              <p:nvPr/>
            </p:nvSpPr>
            <p:spPr>
              <a:xfrm>
                <a:off x="4358990" y="5468789"/>
                <a:ext cx="946912"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关键词</a:t>
                </a:r>
              </a:p>
            </p:txBody>
          </p:sp>
          <p:sp>
            <p:nvSpPr>
              <p:cNvPr id="54" name="文本框 53">
                <a:extLst>
                  <a:ext uri="{FF2B5EF4-FFF2-40B4-BE49-F238E27FC236}">
                    <a16:creationId xmlns:a16="http://schemas.microsoft.com/office/drawing/2014/main" id="{FDFDFB50-245D-40D2-A5FD-6E683E88DE1E}"/>
                  </a:ext>
                </a:extLst>
              </p:cNvPr>
              <p:cNvSpPr txBox="1"/>
              <p:nvPr/>
            </p:nvSpPr>
            <p:spPr>
              <a:xfrm>
                <a:off x="4291385" y="5838121"/>
                <a:ext cx="1097386"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单击此处添加简要描述</a:t>
                </a:r>
              </a:p>
            </p:txBody>
          </p:sp>
        </p:grpSp>
      </p:grpSp>
      <p:grpSp>
        <p:nvGrpSpPr>
          <p:cNvPr id="57" name="组合 56">
            <a:extLst>
              <a:ext uri="{FF2B5EF4-FFF2-40B4-BE49-F238E27FC236}">
                <a16:creationId xmlns:a16="http://schemas.microsoft.com/office/drawing/2014/main" id="{38FF6CA9-B8E1-434D-9B8A-B08B9AA9AEE4}"/>
              </a:ext>
            </a:extLst>
          </p:cNvPr>
          <p:cNvGrpSpPr/>
          <p:nvPr/>
        </p:nvGrpSpPr>
        <p:grpSpPr>
          <a:xfrm>
            <a:off x="9651737" y="4175187"/>
            <a:ext cx="1097386" cy="1939550"/>
            <a:chOff x="9651737" y="4499037"/>
            <a:chExt cx="1097386" cy="1939550"/>
          </a:xfrm>
        </p:grpSpPr>
        <p:grpSp>
          <p:nvGrpSpPr>
            <p:cNvPr id="58" name="Group 50">
              <a:extLst>
                <a:ext uri="{FF2B5EF4-FFF2-40B4-BE49-F238E27FC236}">
                  <a16:creationId xmlns:a16="http://schemas.microsoft.com/office/drawing/2014/main" id="{578B7181-5160-4E6E-806B-F378A8B6591B}"/>
                </a:ext>
              </a:extLst>
            </p:cNvPr>
            <p:cNvGrpSpPr/>
            <p:nvPr/>
          </p:nvGrpSpPr>
          <p:grpSpPr>
            <a:xfrm>
              <a:off x="9774241" y="4499037"/>
              <a:ext cx="781324" cy="781324"/>
              <a:chOff x="7740352" y="3562825"/>
              <a:chExt cx="587140" cy="587140"/>
            </a:xfrm>
          </p:grpSpPr>
          <p:sp>
            <p:nvSpPr>
              <p:cNvPr id="62" name="Freeform 23">
                <a:extLst>
                  <a:ext uri="{FF2B5EF4-FFF2-40B4-BE49-F238E27FC236}">
                    <a16:creationId xmlns:a16="http://schemas.microsoft.com/office/drawing/2014/main" id="{111E4D34-BBE9-406B-AE47-DC2074FFC992}"/>
                  </a:ext>
                </a:extLst>
              </p:cNvPr>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sp>
            <p:nvSpPr>
              <p:cNvPr id="63" name="Freeform 27">
                <a:extLst>
                  <a:ext uri="{FF2B5EF4-FFF2-40B4-BE49-F238E27FC236}">
                    <a16:creationId xmlns:a16="http://schemas.microsoft.com/office/drawing/2014/main" id="{ACBEFCC8-367C-42A9-8D04-068F625696CD}"/>
                  </a:ext>
                </a:extLst>
              </p:cNvPr>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p:spPr>
            <p:txBody>
              <a:bodyPr vert="horz" wrap="square" lIns="121682" tIns="60841" rIns="121682" bIns="60841" numCol="1" anchor="t" anchorCtr="0" compatLnSpc="1"/>
              <a:lstStyle/>
              <a:p>
                <a:pPr defTabSz="1217295"/>
                <a:endParaRPr lang="en-US" sz="3190" dirty="0">
                  <a:solidFill>
                    <a:prstClr val="white"/>
                  </a:solidFill>
                  <a:latin typeface="微软雅黑" panose="020B0503020204020204" pitchFamily="34" charset="-122"/>
                </a:endParaRPr>
              </a:p>
            </p:txBody>
          </p:sp>
        </p:grpSp>
        <p:grpSp>
          <p:nvGrpSpPr>
            <p:cNvPr id="59" name="组合 58">
              <a:extLst>
                <a:ext uri="{FF2B5EF4-FFF2-40B4-BE49-F238E27FC236}">
                  <a16:creationId xmlns:a16="http://schemas.microsoft.com/office/drawing/2014/main" id="{B9BC132B-19F5-4C1D-A570-44467BCACDA0}"/>
                </a:ext>
              </a:extLst>
            </p:cNvPr>
            <p:cNvGrpSpPr/>
            <p:nvPr/>
          </p:nvGrpSpPr>
          <p:grpSpPr>
            <a:xfrm>
              <a:off x="9651737" y="5546035"/>
              <a:ext cx="1097386" cy="892552"/>
              <a:chOff x="4291385" y="5468789"/>
              <a:chExt cx="1097386" cy="892552"/>
            </a:xfrm>
          </p:grpSpPr>
          <p:sp>
            <p:nvSpPr>
              <p:cNvPr id="60" name="文本框 59">
                <a:extLst>
                  <a:ext uri="{FF2B5EF4-FFF2-40B4-BE49-F238E27FC236}">
                    <a16:creationId xmlns:a16="http://schemas.microsoft.com/office/drawing/2014/main" id="{D76FF541-8169-44C3-B189-93DF30738629}"/>
                  </a:ext>
                </a:extLst>
              </p:cNvPr>
              <p:cNvSpPr txBox="1"/>
              <p:nvPr/>
            </p:nvSpPr>
            <p:spPr>
              <a:xfrm>
                <a:off x="4358990" y="5468789"/>
                <a:ext cx="946912"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关键词</a:t>
                </a:r>
              </a:p>
            </p:txBody>
          </p:sp>
          <p:sp>
            <p:nvSpPr>
              <p:cNvPr id="61" name="文本框 60">
                <a:extLst>
                  <a:ext uri="{FF2B5EF4-FFF2-40B4-BE49-F238E27FC236}">
                    <a16:creationId xmlns:a16="http://schemas.microsoft.com/office/drawing/2014/main" id="{EAAF8DEA-836A-4A39-9BA1-B0C041A57C07}"/>
                  </a:ext>
                </a:extLst>
              </p:cNvPr>
              <p:cNvSpPr txBox="1"/>
              <p:nvPr/>
            </p:nvSpPr>
            <p:spPr>
              <a:xfrm>
                <a:off x="4291385" y="5838121"/>
                <a:ext cx="1097386"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单击此处添加简要描述</a:t>
                </a:r>
              </a:p>
            </p:txBody>
          </p:sp>
        </p:grpSp>
      </p:grpSp>
    </p:spTree>
    <p:extLst>
      <p:ext uri="{BB962C8B-B14F-4D97-AF65-F5344CB8AC3E}">
        <p14:creationId xmlns:p14="http://schemas.microsoft.com/office/powerpoint/2010/main" val="130159905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anim calcmode="lin" valueType="num">
                                      <p:cBhvr>
                                        <p:cTn id="50" dur="500" fill="hold"/>
                                        <p:tgtEl>
                                          <p:spTgt spid="36"/>
                                        </p:tgtEl>
                                        <p:attrNameLst>
                                          <p:attrName>ppt_x</p:attrName>
                                        </p:attrNameLst>
                                      </p:cBhvr>
                                      <p:tavLst>
                                        <p:tav tm="0">
                                          <p:val>
                                            <p:strVal val="#ppt_x"/>
                                          </p:val>
                                        </p:tav>
                                        <p:tav tm="100000">
                                          <p:val>
                                            <p:strVal val="#ppt_x"/>
                                          </p:val>
                                        </p:tav>
                                      </p:tavLst>
                                    </p:anim>
                                    <p:anim calcmode="lin" valueType="num">
                                      <p:cBhvr>
                                        <p:cTn id="51" dur="500" fill="hold"/>
                                        <p:tgtEl>
                                          <p:spTgt spid="3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2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anim calcmode="lin" valueType="num">
                                      <p:cBhvr>
                                        <p:cTn id="60" dur="500" fill="hold"/>
                                        <p:tgtEl>
                                          <p:spTgt spid="43"/>
                                        </p:tgtEl>
                                        <p:attrNameLst>
                                          <p:attrName>ppt_x</p:attrName>
                                        </p:attrNameLst>
                                      </p:cBhvr>
                                      <p:tavLst>
                                        <p:tav tm="0">
                                          <p:val>
                                            <p:strVal val="#ppt_x"/>
                                          </p:val>
                                        </p:tav>
                                        <p:tav tm="100000">
                                          <p:val>
                                            <p:strVal val="#ppt_x"/>
                                          </p:val>
                                        </p:tav>
                                      </p:tavLst>
                                    </p:anim>
                                    <p:anim calcmode="lin" valueType="num">
                                      <p:cBhvr>
                                        <p:cTn id="61" dur="500" fill="hold"/>
                                        <p:tgtEl>
                                          <p:spTgt spid="43"/>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left)">
                                      <p:cBhvr>
                                        <p:cTn id="65" dur="500"/>
                                        <p:tgtEl>
                                          <p:spTgt spid="27"/>
                                        </p:tgtEl>
                                      </p:cBhvr>
                                    </p:animEffect>
                                  </p:childTnLst>
                                </p:cTn>
                              </p:par>
                            </p:childTnLst>
                          </p:cTn>
                        </p:par>
                        <p:par>
                          <p:cTn id="66" fill="hold">
                            <p:stCondLst>
                              <p:cond delay="5500"/>
                            </p:stCondLst>
                            <p:childTnLst>
                              <p:par>
                                <p:cTn id="67" presetID="42" presetClass="entr" presetSubtype="0" fill="hold" nodeType="after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fade">
                                      <p:cBhvr>
                                        <p:cTn id="69" dur="500"/>
                                        <p:tgtEl>
                                          <p:spTgt spid="50"/>
                                        </p:tgtEl>
                                      </p:cBhvr>
                                    </p:animEffect>
                                    <p:anim calcmode="lin" valueType="num">
                                      <p:cBhvr>
                                        <p:cTn id="70" dur="500" fill="hold"/>
                                        <p:tgtEl>
                                          <p:spTgt spid="50"/>
                                        </p:tgtEl>
                                        <p:attrNameLst>
                                          <p:attrName>ppt_x</p:attrName>
                                        </p:attrNameLst>
                                      </p:cBhvr>
                                      <p:tavLst>
                                        <p:tav tm="0">
                                          <p:val>
                                            <p:strVal val="#ppt_x"/>
                                          </p:val>
                                        </p:tav>
                                        <p:tav tm="100000">
                                          <p:val>
                                            <p:strVal val="#ppt_x"/>
                                          </p:val>
                                        </p:tav>
                                      </p:tavLst>
                                    </p:anim>
                                    <p:anim calcmode="lin" valueType="num">
                                      <p:cBhvr>
                                        <p:cTn id="71" dur="500" fill="hold"/>
                                        <p:tgtEl>
                                          <p:spTgt spid="50"/>
                                        </p:tgtEl>
                                        <p:attrNameLst>
                                          <p:attrName>ppt_y</p:attrName>
                                        </p:attrNameLst>
                                      </p:cBhvr>
                                      <p:tavLst>
                                        <p:tav tm="0">
                                          <p:val>
                                            <p:strVal val="#ppt_y+.1"/>
                                          </p:val>
                                        </p:tav>
                                        <p:tav tm="100000">
                                          <p:val>
                                            <p:strVal val="#ppt_y"/>
                                          </p:val>
                                        </p:tav>
                                      </p:tavLst>
                                    </p:anim>
                                  </p:childTnLst>
                                </p:cTn>
                              </p:par>
                            </p:childTnLst>
                          </p:cTn>
                        </p:par>
                        <p:par>
                          <p:cTn id="72" fill="hold">
                            <p:stCondLst>
                              <p:cond delay="6000"/>
                            </p:stCondLst>
                            <p:childTnLst>
                              <p:par>
                                <p:cTn id="73" presetID="22" presetClass="entr" presetSubtype="8"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500"/>
                                        <p:tgtEl>
                                          <p:spTgt spid="29"/>
                                        </p:tgtEl>
                                      </p:cBhvr>
                                    </p:animEffect>
                                  </p:childTnLst>
                                </p:cTn>
                              </p:par>
                            </p:childTnLst>
                          </p:cTn>
                        </p:par>
                        <p:par>
                          <p:cTn id="76" fill="hold">
                            <p:stCondLst>
                              <p:cond delay="6500"/>
                            </p:stCondLst>
                            <p:childTnLst>
                              <p:par>
                                <p:cTn id="77" presetID="42"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anim calcmode="lin" valueType="num">
                                      <p:cBhvr>
                                        <p:cTn id="80" dur="500" fill="hold"/>
                                        <p:tgtEl>
                                          <p:spTgt spid="57"/>
                                        </p:tgtEl>
                                        <p:attrNameLst>
                                          <p:attrName>ppt_x</p:attrName>
                                        </p:attrNameLst>
                                      </p:cBhvr>
                                      <p:tavLst>
                                        <p:tav tm="0">
                                          <p:val>
                                            <p:strVal val="#ppt_x"/>
                                          </p:val>
                                        </p:tav>
                                        <p:tav tm="100000">
                                          <p:val>
                                            <p:strVal val="#ppt_x"/>
                                          </p:val>
                                        </p:tav>
                                      </p:tavLst>
                                    </p:anim>
                                    <p:anim calcmode="lin" valueType="num">
                                      <p:cBhvr>
                                        <p:cTn id="81"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网络营销方案</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39" name="Rectangle 21">
            <a:extLst>
              <a:ext uri="{FF2B5EF4-FFF2-40B4-BE49-F238E27FC236}">
                <a16:creationId xmlns:a16="http://schemas.microsoft.com/office/drawing/2014/main" id="{DC431FAF-AAC8-4A99-A328-D9569B0F28D7}"/>
              </a:ext>
            </a:extLst>
          </p:cNvPr>
          <p:cNvSpPr>
            <a:spLocks noChangeArrowheads="1"/>
          </p:cNvSpPr>
          <p:nvPr/>
        </p:nvSpPr>
        <p:spPr bwMode="auto">
          <a:xfrm>
            <a:off x="3983568" y="1699640"/>
            <a:ext cx="8208432" cy="4032249"/>
          </a:xfrm>
          <a:prstGeom prst="rect">
            <a:avLst/>
          </a:prstGeom>
          <a:solidFill>
            <a:srgbClr val="22283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Rectangle 22" descr="InstructionalTechnology">
            <a:extLst>
              <a:ext uri="{FF2B5EF4-FFF2-40B4-BE49-F238E27FC236}">
                <a16:creationId xmlns:a16="http://schemas.microsoft.com/office/drawing/2014/main" id="{0DE94E49-9453-4345-8592-537E5C9C1252}"/>
              </a:ext>
            </a:extLst>
          </p:cNvPr>
          <p:cNvSpPr>
            <a:spLocks noChangeArrowheads="1"/>
          </p:cNvSpPr>
          <p:nvPr/>
        </p:nvSpPr>
        <p:spPr bwMode="auto">
          <a:xfrm>
            <a:off x="1" y="1699640"/>
            <a:ext cx="3983567" cy="4032249"/>
          </a:xfrm>
          <a:prstGeom prst="rect">
            <a:avLst/>
          </a:prstGeom>
          <a:blipFill>
            <a:blip r:embed="rId3"/>
            <a:stretch>
              <a:fillRect/>
            </a:stretch>
          </a:blip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645386"/>
            <a:endParaRPr lang="zh-CN" altLang="en-US" sz="2265" b="1">
              <a:solidFill>
                <a:srgbClr val="1F497D"/>
              </a:solidFill>
              <a:latin typeface="方正姚体" panose="02010601030101010101" pitchFamily="2" charset="-122"/>
              <a:ea typeface="方正姚体" panose="02010601030101010101" pitchFamily="2" charset="-122"/>
            </a:endParaRPr>
          </a:p>
        </p:txBody>
      </p:sp>
      <p:grpSp>
        <p:nvGrpSpPr>
          <p:cNvPr id="41" name="Group 23">
            <a:extLst>
              <a:ext uri="{FF2B5EF4-FFF2-40B4-BE49-F238E27FC236}">
                <a16:creationId xmlns:a16="http://schemas.microsoft.com/office/drawing/2014/main" id="{E4D913B6-2352-4CA0-82E9-73DF4D3B4926}"/>
              </a:ext>
            </a:extLst>
          </p:cNvPr>
          <p:cNvGrpSpPr/>
          <p:nvPr/>
        </p:nvGrpSpPr>
        <p:grpSpPr bwMode="auto">
          <a:xfrm>
            <a:off x="10409767" y="2288373"/>
            <a:ext cx="412751" cy="508000"/>
            <a:chOff x="0" y="0"/>
            <a:chExt cx="134" cy="163"/>
          </a:xfrm>
          <a:solidFill>
            <a:schemeClr val="bg1"/>
          </a:solidFill>
        </p:grpSpPr>
        <p:sp>
          <p:nvSpPr>
            <p:cNvPr id="42" name="Freeform 24">
              <a:extLst>
                <a:ext uri="{FF2B5EF4-FFF2-40B4-BE49-F238E27FC236}">
                  <a16:creationId xmlns:a16="http://schemas.microsoft.com/office/drawing/2014/main" id="{C030C847-53F4-44B8-9B9F-6E757668B073}"/>
                </a:ext>
              </a:extLst>
            </p:cNvPr>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white"/>
                </a:solidFill>
              </a:endParaRPr>
            </a:p>
          </p:txBody>
        </p:sp>
        <p:sp>
          <p:nvSpPr>
            <p:cNvPr id="43" name="Rectangle 25">
              <a:extLst>
                <a:ext uri="{FF2B5EF4-FFF2-40B4-BE49-F238E27FC236}">
                  <a16:creationId xmlns:a16="http://schemas.microsoft.com/office/drawing/2014/main" id="{DF5037A9-5E98-4494-9F6F-01806DD0BE85}"/>
                </a:ext>
              </a:extLst>
            </p:cNvPr>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prstClr val="white"/>
                </a:solidFill>
              </a:endParaRPr>
            </a:p>
          </p:txBody>
        </p:sp>
        <p:sp>
          <p:nvSpPr>
            <p:cNvPr id="44" name="Rectangle 26">
              <a:extLst>
                <a:ext uri="{FF2B5EF4-FFF2-40B4-BE49-F238E27FC236}">
                  <a16:creationId xmlns:a16="http://schemas.microsoft.com/office/drawing/2014/main" id="{FA036560-098B-4DD9-9292-3E9EDB45C567}"/>
                </a:ext>
              </a:extLst>
            </p:cNvPr>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prstClr val="white"/>
                </a:solidFill>
              </a:endParaRPr>
            </a:p>
          </p:txBody>
        </p:sp>
      </p:grpSp>
      <p:grpSp>
        <p:nvGrpSpPr>
          <p:cNvPr id="45" name="Group 27">
            <a:extLst>
              <a:ext uri="{FF2B5EF4-FFF2-40B4-BE49-F238E27FC236}">
                <a16:creationId xmlns:a16="http://schemas.microsoft.com/office/drawing/2014/main" id="{930C3F59-058B-4B9F-B30B-47EE89323538}"/>
              </a:ext>
            </a:extLst>
          </p:cNvPr>
          <p:cNvGrpSpPr/>
          <p:nvPr/>
        </p:nvGrpSpPr>
        <p:grpSpPr bwMode="auto">
          <a:xfrm>
            <a:off x="7893051" y="2294725"/>
            <a:ext cx="389467" cy="493183"/>
            <a:chOff x="0" y="0"/>
            <a:chExt cx="127" cy="163"/>
          </a:xfrm>
          <a:solidFill>
            <a:schemeClr val="bg1"/>
          </a:solidFill>
        </p:grpSpPr>
        <p:sp>
          <p:nvSpPr>
            <p:cNvPr id="46" name="Freeform 28">
              <a:extLst>
                <a:ext uri="{FF2B5EF4-FFF2-40B4-BE49-F238E27FC236}">
                  <a16:creationId xmlns:a16="http://schemas.microsoft.com/office/drawing/2014/main" id="{A6AD1E12-1E89-460C-9B62-BC9B76455842}"/>
                </a:ext>
              </a:extLst>
            </p:cNvPr>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white"/>
                </a:solidFill>
              </a:endParaRPr>
            </a:p>
          </p:txBody>
        </p:sp>
        <p:sp>
          <p:nvSpPr>
            <p:cNvPr id="47" name="Freeform 29">
              <a:extLst>
                <a:ext uri="{FF2B5EF4-FFF2-40B4-BE49-F238E27FC236}">
                  <a16:creationId xmlns:a16="http://schemas.microsoft.com/office/drawing/2014/main" id="{94C4CA89-4557-4AD8-9735-C55E5442743D}"/>
                </a:ext>
              </a:extLst>
            </p:cNvPr>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white"/>
                </a:solidFill>
              </a:endParaRPr>
            </a:p>
          </p:txBody>
        </p:sp>
        <p:sp>
          <p:nvSpPr>
            <p:cNvPr id="48" name="Freeform 30">
              <a:extLst>
                <a:ext uri="{FF2B5EF4-FFF2-40B4-BE49-F238E27FC236}">
                  <a16:creationId xmlns:a16="http://schemas.microsoft.com/office/drawing/2014/main" id="{FBCB48E1-7293-4106-813A-98499DE69452}"/>
                </a:ext>
              </a:extLst>
            </p:cNvPr>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white"/>
                </a:solidFill>
              </a:endParaRPr>
            </a:p>
          </p:txBody>
        </p:sp>
        <p:sp>
          <p:nvSpPr>
            <p:cNvPr id="49" name="Freeform 31">
              <a:extLst>
                <a:ext uri="{FF2B5EF4-FFF2-40B4-BE49-F238E27FC236}">
                  <a16:creationId xmlns:a16="http://schemas.microsoft.com/office/drawing/2014/main" id="{CF399BFA-05D6-4220-B82D-B5724C5DF444}"/>
                </a:ext>
              </a:extLst>
            </p:cNvPr>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white"/>
                </a:solidFill>
              </a:endParaRPr>
            </a:p>
          </p:txBody>
        </p:sp>
        <p:sp>
          <p:nvSpPr>
            <p:cNvPr id="50" name="Freeform 32">
              <a:extLst>
                <a:ext uri="{FF2B5EF4-FFF2-40B4-BE49-F238E27FC236}">
                  <a16:creationId xmlns:a16="http://schemas.microsoft.com/office/drawing/2014/main" id="{5D47FC7C-1FDB-44F8-B2F2-6AF60ED6205E}"/>
                </a:ext>
              </a:extLst>
            </p:cNvPr>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white"/>
                </a:solidFill>
              </a:endParaRPr>
            </a:p>
          </p:txBody>
        </p:sp>
      </p:grpSp>
      <p:sp>
        <p:nvSpPr>
          <p:cNvPr id="51" name="Freeform 33">
            <a:extLst>
              <a:ext uri="{FF2B5EF4-FFF2-40B4-BE49-F238E27FC236}">
                <a16:creationId xmlns:a16="http://schemas.microsoft.com/office/drawing/2014/main" id="{13FA63E7-16CF-4981-B393-094B4F394882}"/>
              </a:ext>
            </a:extLst>
          </p:cNvPr>
          <p:cNvSpPr>
            <a:spLocks noEditPoints="1"/>
          </p:cNvSpPr>
          <p:nvPr/>
        </p:nvSpPr>
        <p:spPr bwMode="auto">
          <a:xfrm>
            <a:off x="5319185" y="2339174"/>
            <a:ext cx="594783" cy="404284"/>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bg1"/>
          </a:solidFill>
          <a:ln>
            <a:noFill/>
          </a:ln>
        </p:spPr>
        <p:txBody>
          <a:bodyPr/>
          <a:lstStyle/>
          <a:p>
            <a:endParaRPr lang="zh-CN" altLang="en-US" sz="2400">
              <a:solidFill>
                <a:prstClr val="white"/>
              </a:solidFill>
            </a:endParaRPr>
          </a:p>
        </p:txBody>
      </p:sp>
      <p:sp>
        <p:nvSpPr>
          <p:cNvPr id="52" name="Rectangle 34">
            <a:extLst>
              <a:ext uri="{FF2B5EF4-FFF2-40B4-BE49-F238E27FC236}">
                <a16:creationId xmlns:a16="http://schemas.microsoft.com/office/drawing/2014/main" id="{88482AC4-C8D8-43DE-9BD0-3098F565B731}"/>
              </a:ext>
            </a:extLst>
          </p:cNvPr>
          <p:cNvSpPr>
            <a:spLocks noChangeArrowheads="1"/>
          </p:cNvSpPr>
          <p:nvPr/>
        </p:nvSpPr>
        <p:spPr bwMode="auto">
          <a:xfrm>
            <a:off x="7532729" y="2927607"/>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dirty="0">
                <a:solidFill>
                  <a:schemeClr val="bg1"/>
                </a:solidFill>
                <a:latin typeface="方正粗谭黑简体" panose="02000000000000000000" pitchFamily="2" charset="-122"/>
                <a:ea typeface="方正粗谭黑简体" panose="02000000000000000000" pitchFamily="2" charset="-122"/>
              </a:rPr>
              <a:t>微信推广</a:t>
            </a:r>
          </a:p>
        </p:txBody>
      </p:sp>
      <p:sp>
        <p:nvSpPr>
          <p:cNvPr id="53" name="Rectangle 35">
            <a:extLst>
              <a:ext uri="{FF2B5EF4-FFF2-40B4-BE49-F238E27FC236}">
                <a16:creationId xmlns:a16="http://schemas.microsoft.com/office/drawing/2014/main" id="{FE94A9F9-FB51-463B-8FDC-E97CFEB0CAAD}"/>
              </a:ext>
            </a:extLst>
          </p:cNvPr>
          <p:cNvSpPr>
            <a:spLocks noChangeArrowheads="1"/>
          </p:cNvSpPr>
          <p:nvPr/>
        </p:nvSpPr>
        <p:spPr bwMode="auto">
          <a:xfrm>
            <a:off x="4826937" y="2927607"/>
            <a:ext cx="15792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dirty="0">
                <a:solidFill>
                  <a:schemeClr val="bg1"/>
                </a:solidFill>
                <a:latin typeface="方正粗谭黑简体" panose="02000000000000000000" pitchFamily="2" charset="-122"/>
                <a:ea typeface="方正粗谭黑简体" panose="02000000000000000000" pitchFamily="2" charset="-122"/>
              </a:rPr>
              <a:t>百度论坛推广</a:t>
            </a:r>
          </a:p>
        </p:txBody>
      </p:sp>
      <p:sp>
        <p:nvSpPr>
          <p:cNvPr id="54" name="Rectangle 36">
            <a:extLst>
              <a:ext uri="{FF2B5EF4-FFF2-40B4-BE49-F238E27FC236}">
                <a16:creationId xmlns:a16="http://schemas.microsoft.com/office/drawing/2014/main" id="{61B44802-61DC-4DA7-A912-2EE6F210AFBD}"/>
              </a:ext>
            </a:extLst>
          </p:cNvPr>
          <p:cNvSpPr>
            <a:spLocks noChangeArrowheads="1"/>
          </p:cNvSpPr>
          <p:nvPr/>
        </p:nvSpPr>
        <p:spPr bwMode="auto">
          <a:xfrm>
            <a:off x="4656668" y="3494873"/>
            <a:ext cx="1919817" cy="73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ts val="1867"/>
              </a:lnSpc>
            </a:pPr>
            <a:r>
              <a:rPr lang="zh-CN" altLang="en-US" sz="1100" dirty="0">
                <a:solidFill>
                  <a:schemeClr val="bg1"/>
                </a:solidFill>
                <a:latin typeface="微软雅黑" pitchFamily="34" charset="-122"/>
                <a:ea typeface="微软雅黑" pitchFamily="34" charset="-122"/>
                <a:sym typeface="微软雅黑" pitchFamily="34" charset="-122"/>
              </a:rPr>
              <a:t>详写内容</a:t>
            </a:r>
            <a:r>
              <a:rPr lang="en-US" altLang="zh-CN" sz="1100" dirty="0">
                <a:solidFill>
                  <a:schemeClr val="bg1"/>
                </a:solidFill>
                <a:latin typeface="微软雅黑" pitchFamily="34" charset="-122"/>
                <a:ea typeface="微软雅黑" pitchFamily="34" charset="-122"/>
                <a:sym typeface="微软雅黑" pitchFamily="34" charset="-122"/>
              </a:rPr>
              <a:t>……</a:t>
            </a:r>
            <a:r>
              <a:rPr lang="zh-CN" altLang="en-US" sz="1100" dirty="0">
                <a:solidFill>
                  <a:schemeClr val="bg1"/>
                </a:solidFill>
                <a:latin typeface="微软雅黑" pitchFamily="34" charset="-122"/>
                <a:ea typeface="微软雅黑" pitchFamily="34" charset="-122"/>
                <a:sym typeface="微软雅黑" pitchFamily="34" charset="-122"/>
              </a:rPr>
              <a:t>点击输入本栏的具体文字，简明扼要的说明分项内容，此为概念图解</a:t>
            </a:r>
            <a:endParaRPr lang="en-US" altLang="zh-CN" sz="1100" dirty="0">
              <a:solidFill>
                <a:schemeClr val="bg1"/>
              </a:solidFill>
              <a:latin typeface="微软雅黑" pitchFamily="34" charset="-122"/>
              <a:ea typeface="微软雅黑" pitchFamily="34" charset="-122"/>
              <a:sym typeface="微软雅黑" pitchFamily="34" charset="-122"/>
            </a:endParaRPr>
          </a:p>
        </p:txBody>
      </p:sp>
      <p:sp>
        <p:nvSpPr>
          <p:cNvPr id="55" name="Rectangle 37">
            <a:extLst>
              <a:ext uri="{FF2B5EF4-FFF2-40B4-BE49-F238E27FC236}">
                <a16:creationId xmlns:a16="http://schemas.microsoft.com/office/drawing/2014/main" id="{4B7FA044-C002-4F26-AD06-C22A1A34AB31}"/>
              </a:ext>
            </a:extLst>
          </p:cNvPr>
          <p:cNvSpPr>
            <a:spLocks noChangeArrowheads="1"/>
          </p:cNvSpPr>
          <p:nvPr/>
        </p:nvSpPr>
        <p:spPr bwMode="auto">
          <a:xfrm>
            <a:off x="7126817" y="3494873"/>
            <a:ext cx="1919816" cy="73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ts val="1867"/>
              </a:lnSpc>
            </a:pPr>
            <a:r>
              <a:rPr lang="zh-CN" altLang="en-US" sz="1100" dirty="0">
                <a:solidFill>
                  <a:schemeClr val="bg1"/>
                </a:solidFill>
                <a:latin typeface="微软雅黑" pitchFamily="34" charset="-122"/>
                <a:ea typeface="微软雅黑" pitchFamily="34" charset="-122"/>
                <a:sym typeface="微软雅黑" pitchFamily="34" charset="-122"/>
              </a:rPr>
              <a:t>详写内容</a:t>
            </a:r>
            <a:r>
              <a:rPr lang="en-US" altLang="zh-CN" sz="1100" dirty="0">
                <a:solidFill>
                  <a:schemeClr val="bg1"/>
                </a:solidFill>
                <a:latin typeface="微软雅黑" pitchFamily="34" charset="-122"/>
                <a:ea typeface="微软雅黑" pitchFamily="34" charset="-122"/>
                <a:sym typeface="微软雅黑" pitchFamily="34" charset="-122"/>
              </a:rPr>
              <a:t>……</a:t>
            </a:r>
            <a:r>
              <a:rPr lang="zh-CN" altLang="en-US" sz="1100" dirty="0">
                <a:solidFill>
                  <a:schemeClr val="bg1"/>
                </a:solidFill>
                <a:latin typeface="微软雅黑" pitchFamily="34" charset="-122"/>
                <a:ea typeface="微软雅黑" pitchFamily="34" charset="-122"/>
                <a:sym typeface="微软雅黑" pitchFamily="34" charset="-122"/>
              </a:rPr>
              <a:t>点击输入本栏的具体文字，简明扼要的说明分项内容，此为概念图解</a:t>
            </a:r>
            <a:endParaRPr lang="en-US" altLang="zh-CN" sz="1100" dirty="0">
              <a:solidFill>
                <a:schemeClr val="bg1"/>
              </a:solidFill>
              <a:latin typeface="微软雅黑" pitchFamily="34" charset="-122"/>
              <a:ea typeface="微软雅黑" pitchFamily="34" charset="-122"/>
              <a:sym typeface="微软雅黑" pitchFamily="34" charset="-122"/>
            </a:endParaRPr>
          </a:p>
        </p:txBody>
      </p:sp>
      <p:sp>
        <p:nvSpPr>
          <p:cNvPr id="56" name="Rectangle 38">
            <a:extLst>
              <a:ext uri="{FF2B5EF4-FFF2-40B4-BE49-F238E27FC236}">
                <a16:creationId xmlns:a16="http://schemas.microsoft.com/office/drawing/2014/main" id="{92E7374F-55CF-4140-BAAB-7B48B9379271}"/>
              </a:ext>
            </a:extLst>
          </p:cNvPr>
          <p:cNvSpPr>
            <a:spLocks noChangeArrowheads="1"/>
          </p:cNvSpPr>
          <p:nvPr/>
        </p:nvSpPr>
        <p:spPr bwMode="auto">
          <a:xfrm>
            <a:off x="10049444" y="2927607"/>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dirty="0">
                <a:solidFill>
                  <a:schemeClr val="bg1"/>
                </a:solidFill>
                <a:latin typeface="方正粗谭黑简体" panose="02000000000000000000" pitchFamily="2" charset="-122"/>
                <a:ea typeface="方正粗谭黑简体" panose="02000000000000000000" pitchFamily="2" charset="-122"/>
              </a:rPr>
              <a:t>微博推广</a:t>
            </a:r>
          </a:p>
        </p:txBody>
      </p:sp>
      <p:sp>
        <p:nvSpPr>
          <p:cNvPr id="57" name="Rectangle 39">
            <a:extLst>
              <a:ext uri="{FF2B5EF4-FFF2-40B4-BE49-F238E27FC236}">
                <a16:creationId xmlns:a16="http://schemas.microsoft.com/office/drawing/2014/main" id="{5833EE74-D005-41AB-90A3-29BABFC9B1CC}"/>
              </a:ext>
            </a:extLst>
          </p:cNvPr>
          <p:cNvSpPr>
            <a:spLocks noChangeArrowheads="1"/>
          </p:cNvSpPr>
          <p:nvPr/>
        </p:nvSpPr>
        <p:spPr bwMode="auto">
          <a:xfrm>
            <a:off x="9641417" y="3494873"/>
            <a:ext cx="1919816"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ts val="1867"/>
              </a:lnSpc>
            </a:pPr>
            <a:r>
              <a:rPr lang="zh-CN" altLang="en-US" sz="1100" dirty="0">
                <a:solidFill>
                  <a:schemeClr val="bg1"/>
                </a:solidFill>
                <a:latin typeface="微软雅黑" pitchFamily="34" charset="-122"/>
                <a:ea typeface="微软雅黑" pitchFamily="34" charset="-122"/>
                <a:sym typeface="微软雅黑" pitchFamily="34" charset="-122"/>
              </a:rPr>
              <a:t>详写内容</a:t>
            </a:r>
            <a:r>
              <a:rPr lang="en-US" altLang="zh-CN" sz="1100" dirty="0">
                <a:solidFill>
                  <a:schemeClr val="bg1"/>
                </a:solidFill>
                <a:latin typeface="微软雅黑" pitchFamily="34" charset="-122"/>
                <a:ea typeface="微软雅黑" pitchFamily="34" charset="-122"/>
                <a:sym typeface="微软雅黑" pitchFamily="34" charset="-122"/>
              </a:rPr>
              <a:t>……</a:t>
            </a:r>
            <a:r>
              <a:rPr lang="zh-CN" altLang="en-US" sz="1100" dirty="0">
                <a:solidFill>
                  <a:schemeClr val="bg1"/>
                </a:solidFill>
                <a:latin typeface="微软雅黑" pitchFamily="34" charset="-122"/>
                <a:ea typeface="微软雅黑" pitchFamily="34" charset="-122"/>
                <a:sym typeface="微软雅黑" pitchFamily="34" charset="-122"/>
              </a:rPr>
              <a:t>点击输入本栏的具体文字，简明扼要的说明分项内容，此为概念图解</a:t>
            </a:r>
            <a:endParaRPr lang="en-US" altLang="zh-CN" sz="1100" dirty="0">
              <a:solidFill>
                <a:schemeClr val="bg1"/>
              </a:solidFill>
              <a:latin typeface="微软雅黑" pitchFamily="34" charset="-122"/>
              <a:ea typeface="微软雅黑" pitchFamily="34" charset="-122"/>
              <a:sym typeface="微软雅黑" pitchFamily="34" charset="-122"/>
            </a:endParaRPr>
          </a:p>
        </p:txBody>
      </p:sp>
      <p:sp>
        <p:nvSpPr>
          <p:cNvPr id="58" name="Line 40">
            <a:extLst>
              <a:ext uri="{FF2B5EF4-FFF2-40B4-BE49-F238E27FC236}">
                <a16:creationId xmlns:a16="http://schemas.microsoft.com/office/drawing/2014/main" id="{786E0F01-329E-4C51-BDE4-E455CD5FADCE}"/>
              </a:ext>
            </a:extLst>
          </p:cNvPr>
          <p:cNvSpPr>
            <a:spLocks noChangeShapeType="1"/>
          </p:cNvSpPr>
          <p:nvPr/>
        </p:nvSpPr>
        <p:spPr bwMode="auto">
          <a:xfrm>
            <a:off x="4838701" y="3399925"/>
            <a:ext cx="1536700" cy="0"/>
          </a:xfrm>
          <a:prstGeom prst="line">
            <a:avLst/>
          </a:prstGeom>
          <a:noFill/>
          <a:ln w="12700" cmpd="sng">
            <a:solidFill>
              <a:schemeClr val="bg1"/>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prstClr val="white"/>
              </a:solidFill>
            </a:endParaRPr>
          </a:p>
        </p:txBody>
      </p:sp>
      <p:sp>
        <p:nvSpPr>
          <p:cNvPr id="59" name="Line 41">
            <a:extLst>
              <a:ext uri="{FF2B5EF4-FFF2-40B4-BE49-F238E27FC236}">
                <a16:creationId xmlns:a16="http://schemas.microsoft.com/office/drawing/2014/main" id="{19EAEA59-AE53-4C89-9060-448194DBA5F9}"/>
              </a:ext>
            </a:extLst>
          </p:cNvPr>
          <p:cNvSpPr>
            <a:spLocks noChangeShapeType="1"/>
          </p:cNvSpPr>
          <p:nvPr/>
        </p:nvSpPr>
        <p:spPr bwMode="auto">
          <a:xfrm>
            <a:off x="7296151" y="3399925"/>
            <a:ext cx="1536700" cy="0"/>
          </a:xfrm>
          <a:prstGeom prst="line">
            <a:avLst/>
          </a:prstGeom>
          <a:noFill/>
          <a:ln w="12700" cmpd="sng">
            <a:solidFill>
              <a:schemeClr val="bg1"/>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prstClr val="white"/>
              </a:solidFill>
            </a:endParaRPr>
          </a:p>
        </p:txBody>
      </p:sp>
      <p:sp>
        <p:nvSpPr>
          <p:cNvPr id="60" name="Line 42">
            <a:extLst>
              <a:ext uri="{FF2B5EF4-FFF2-40B4-BE49-F238E27FC236}">
                <a16:creationId xmlns:a16="http://schemas.microsoft.com/office/drawing/2014/main" id="{3071EAB1-A6AA-4161-9576-D3B028C6AF34}"/>
              </a:ext>
            </a:extLst>
          </p:cNvPr>
          <p:cNvSpPr>
            <a:spLocks noChangeShapeType="1"/>
          </p:cNvSpPr>
          <p:nvPr/>
        </p:nvSpPr>
        <p:spPr bwMode="auto">
          <a:xfrm>
            <a:off x="9806518" y="3399925"/>
            <a:ext cx="1536700" cy="0"/>
          </a:xfrm>
          <a:prstGeom prst="line">
            <a:avLst/>
          </a:prstGeom>
          <a:noFill/>
          <a:ln w="12700" cmpd="sng">
            <a:solidFill>
              <a:schemeClr val="bg1"/>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prstClr val="white"/>
              </a:solidFill>
            </a:endParaRPr>
          </a:p>
        </p:txBody>
      </p:sp>
      <p:sp>
        <p:nvSpPr>
          <p:cNvPr id="61" name="Rectangle 43">
            <a:extLst>
              <a:ext uri="{FF2B5EF4-FFF2-40B4-BE49-F238E27FC236}">
                <a16:creationId xmlns:a16="http://schemas.microsoft.com/office/drawing/2014/main" id="{7E29DB99-4BCA-45E4-8DF1-5599094EF720}"/>
              </a:ext>
            </a:extLst>
          </p:cNvPr>
          <p:cNvSpPr>
            <a:spLocks noChangeArrowheads="1"/>
          </p:cNvSpPr>
          <p:nvPr/>
        </p:nvSpPr>
        <p:spPr bwMode="auto">
          <a:xfrm>
            <a:off x="4333223" y="4472331"/>
            <a:ext cx="761032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        详写内容</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点击输入本栏的具体文字，简明扼要的说明分项内容，此为概念图解，简明扼要的说明分项内容，此为概念图解，简明扼要的说明分项内容，此为概念图解。</a:t>
            </a:r>
          </a:p>
        </p:txBody>
      </p:sp>
      <p:sp>
        <p:nvSpPr>
          <p:cNvPr id="62" name="Line 44">
            <a:extLst>
              <a:ext uri="{FF2B5EF4-FFF2-40B4-BE49-F238E27FC236}">
                <a16:creationId xmlns:a16="http://schemas.microsoft.com/office/drawing/2014/main" id="{DB53B859-B7AF-4396-9C24-7A4E25F5A039}"/>
              </a:ext>
            </a:extLst>
          </p:cNvPr>
          <p:cNvSpPr>
            <a:spLocks noChangeShapeType="1"/>
          </p:cNvSpPr>
          <p:nvPr/>
        </p:nvSpPr>
        <p:spPr bwMode="auto">
          <a:xfrm>
            <a:off x="6860117" y="2267207"/>
            <a:ext cx="0" cy="1824567"/>
          </a:xfrm>
          <a:prstGeom prst="line">
            <a:avLst/>
          </a:prstGeom>
          <a:noFill/>
          <a:ln w="6350" cmpd="sng">
            <a:solidFill>
              <a:srgbClr val="FFE9C9"/>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prstClr val="white"/>
              </a:solidFill>
            </a:endParaRPr>
          </a:p>
        </p:txBody>
      </p:sp>
      <p:sp>
        <p:nvSpPr>
          <p:cNvPr id="63" name="Line 45">
            <a:extLst>
              <a:ext uri="{FF2B5EF4-FFF2-40B4-BE49-F238E27FC236}">
                <a16:creationId xmlns:a16="http://schemas.microsoft.com/office/drawing/2014/main" id="{E67D71B0-6349-4D11-8A5D-7C976269164E}"/>
              </a:ext>
            </a:extLst>
          </p:cNvPr>
          <p:cNvSpPr>
            <a:spLocks noChangeShapeType="1"/>
          </p:cNvSpPr>
          <p:nvPr/>
        </p:nvSpPr>
        <p:spPr bwMode="auto">
          <a:xfrm>
            <a:off x="9359900" y="2267207"/>
            <a:ext cx="0" cy="1824567"/>
          </a:xfrm>
          <a:prstGeom prst="line">
            <a:avLst/>
          </a:prstGeom>
          <a:noFill/>
          <a:ln w="6350" cmpd="sng">
            <a:solidFill>
              <a:srgbClr val="FFE9C9"/>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prstClr val="white"/>
              </a:solidFill>
            </a:endParaRPr>
          </a:p>
        </p:txBody>
      </p:sp>
    </p:spTree>
    <p:extLst>
      <p:ext uri="{BB962C8B-B14F-4D97-AF65-F5344CB8AC3E}">
        <p14:creationId xmlns:p14="http://schemas.microsoft.com/office/powerpoint/2010/main" val="41562397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anim calcmode="lin" valueType="num">
                                      <p:cBhvr>
                                        <p:cTn id="28" dur="500" fill="hold"/>
                                        <p:tgtEl>
                                          <p:spTgt spid="40"/>
                                        </p:tgtEl>
                                        <p:attrNameLst>
                                          <p:attrName>ppt_x</p:attrName>
                                        </p:attrNameLst>
                                      </p:cBhvr>
                                      <p:tavLst>
                                        <p:tav tm="0">
                                          <p:val>
                                            <p:strVal val="#ppt_x"/>
                                          </p:val>
                                        </p:tav>
                                        <p:tav tm="100000">
                                          <p:val>
                                            <p:strVal val="#ppt_x"/>
                                          </p:val>
                                        </p:tav>
                                      </p:tavLst>
                                    </p:anim>
                                    <p:anim calcmode="lin" valueType="num">
                                      <p:cBhvr>
                                        <p:cTn id="29" dur="500" fill="hold"/>
                                        <p:tgtEl>
                                          <p:spTgt spid="40"/>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p:stCondLst>
                              <p:cond delay="2500"/>
                            </p:stCondLst>
                            <p:childTnLst>
                              <p:par>
                                <p:cTn id="35" presetID="16" presetClass="entr" presetSubtype="42"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barn(outHorizontal)">
                                      <p:cBhvr>
                                        <p:cTn id="37" dur="500"/>
                                        <p:tgtEl>
                                          <p:spTgt spid="62"/>
                                        </p:tgtEl>
                                      </p:cBhvr>
                                    </p:animEffect>
                                  </p:childTnLst>
                                </p:cTn>
                              </p:par>
                              <p:par>
                                <p:cTn id="38" presetID="16" presetClass="entr" presetSubtype="42" fill="hold" grpId="0"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barn(outHorizontal)">
                                      <p:cBhvr>
                                        <p:cTn id="40" dur="500"/>
                                        <p:tgtEl>
                                          <p:spTgt spid="63"/>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par>
                                <p:cTn id="47" presetID="53" presetClass="entr" presetSubtype="16" fill="hold" grpId="0" nodeType="withEffect">
                                  <p:stCondLst>
                                    <p:cond delay="0"/>
                                  </p:stCondLst>
                                  <p:iterate type="lt">
                                    <p:tmPct val="10000"/>
                                  </p:iterate>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par>
                                <p:cTn id="52" presetID="16" presetClass="entr" presetSubtype="37" fill="hold" grpId="0" nodeType="withEffect">
                                  <p:stCondLst>
                                    <p:cond delay="250"/>
                                  </p:stCondLst>
                                  <p:childTnLst>
                                    <p:set>
                                      <p:cBhvr>
                                        <p:cTn id="53" dur="1" fill="hold">
                                          <p:stCondLst>
                                            <p:cond delay="0"/>
                                          </p:stCondLst>
                                        </p:cTn>
                                        <p:tgtEl>
                                          <p:spTgt spid="58"/>
                                        </p:tgtEl>
                                        <p:attrNameLst>
                                          <p:attrName>style.visibility</p:attrName>
                                        </p:attrNameLst>
                                      </p:cBhvr>
                                      <p:to>
                                        <p:strVal val="visible"/>
                                      </p:to>
                                    </p:set>
                                    <p:animEffect transition="in" filter="barn(outVertical)">
                                      <p:cBhvr>
                                        <p:cTn id="54" dur="500"/>
                                        <p:tgtEl>
                                          <p:spTgt spid="58"/>
                                        </p:tgtEl>
                                      </p:cBhvr>
                                    </p:animEffect>
                                  </p:childTnLst>
                                </p:cTn>
                              </p:par>
                              <p:par>
                                <p:cTn id="55" presetID="22" presetClass="entr" presetSubtype="1" fill="hold" grpId="0" nodeType="withEffect">
                                  <p:stCondLst>
                                    <p:cond delay="250"/>
                                  </p:stCondLst>
                                  <p:childTnLst>
                                    <p:set>
                                      <p:cBhvr>
                                        <p:cTn id="56" dur="1" fill="hold">
                                          <p:stCondLst>
                                            <p:cond delay="0"/>
                                          </p:stCondLst>
                                        </p:cTn>
                                        <p:tgtEl>
                                          <p:spTgt spid="54"/>
                                        </p:tgtEl>
                                        <p:attrNameLst>
                                          <p:attrName>style.visibility</p:attrName>
                                        </p:attrNameLst>
                                      </p:cBhvr>
                                      <p:to>
                                        <p:strVal val="visible"/>
                                      </p:to>
                                    </p:set>
                                    <p:animEffect transition="in" filter="wipe(up)">
                                      <p:cBhvr>
                                        <p:cTn id="57" dur="500"/>
                                        <p:tgtEl>
                                          <p:spTgt spid="54"/>
                                        </p:tgtEl>
                                      </p:cBhvr>
                                    </p:animEffect>
                                  </p:childTnLst>
                                </p:cTn>
                              </p:par>
                            </p:childTnLst>
                          </p:cTn>
                        </p:par>
                        <p:par>
                          <p:cTn id="58" fill="hold">
                            <p:stCondLst>
                              <p:cond delay="3750"/>
                            </p:stCondLst>
                            <p:childTnLst>
                              <p:par>
                                <p:cTn id="59" presetID="53" presetClass="entr" presetSubtype="16"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par>
                                <p:cTn id="64" presetID="53" presetClass="entr" presetSubtype="16" fill="hold" grpId="0" nodeType="withEffect">
                                  <p:stCondLst>
                                    <p:cond delay="0"/>
                                  </p:stCondLst>
                                  <p:iterate type="lt">
                                    <p:tmPct val="10000"/>
                                  </p:iterate>
                                  <p:childTnLst>
                                    <p:set>
                                      <p:cBhvr>
                                        <p:cTn id="65" dur="1" fill="hold">
                                          <p:stCondLst>
                                            <p:cond delay="0"/>
                                          </p:stCondLst>
                                        </p:cTn>
                                        <p:tgtEl>
                                          <p:spTgt spid="52"/>
                                        </p:tgtEl>
                                        <p:attrNameLst>
                                          <p:attrName>style.visibility</p:attrName>
                                        </p:attrNameLst>
                                      </p:cBhvr>
                                      <p:to>
                                        <p:strVal val="visible"/>
                                      </p:to>
                                    </p:set>
                                    <p:anim calcmode="lin" valueType="num">
                                      <p:cBhvr>
                                        <p:cTn id="66" dur="500" fill="hold"/>
                                        <p:tgtEl>
                                          <p:spTgt spid="52"/>
                                        </p:tgtEl>
                                        <p:attrNameLst>
                                          <p:attrName>ppt_w</p:attrName>
                                        </p:attrNameLst>
                                      </p:cBhvr>
                                      <p:tavLst>
                                        <p:tav tm="0">
                                          <p:val>
                                            <p:fltVal val="0"/>
                                          </p:val>
                                        </p:tav>
                                        <p:tav tm="100000">
                                          <p:val>
                                            <p:strVal val="#ppt_w"/>
                                          </p:val>
                                        </p:tav>
                                      </p:tavLst>
                                    </p:anim>
                                    <p:anim calcmode="lin" valueType="num">
                                      <p:cBhvr>
                                        <p:cTn id="67" dur="500" fill="hold"/>
                                        <p:tgtEl>
                                          <p:spTgt spid="52"/>
                                        </p:tgtEl>
                                        <p:attrNameLst>
                                          <p:attrName>ppt_h</p:attrName>
                                        </p:attrNameLst>
                                      </p:cBhvr>
                                      <p:tavLst>
                                        <p:tav tm="0">
                                          <p:val>
                                            <p:fltVal val="0"/>
                                          </p:val>
                                        </p:tav>
                                        <p:tav tm="100000">
                                          <p:val>
                                            <p:strVal val="#ppt_h"/>
                                          </p:val>
                                        </p:tav>
                                      </p:tavLst>
                                    </p:anim>
                                    <p:animEffect transition="in" filter="fade">
                                      <p:cBhvr>
                                        <p:cTn id="68" dur="500"/>
                                        <p:tgtEl>
                                          <p:spTgt spid="52"/>
                                        </p:tgtEl>
                                      </p:cBhvr>
                                    </p:animEffect>
                                  </p:childTnLst>
                                </p:cTn>
                              </p:par>
                              <p:par>
                                <p:cTn id="69" presetID="16" presetClass="entr" presetSubtype="37" fill="hold" grpId="0" nodeType="withEffect">
                                  <p:stCondLst>
                                    <p:cond delay="250"/>
                                  </p:stCondLst>
                                  <p:childTnLst>
                                    <p:set>
                                      <p:cBhvr>
                                        <p:cTn id="70" dur="1" fill="hold">
                                          <p:stCondLst>
                                            <p:cond delay="0"/>
                                          </p:stCondLst>
                                        </p:cTn>
                                        <p:tgtEl>
                                          <p:spTgt spid="59"/>
                                        </p:tgtEl>
                                        <p:attrNameLst>
                                          <p:attrName>style.visibility</p:attrName>
                                        </p:attrNameLst>
                                      </p:cBhvr>
                                      <p:to>
                                        <p:strVal val="visible"/>
                                      </p:to>
                                    </p:set>
                                    <p:animEffect transition="in" filter="barn(outVertical)">
                                      <p:cBhvr>
                                        <p:cTn id="71" dur="500"/>
                                        <p:tgtEl>
                                          <p:spTgt spid="59"/>
                                        </p:tgtEl>
                                      </p:cBhvr>
                                    </p:animEffect>
                                  </p:childTnLst>
                                </p:cTn>
                              </p:par>
                              <p:par>
                                <p:cTn id="72" presetID="22" presetClass="entr" presetSubtype="1" fill="hold" grpId="0" nodeType="withEffect">
                                  <p:stCondLst>
                                    <p:cond delay="250"/>
                                  </p:stCondLst>
                                  <p:childTnLst>
                                    <p:set>
                                      <p:cBhvr>
                                        <p:cTn id="73" dur="1" fill="hold">
                                          <p:stCondLst>
                                            <p:cond delay="0"/>
                                          </p:stCondLst>
                                        </p:cTn>
                                        <p:tgtEl>
                                          <p:spTgt spid="55"/>
                                        </p:tgtEl>
                                        <p:attrNameLst>
                                          <p:attrName>style.visibility</p:attrName>
                                        </p:attrNameLst>
                                      </p:cBhvr>
                                      <p:to>
                                        <p:strVal val="visible"/>
                                      </p:to>
                                    </p:set>
                                    <p:animEffect transition="in" filter="wipe(up)">
                                      <p:cBhvr>
                                        <p:cTn id="74" dur="500"/>
                                        <p:tgtEl>
                                          <p:spTgt spid="55"/>
                                        </p:tgtEl>
                                      </p:cBhvr>
                                    </p:animEffect>
                                  </p:childTnLst>
                                </p:cTn>
                              </p:par>
                            </p:childTnLst>
                          </p:cTn>
                        </p:par>
                        <p:par>
                          <p:cTn id="75" fill="hold">
                            <p:stCondLst>
                              <p:cond delay="4500"/>
                            </p:stCondLst>
                            <p:childTnLst>
                              <p:par>
                                <p:cTn id="76" presetID="53" presetClass="entr" presetSubtype="16" fill="hold"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par>
                                <p:cTn id="81" presetID="53" presetClass="entr" presetSubtype="16" fill="hold" grpId="0" nodeType="withEffect">
                                  <p:stCondLst>
                                    <p:cond delay="0"/>
                                  </p:stCondLst>
                                  <p:iterate type="lt">
                                    <p:tmPct val="10000"/>
                                  </p:iterate>
                                  <p:childTnLst>
                                    <p:set>
                                      <p:cBhvr>
                                        <p:cTn id="82" dur="1" fill="hold">
                                          <p:stCondLst>
                                            <p:cond delay="0"/>
                                          </p:stCondLst>
                                        </p:cTn>
                                        <p:tgtEl>
                                          <p:spTgt spid="56"/>
                                        </p:tgtEl>
                                        <p:attrNameLst>
                                          <p:attrName>style.visibility</p:attrName>
                                        </p:attrNameLst>
                                      </p:cBhvr>
                                      <p:to>
                                        <p:strVal val="visible"/>
                                      </p:to>
                                    </p:set>
                                    <p:anim calcmode="lin" valueType="num">
                                      <p:cBhvr>
                                        <p:cTn id="83" dur="500" fill="hold"/>
                                        <p:tgtEl>
                                          <p:spTgt spid="56"/>
                                        </p:tgtEl>
                                        <p:attrNameLst>
                                          <p:attrName>ppt_w</p:attrName>
                                        </p:attrNameLst>
                                      </p:cBhvr>
                                      <p:tavLst>
                                        <p:tav tm="0">
                                          <p:val>
                                            <p:fltVal val="0"/>
                                          </p:val>
                                        </p:tav>
                                        <p:tav tm="100000">
                                          <p:val>
                                            <p:strVal val="#ppt_w"/>
                                          </p:val>
                                        </p:tav>
                                      </p:tavLst>
                                    </p:anim>
                                    <p:anim calcmode="lin" valueType="num">
                                      <p:cBhvr>
                                        <p:cTn id="84" dur="500" fill="hold"/>
                                        <p:tgtEl>
                                          <p:spTgt spid="56"/>
                                        </p:tgtEl>
                                        <p:attrNameLst>
                                          <p:attrName>ppt_h</p:attrName>
                                        </p:attrNameLst>
                                      </p:cBhvr>
                                      <p:tavLst>
                                        <p:tav tm="0">
                                          <p:val>
                                            <p:fltVal val="0"/>
                                          </p:val>
                                        </p:tav>
                                        <p:tav tm="100000">
                                          <p:val>
                                            <p:strVal val="#ppt_h"/>
                                          </p:val>
                                        </p:tav>
                                      </p:tavLst>
                                    </p:anim>
                                    <p:animEffect transition="in" filter="fade">
                                      <p:cBhvr>
                                        <p:cTn id="85" dur="500"/>
                                        <p:tgtEl>
                                          <p:spTgt spid="56"/>
                                        </p:tgtEl>
                                      </p:cBhvr>
                                    </p:animEffect>
                                  </p:childTnLst>
                                </p:cTn>
                              </p:par>
                              <p:par>
                                <p:cTn id="86" presetID="16" presetClass="entr" presetSubtype="37" fill="hold" grpId="0" nodeType="withEffect">
                                  <p:stCondLst>
                                    <p:cond delay="250"/>
                                  </p:stCondLst>
                                  <p:childTnLst>
                                    <p:set>
                                      <p:cBhvr>
                                        <p:cTn id="87" dur="1" fill="hold">
                                          <p:stCondLst>
                                            <p:cond delay="0"/>
                                          </p:stCondLst>
                                        </p:cTn>
                                        <p:tgtEl>
                                          <p:spTgt spid="60"/>
                                        </p:tgtEl>
                                        <p:attrNameLst>
                                          <p:attrName>style.visibility</p:attrName>
                                        </p:attrNameLst>
                                      </p:cBhvr>
                                      <p:to>
                                        <p:strVal val="visible"/>
                                      </p:to>
                                    </p:set>
                                    <p:animEffect transition="in" filter="barn(outVertical)">
                                      <p:cBhvr>
                                        <p:cTn id="88" dur="500"/>
                                        <p:tgtEl>
                                          <p:spTgt spid="60"/>
                                        </p:tgtEl>
                                      </p:cBhvr>
                                    </p:animEffect>
                                  </p:childTnLst>
                                </p:cTn>
                              </p:par>
                              <p:par>
                                <p:cTn id="89" presetID="22" presetClass="entr" presetSubtype="1" fill="hold" grpId="0" nodeType="withEffect">
                                  <p:stCondLst>
                                    <p:cond delay="250"/>
                                  </p:stCondLst>
                                  <p:childTnLst>
                                    <p:set>
                                      <p:cBhvr>
                                        <p:cTn id="90" dur="1" fill="hold">
                                          <p:stCondLst>
                                            <p:cond delay="0"/>
                                          </p:stCondLst>
                                        </p:cTn>
                                        <p:tgtEl>
                                          <p:spTgt spid="57"/>
                                        </p:tgtEl>
                                        <p:attrNameLst>
                                          <p:attrName>style.visibility</p:attrName>
                                        </p:attrNameLst>
                                      </p:cBhvr>
                                      <p:to>
                                        <p:strVal val="visible"/>
                                      </p:to>
                                    </p:set>
                                    <p:animEffect transition="in" filter="wipe(up)">
                                      <p:cBhvr>
                                        <p:cTn id="91" dur="500"/>
                                        <p:tgtEl>
                                          <p:spTgt spid="57"/>
                                        </p:tgtEl>
                                      </p:cBhvr>
                                    </p:animEffect>
                                  </p:childTnLst>
                                </p:cTn>
                              </p:par>
                            </p:childTnLst>
                          </p:cTn>
                        </p:par>
                        <p:par>
                          <p:cTn id="92" fill="hold">
                            <p:stCondLst>
                              <p:cond delay="5250"/>
                            </p:stCondLst>
                            <p:childTnLst>
                              <p:par>
                                <p:cTn id="93" presetID="22" presetClass="entr" presetSubtype="1" fill="hold" grpId="0"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wipe(up)">
                                      <p:cBhvr>
                                        <p:cTn id="9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39" grpId="0" animBg="1"/>
      <p:bldP spid="40" grpId="0" animBg="1"/>
      <p:bldP spid="51" grpId="0" animBg="1"/>
      <p:bldP spid="52" grpId="0"/>
      <p:bldP spid="53" grpId="0"/>
      <p:bldP spid="54" grpId="0"/>
      <p:bldP spid="55" grpId="0"/>
      <p:bldP spid="56" grpId="0"/>
      <p:bldP spid="57" grpId="0"/>
      <p:bldP spid="58" grpId="0" animBg="1"/>
      <p:bldP spid="59" grpId="0" animBg="1"/>
      <p:bldP spid="60" grpId="0" animBg="1"/>
      <p:bldP spid="61" grpId="0"/>
      <p:bldP spid="62" grpId="0" animBg="1"/>
      <p:bldP spid="6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线下推广方案</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31D167B0-219D-476B-A357-1A39D875416B}"/>
              </a:ext>
            </a:extLst>
          </p:cNvPr>
          <p:cNvSpPr/>
          <p:nvPr/>
        </p:nvSpPr>
        <p:spPr>
          <a:xfrm rot="10800000">
            <a:off x="1473200" y="4025900"/>
            <a:ext cx="1968500" cy="1854200"/>
          </a:xfrm>
          <a:prstGeom prst="rect">
            <a:avLst/>
          </a:prstGeom>
          <a:solidFill>
            <a:schemeClr val="bg1">
              <a:lumMod val="7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id="{95826A3C-7D91-4A98-B26F-F8CCFD67F867}"/>
              </a:ext>
            </a:extLst>
          </p:cNvPr>
          <p:cNvSpPr/>
          <p:nvPr/>
        </p:nvSpPr>
        <p:spPr>
          <a:xfrm rot="10800000">
            <a:off x="3821984" y="4025900"/>
            <a:ext cx="1968500" cy="1854200"/>
          </a:xfrm>
          <a:prstGeom prst="rect">
            <a:avLst/>
          </a:prstGeom>
          <a:solidFill>
            <a:schemeClr val="bg1">
              <a:lumMod val="7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id="{D5D2D333-2917-4053-B5F8-B651700D290F}"/>
              </a:ext>
            </a:extLst>
          </p:cNvPr>
          <p:cNvSpPr/>
          <p:nvPr/>
        </p:nvSpPr>
        <p:spPr>
          <a:xfrm rot="10800000">
            <a:off x="6199547" y="4025900"/>
            <a:ext cx="1968500" cy="1854200"/>
          </a:xfrm>
          <a:prstGeom prst="rect">
            <a:avLst/>
          </a:prstGeom>
          <a:solidFill>
            <a:schemeClr val="bg1">
              <a:lumMod val="7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99956573-5B28-46D9-9D45-8AC66CA96FDE}"/>
              </a:ext>
            </a:extLst>
          </p:cNvPr>
          <p:cNvSpPr/>
          <p:nvPr/>
        </p:nvSpPr>
        <p:spPr>
          <a:xfrm rot="10800000">
            <a:off x="8576856" y="4025900"/>
            <a:ext cx="1968500" cy="1854200"/>
          </a:xfrm>
          <a:prstGeom prst="rect">
            <a:avLst/>
          </a:prstGeom>
          <a:solidFill>
            <a:schemeClr val="bg1">
              <a:lumMod val="7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id="{F74CCD03-1C61-4602-93D6-F81ACE1127EC}"/>
              </a:ext>
            </a:extLst>
          </p:cNvPr>
          <p:cNvSpPr/>
          <p:nvPr/>
        </p:nvSpPr>
        <p:spPr>
          <a:xfrm>
            <a:off x="1473200" y="3187700"/>
            <a:ext cx="1968500" cy="838200"/>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8">
            <a:extLst>
              <a:ext uri="{FF2B5EF4-FFF2-40B4-BE49-F238E27FC236}">
                <a16:creationId xmlns:a16="http://schemas.microsoft.com/office/drawing/2014/main" id="{024364AC-B467-4EB1-B1A4-52D35E9FBDC4}"/>
              </a:ext>
            </a:extLst>
          </p:cNvPr>
          <p:cNvSpPr txBox="1"/>
          <p:nvPr/>
        </p:nvSpPr>
        <p:spPr>
          <a:xfrm>
            <a:off x="2022075" y="3208061"/>
            <a:ext cx="870751"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cs typeface="+mn-ea"/>
                <a:sym typeface="+mn-lt"/>
              </a:rPr>
              <a:t>01</a:t>
            </a:r>
            <a:endParaRPr lang="zh-CN" altLang="en-US" sz="4800" b="1" dirty="0">
              <a:solidFill>
                <a:schemeClr val="bg1"/>
              </a:solidFill>
              <a:effectLst>
                <a:outerShdw blurRad="38100" dist="38100" dir="2700000" algn="tl">
                  <a:srgbClr val="000000">
                    <a:alpha val="43137"/>
                  </a:srgbClr>
                </a:outerShdw>
              </a:effectLst>
              <a:cs typeface="+mn-ea"/>
              <a:sym typeface="+mn-lt"/>
            </a:endParaRPr>
          </a:p>
        </p:txBody>
      </p:sp>
      <p:sp>
        <p:nvSpPr>
          <p:cNvPr id="13" name="矩形 12">
            <a:extLst>
              <a:ext uri="{FF2B5EF4-FFF2-40B4-BE49-F238E27FC236}">
                <a16:creationId xmlns:a16="http://schemas.microsoft.com/office/drawing/2014/main" id="{32C97845-74C9-42C6-8B1C-DD1AC08FC004}"/>
              </a:ext>
            </a:extLst>
          </p:cNvPr>
          <p:cNvSpPr/>
          <p:nvPr/>
        </p:nvSpPr>
        <p:spPr>
          <a:xfrm>
            <a:off x="3825794" y="3187700"/>
            <a:ext cx="1968500" cy="838200"/>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40">
            <a:extLst>
              <a:ext uri="{FF2B5EF4-FFF2-40B4-BE49-F238E27FC236}">
                <a16:creationId xmlns:a16="http://schemas.microsoft.com/office/drawing/2014/main" id="{DB05BE79-2FB9-46A1-B0E7-C1459D3350F6}"/>
              </a:ext>
            </a:extLst>
          </p:cNvPr>
          <p:cNvSpPr txBox="1"/>
          <p:nvPr/>
        </p:nvSpPr>
        <p:spPr>
          <a:xfrm>
            <a:off x="4374669" y="3208061"/>
            <a:ext cx="870751"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cs typeface="+mn-ea"/>
                <a:sym typeface="+mn-lt"/>
              </a:rPr>
              <a:t>02</a:t>
            </a:r>
            <a:endParaRPr lang="zh-CN" altLang="en-US" sz="4800" b="1" dirty="0">
              <a:solidFill>
                <a:schemeClr val="bg1"/>
              </a:solidFill>
              <a:effectLst>
                <a:outerShdw blurRad="38100" dist="38100" dir="2700000" algn="tl">
                  <a:srgbClr val="000000">
                    <a:alpha val="43137"/>
                  </a:srgbClr>
                </a:outerShdw>
              </a:effectLst>
              <a:cs typeface="+mn-ea"/>
              <a:sym typeface="+mn-lt"/>
            </a:endParaRPr>
          </a:p>
        </p:txBody>
      </p:sp>
      <p:sp>
        <p:nvSpPr>
          <p:cNvPr id="16" name="矩形 15">
            <a:extLst>
              <a:ext uri="{FF2B5EF4-FFF2-40B4-BE49-F238E27FC236}">
                <a16:creationId xmlns:a16="http://schemas.microsoft.com/office/drawing/2014/main" id="{39A50238-D280-4F62-9058-00C9FB823732}"/>
              </a:ext>
            </a:extLst>
          </p:cNvPr>
          <p:cNvSpPr/>
          <p:nvPr/>
        </p:nvSpPr>
        <p:spPr>
          <a:xfrm>
            <a:off x="6199547" y="3187700"/>
            <a:ext cx="1968500" cy="838200"/>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57">
            <a:extLst>
              <a:ext uri="{FF2B5EF4-FFF2-40B4-BE49-F238E27FC236}">
                <a16:creationId xmlns:a16="http://schemas.microsoft.com/office/drawing/2014/main" id="{2BF9D7A9-4BAF-4087-848C-751F13333E2E}"/>
              </a:ext>
            </a:extLst>
          </p:cNvPr>
          <p:cNvSpPr txBox="1"/>
          <p:nvPr/>
        </p:nvSpPr>
        <p:spPr>
          <a:xfrm>
            <a:off x="6748422" y="3208061"/>
            <a:ext cx="870751"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cs typeface="+mn-ea"/>
                <a:sym typeface="+mn-lt"/>
              </a:rPr>
              <a:t>03</a:t>
            </a:r>
            <a:endParaRPr lang="zh-CN" altLang="en-US" sz="4800" b="1" dirty="0">
              <a:solidFill>
                <a:schemeClr val="bg1"/>
              </a:solidFill>
              <a:effectLst>
                <a:outerShdw blurRad="38100" dist="38100" dir="2700000" algn="tl">
                  <a:srgbClr val="000000">
                    <a:alpha val="43137"/>
                  </a:srgbClr>
                </a:outerShdw>
              </a:effectLst>
              <a:cs typeface="+mn-ea"/>
              <a:sym typeface="+mn-lt"/>
            </a:endParaRPr>
          </a:p>
        </p:txBody>
      </p:sp>
      <p:sp>
        <p:nvSpPr>
          <p:cNvPr id="18" name="矩形 17">
            <a:extLst>
              <a:ext uri="{FF2B5EF4-FFF2-40B4-BE49-F238E27FC236}">
                <a16:creationId xmlns:a16="http://schemas.microsoft.com/office/drawing/2014/main" id="{70322F77-1541-4FCC-9C0A-89E8178B6AC7}"/>
              </a:ext>
            </a:extLst>
          </p:cNvPr>
          <p:cNvSpPr/>
          <p:nvPr/>
        </p:nvSpPr>
        <p:spPr>
          <a:xfrm>
            <a:off x="8573299" y="3187700"/>
            <a:ext cx="1975261" cy="838200"/>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74">
            <a:extLst>
              <a:ext uri="{FF2B5EF4-FFF2-40B4-BE49-F238E27FC236}">
                <a16:creationId xmlns:a16="http://schemas.microsoft.com/office/drawing/2014/main" id="{9AA8710B-135D-45E5-9F0D-CF0F9F8D444E}"/>
              </a:ext>
            </a:extLst>
          </p:cNvPr>
          <p:cNvSpPr txBox="1"/>
          <p:nvPr/>
        </p:nvSpPr>
        <p:spPr>
          <a:xfrm>
            <a:off x="9122175" y="3208061"/>
            <a:ext cx="870751"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cs typeface="+mn-ea"/>
                <a:sym typeface="+mn-lt"/>
              </a:rPr>
              <a:t>04</a:t>
            </a:r>
            <a:endParaRPr lang="zh-CN" altLang="en-US" sz="4800" b="1" dirty="0">
              <a:solidFill>
                <a:schemeClr val="bg1"/>
              </a:solidFill>
              <a:effectLst>
                <a:outerShdw blurRad="38100" dist="38100" dir="2700000" algn="tl">
                  <a:srgbClr val="000000">
                    <a:alpha val="43137"/>
                  </a:srgbClr>
                </a:outerShdw>
              </a:effectLst>
              <a:cs typeface="+mn-ea"/>
              <a:sym typeface="+mn-lt"/>
            </a:endParaRPr>
          </a:p>
        </p:txBody>
      </p:sp>
      <p:pic>
        <p:nvPicPr>
          <p:cNvPr id="21" name="Picture 2">
            <a:extLst>
              <a:ext uri="{FF2B5EF4-FFF2-40B4-BE49-F238E27FC236}">
                <a16:creationId xmlns:a16="http://schemas.microsoft.com/office/drawing/2014/main" id="{DE68BD42-7B51-4443-A7C2-6B111C7EFE9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570094" y="1498600"/>
            <a:ext cx="1975261" cy="16891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a:extLst>
              <a:ext uri="{FF2B5EF4-FFF2-40B4-BE49-F238E27FC236}">
                <a16:creationId xmlns:a16="http://schemas.microsoft.com/office/drawing/2014/main" id="{572C61E5-67CD-4502-A1CC-AEEEEBA3AD9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73199" y="1498600"/>
            <a:ext cx="1968501" cy="170946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a:extLst>
              <a:ext uri="{FF2B5EF4-FFF2-40B4-BE49-F238E27FC236}">
                <a16:creationId xmlns:a16="http://schemas.microsoft.com/office/drawing/2014/main" id="{28A54D71-3A04-4050-BD61-81B78294BE9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825794" y="1482417"/>
            <a:ext cx="1968499" cy="170528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a:extLst>
              <a:ext uri="{FF2B5EF4-FFF2-40B4-BE49-F238E27FC236}">
                <a16:creationId xmlns:a16="http://schemas.microsoft.com/office/drawing/2014/main" id="{FDDF5958-0456-4C4E-8ADB-71B7F115077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199547" y="1498600"/>
            <a:ext cx="1968500" cy="1689100"/>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43">
            <a:extLst>
              <a:ext uri="{FF2B5EF4-FFF2-40B4-BE49-F238E27FC236}">
                <a16:creationId xmlns:a16="http://schemas.microsoft.com/office/drawing/2014/main" id="{06AB4E34-FB05-4067-BCE5-EF7224D23A65}"/>
              </a:ext>
            </a:extLst>
          </p:cNvPr>
          <p:cNvSpPr txBox="1"/>
          <p:nvPr/>
        </p:nvSpPr>
        <p:spPr>
          <a:xfrm>
            <a:off x="1713372"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rgbClr val="152A35"/>
                </a:solidFill>
                <a:latin typeface="+mn-lt"/>
                <a:ea typeface="+mn-ea"/>
                <a:cs typeface="+mn-ea"/>
                <a:sym typeface="+mn-lt"/>
              </a:rPr>
              <a:t>点击此处添加部门情况</a:t>
            </a:r>
            <a:endParaRPr lang="en-US" altLang="zh-CN" sz="1200" dirty="0">
              <a:solidFill>
                <a:srgbClr val="152A35"/>
              </a:solidFill>
              <a:latin typeface="+mn-lt"/>
              <a:ea typeface="+mn-ea"/>
              <a:cs typeface="+mn-ea"/>
              <a:sym typeface="+mn-lt"/>
            </a:endParaRPr>
          </a:p>
          <a:p>
            <a:pPr>
              <a:lnSpc>
                <a:spcPts val="2000"/>
              </a:lnSpc>
            </a:pPr>
            <a:r>
              <a:rPr lang="zh-CN" altLang="en-US" sz="1200" dirty="0">
                <a:solidFill>
                  <a:srgbClr val="152A35"/>
                </a:solidFill>
                <a:latin typeface="+mn-lt"/>
                <a:ea typeface="+mn-ea"/>
                <a:cs typeface="+mn-ea"/>
                <a:sym typeface="+mn-lt"/>
              </a:rPr>
              <a:t>点击此处添加内容</a:t>
            </a:r>
          </a:p>
        </p:txBody>
      </p:sp>
      <p:sp>
        <p:nvSpPr>
          <p:cNvPr id="26" name="Freeform 512">
            <a:extLst>
              <a:ext uri="{FF2B5EF4-FFF2-40B4-BE49-F238E27FC236}">
                <a16:creationId xmlns:a16="http://schemas.microsoft.com/office/drawing/2014/main" id="{77E67593-4F8C-4AAF-884E-B10FCEA10CBC}"/>
              </a:ext>
            </a:extLst>
          </p:cNvPr>
          <p:cNvSpPr/>
          <p:nvPr/>
        </p:nvSpPr>
        <p:spPr bwMode="auto">
          <a:xfrm>
            <a:off x="1626506"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152A35"/>
          </a:solidFill>
          <a:ln>
            <a:noFill/>
          </a:ln>
        </p:spPr>
        <p:txBody>
          <a:bodyPr vert="horz" wrap="square" lIns="91440" tIns="45720" rIns="91440" bIns="45720" numCol="1" anchor="t" anchorCtr="0" compatLnSpc="1"/>
          <a:lstStyle/>
          <a:p>
            <a:endParaRPr lang="zh-CN" altLang="en-US">
              <a:solidFill>
                <a:srgbClr val="152A35"/>
              </a:solidFill>
              <a:cs typeface="+mn-ea"/>
              <a:sym typeface="+mn-lt"/>
            </a:endParaRPr>
          </a:p>
        </p:txBody>
      </p:sp>
      <p:sp>
        <p:nvSpPr>
          <p:cNvPr id="27" name="TextBox 45">
            <a:extLst>
              <a:ext uri="{FF2B5EF4-FFF2-40B4-BE49-F238E27FC236}">
                <a16:creationId xmlns:a16="http://schemas.microsoft.com/office/drawing/2014/main" id="{BD51277A-E18F-4DB9-B582-8F71C1131A9E}"/>
              </a:ext>
            </a:extLst>
          </p:cNvPr>
          <p:cNvSpPr txBox="1"/>
          <p:nvPr/>
        </p:nvSpPr>
        <p:spPr>
          <a:xfrm>
            <a:off x="1712483" y="4409033"/>
            <a:ext cx="1825374" cy="369332"/>
          </a:xfrm>
          <a:prstGeom prst="rect">
            <a:avLst/>
          </a:prstGeom>
          <a:noFill/>
        </p:spPr>
        <p:txBody>
          <a:bodyPr wrap="square" rtlCol="0">
            <a:spAutoFit/>
          </a:bodyPr>
          <a:lstStyle/>
          <a:p>
            <a:r>
              <a:rPr lang="zh-CN" altLang="en-US" sz="1800" dirty="0">
                <a:solidFill>
                  <a:srgbClr val="152A35"/>
                </a:solidFill>
                <a:cs typeface="+mn-ea"/>
                <a:sym typeface="+mn-lt"/>
              </a:rPr>
              <a:t>楼体广告</a:t>
            </a:r>
            <a:endParaRPr lang="zh-CN" altLang="zh-CN" sz="1800" dirty="0">
              <a:solidFill>
                <a:srgbClr val="152A35"/>
              </a:solidFill>
              <a:cs typeface="+mn-ea"/>
              <a:sym typeface="+mn-lt"/>
            </a:endParaRPr>
          </a:p>
        </p:txBody>
      </p:sp>
      <p:sp>
        <p:nvSpPr>
          <p:cNvPr id="28" name="TextBox 46">
            <a:extLst>
              <a:ext uri="{FF2B5EF4-FFF2-40B4-BE49-F238E27FC236}">
                <a16:creationId xmlns:a16="http://schemas.microsoft.com/office/drawing/2014/main" id="{195D6C63-3B5A-40A8-BF50-3B7301B2683F}"/>
              </a:ext>
            </a:extLst>
          </p:cNvPr>
          <p:cNvSpPr txBox="1"/>
          <p:nvPr/>
        </p:nvSpPr>
        <p:spPr>
          <a:xfrm>
            <a:off x="4051451"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rgbClr val="152A35"/>
                </a:solidFill>
                <a:latin typeface="+mn-lt"/>
                <a:ea typeface="+mn-ea"/>
                <a:cs typeface="+mn-ea"/>
                <a:sym typeface="+mn-lt"/>
              </a:rPr>
              <a:t>点击此处添加部门情况</a:t>
            </a:r>
            <a:endParaRPr lang="en-US" altLang="zh-CN" sz="1200" dirty="0">
              <a:solidFill>
                <a:srgbClr val="152A35"/>
              </a:solidFill>
              <a:latin typeface="+mn-lt"/>
              <a:ea typeface="+mn-ea"/>
              <a:cs typeface="+mn-ea"/>
              <a:sym typeface="+mn-lt"/>
            </a:endParaRPr>
          </a:p>
          <a:p>
            <a:pPr>
              <a:lnSpc>
                <a:spcPts val="2000"/>
              </a:lnSpc>
            </a:pPr>
            <a:r>
              <a:rPr lang="zh-CN" altLang="en-US" sz="1200" dirty="0">
                <a:solidFill>
                  <a:srgbClr val="152A35"/>
                </a:solidFill>
                <a:latin typeface="+mn-lt"/>
                <a:ea typeface="+mn-ea"/>
                <a:cs typeface="+mn-ea"/>
                <a:sym typeface="+mn-lt"/>
              </a:rPr>
              <a:t>点击此处添加内容</a:t>
            </a:r>
          </a:p>
        </p:txBody>
      </p:sp>
      <p:sp>
        <p:nvSpPr>
          <p:cNvPr id="29" name="Freeform 512">
            <a:extLst>
              <a:ext uri="{FF2B5EF4-FFF2-40B4-BE49-F238E27FC236}">
                <a16:creationId xmlns:a16="http://schemas.microsoft.com/office/drawing/2014/main" id="{D861A73D-EE1E-47BE-B1DD-1F0852F1F2C6}"/>
              </a:ext>
            </a:extLst>
          </p:cNvPr>
          <p:cNvSpPr/>
          <p:nvPr/>
        </p:nvSpPr>
        <p:spPr bwMode="auto">
          <a:xfrm>
            <a:off x="3964585"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152A35"/>
          </a:solidFill>
          <a:ln>
            <a:noFill/>
          </a:ln>
        </p:spPr>
        <p:txBody>
          <a:bodyPr vert="horz" wrap="square" lIns="91440" tIns="45720" rIns="91440" bIns="45720" numCol="1" anchor="t" anchorCtr="0" compatLnSpc="1"/>
          <a:lstStyle/>
          <a:p>
            <a:endParaRPr lang="zh-CN" altLang="en-US">
              <a:solidFill>
                <a:srgbClr val="152A35"/>
              </a:solidFill>
              <a:cs typeface="+mn-ea"/>
              <a:sym typeface="+mn-lt"/>
            </a:endParaRPr>
          </a:p>
        </p:txBody>
      </p:sp>
      <p:sp>
        <p:nvSpPr>
          <p:cNvPr id="30" name="TextBox 48">
            <a:extLst>
              <a:ext uri="{FF2B5EF4-FFF2-40B4-BE49-F238E27FC236}">
                <a16:creationId xmlns:a16="http://schemas.microsoft.com/office/drawing/2014/main" id="{BFED1DCD-BE48-4F7B-8FE4-1A76E965453E}"/>
              </a:ext>
            </a:extLst>
          </p:cNvPr>
          <p:cNvSpPr txBox="1"/>
          <p:nvPr/>
        </p:nvSpPr>
        <p:spPr>
          <a:xfrm>
            <a:off x="4083072" y="4409033"/>
            <a:ext cx="1792864" cy="369332"/>
          </a:xfrm>
          <a:prstGeom prst="rect">
            <a:avLst/>
          </a:prstGeom>
          <a:noFill/>
        </p:spPr>
        <p:txBody>
          <a:bodyPr wrap="square" rtlCol="0">
            <a:spAutoFit/>
          </a:bodyPr>
          <a:lstStyle/>
          <a:p>
            <a:r>
              <a:rPr lang="en-US" altLang="zh-CN" sz="1800" dirty="0">
                <a:solidFill>
                  <a:srgbClr val="152A35"/>
                </a:solidFill>
                <a:cs typeface="+mn-ea"/>
                <a:sym typeface="+mn-lt"/>
              </a:rPr>
              <a:t>LED</a:t>
            </a:r>
            <a:r>
              <a:rPr lang="zh-CN" altLang="en-US" sz="1800" dirty="0">
                <a:solidFill>
                  <a:srgbClr val="152A35"/>
                </a:solidFill>
                <a:cs typeface="+mn-ea"/>
                <a:sym typeface="+mn-lt"/>
              </a:rPr>
              <a:t>广告</a:t>
            </a:r>
            <a:endParaRPr lang="zh-CN" altLang="zh-CN" sz="1800" dirty="0">
              <a:solidFill>
                <a:srgbClr val="152A35"/>
              </a:solidFill>
              <a:cs typeface="+mn-ea"/>
              <a:sym typeface="+mn-lt"/>
            </a:endParaRPr>
          </a:p>
        </p:txBody>
      </p:sp>
      <p:sp>
        <p:nvSpPr>
          <p:cNvPr id="31" name="TextBox 49">
            <a:extLst>
              <a:ext uri="{FF2B5EF4-FFF2-40B4-BE49-F238E27FC236}">
                <a16:creationId xmlns:a16="http://schemas.microsoft.com/office/drawing/2014/main" id="{79E20B33-C1C6-4F9D-B960-272B7ADA7CE7}"/>
              </a:ext>
            </a:extLst>
          </p:cNvPr>
          <p:cNvSpPr txBox="1"/>
          <p:nvPr/>
        </p:nvSpPr>
        <p:spPr>
          <a:xfrm>
            <a:off x="6420669"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rgbClr val="152A35"/>
                </a:solidFill>
                <a:latin typeface="+mn-lt"/>
                <a:ea typeface="+mn-ea"/>
                <a:cs typeface="+mn-ea"/>
                <a:sym typeface="+mn-lt"/>
              </a:rPr>
              <a:t>点击此处添加部门情况</a:t>
            </a:r>
            <a:endParaRPr lang="en-US" altLang="zh-CN" sz="1200" dirty="0">
              <a:solidFill>
                <a:srgbClr val="152A35"/>
              </a:solidFill>
              <a:latin typeface="+mn-lt"/>
              <a:ea typeface="+mn-ea"/>
              <a:cs typeface="+mn-ea"/>
              <a:sym typeface="+mn-lt"/>
            </a:endParaRPr>
          </a:p>
          <a:p>
            <a:pPr>
              <a:lnSpc>
                <a:spcPts val="2000"/>
              </a:lnSpc>
            </a:pPr>
            <a:r>
              <a:rPr lang="zh-CN" altLang="en-US" sz="1200" dirty="0">
                <a:solidFill>
                  <a:srgbClr val="152A35"/>
                </a:solidFill>
                <a:latin typeface="+mn-lt"/>
                <a:ea typeface="+mn-ea"/>
                <a:cs typeface="+mn-ea"/>
                <a:sym typeface="+mn-lt"/>
              </a:rPr>
              <a:t>点击此处添加内容</a:t>
            </a:r>
          </a:p>
        </p:txBody>
      </p:sp>
      <p:sp>
        <p:nvSpPr>
          <p:cNvPr id="32" name="Freeform 512">
            <a:extLst>
              <a:ext uri="{FF2B5EF4-FFF2-40B4-BE49-F238E27FC236}">
                <a16:creationId xmlns:a16="http://schemas.microsoft.com/office/drawing/2014/main" id="{5A808858-FBA9-42EC-8B55-49466B2CAD79}"/>
              </a:ext>
            </a:extLst>
          </p:cNvPr>
          <p:cNvSpPr/>
          <p:nvPr/>
        </p:nvSpPr>
        <p:spPr bwMode="auto">
          <a:xfrm>
            <a:off x="6333803"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152A35"/>
          </a:solidFill>
          <a:ln>
            <a:noFill/>
          </a:ln>
        </p:spPr>
        <p:txBody>
          <a:bodyPr vert="horz" wrap="square" lIns="91440" tIns="45720" rIns="91440" bIns="45720" numCol="1" anchor="t" anchorCtr="0" compatLnSpc="1"/>
          <a:lstStyle/>
          <a:p>
            <a:endParaRPr lang="zh-CN" altLang="en-US">
              <a:solidFill>
                <a:srgbClr val="152A35"/>
              </a:solidFill>
              <a:cs typeface="+mn-ea"/>
              <a:sym typeface="+mn-lt"/>
            </a:endParaRPr>
          </a:p>
        </p:txBody>
      </p:sp>
      <p:sp>
        <p:nvSpPr>
          <p:cNvPr id="33" name="TextBox 51">
            <a:extLst>
              <a:ext uri="{FF2B5EF4-FFF2-40B4-BE49-F238E27FC236}">
                <a16:creationId xmlns:a16="http://schemas.microsoft.com/office/drawing/2014/main" id="{C9FDF800-DEA5-4FF1-AA24-E095454F83CC}"/>
              </a:ext>
            </a:extLst>
          </p:cNvPr>
          <p:cNvSpPr txBox="1"/>
          <p:nvPr/>
        </p:nvSpPr>
        <p:spPr>
          <a:xfrm>
            <a:off x="6496956" y="4409033"/>
            <a:ext cx="1652948" cy="369332"/>
          </a:xfrm>
          <a:prstGeom prst="rect">
            <a:avLst/>
          </a:prstGeom>
          <a:noFill/>
        </p:spPr>
        <p:txBody>
          <a:bodyPr wrap="square" rtlCol="0">
            <a:spAutoFit/>
          </a:bodyPr>
          <a:lstStyle/>
          <a:p>
            <a:r>
              <a:rPr lang="zh-CN" altLang="en-US" sz="1800" dirty="0">
                <a:solidFill>
                  <a:srgbClr val="152A35"/>
                </a:solidFill>
                <a:cs typeface="+mn-ea"/>
                <a:sym typeface="+mn-lt"/>
              </a:rPr>
              <a:t>候车厅广告</a:t>
            </a:r>
            <a:endParaRPr lang="zh-CN" altLang="zh-CN" sz="1800" dirty="0">
              <a:solidFill>
                <a:srgbClr val="152A35"/>
              </a:solidFill>
              <a:cs typeface="+mn-ea"/>
              <a:sym typeface="+mn-lt"/>
            </a:endParaRPr>
          </a:p>
        </p:txBody>
      </p:sp>
      <p:sp>
        <p:nvSpPr>
          <p:cNvPr id="34" name="TextBox 52">
            <a:extLst>
              <a:ext uri="{FF2B5EF4-FFF2-40B4-BE49-F238E27FC236}">
                <a16:creationId xmlns:a16="http://schemas.microsoft.com/office/drawing/2014/main" id="{7993C64C-1932-4812-AAEC-57372F70E5CF}"/>
              </a:ext>
            </a:extLst>
          </p:cNvPr>
          <p:cNvSpPr txBox="1"/>
          <p:nvPr/>
        </p:nvSpPr>
        <p:spPr>
          <a:xfrm>
            <a:off x="8802513"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200" dirty="0">
                <a:solidFill>
                  <a:srgbClr val="152A35"/>
                </a:solidFill>
                <a:latin typeface="+mn-lt"/>
                <a:ea typeface="+mn-ea"/>
                <a:cs typeface="+mn-ea"/>
                <a:sym typeface="+mn-lt"/>
              </a:rPr>
              <a:t>点击此处添加部门情况</a:t>
            </a:r>
            <a:endParaRPr lang="en-US" altLang="zh-CN" sz="1200" dirty="0">
              <a:solidFill>
                <a:srgbClr val="152A35"/>
              </a:solidFill>
              <a:latin typeface="+mn-lt"/>
              <a:ea typeface="+mn-ea"/>
              <a:cs typeface="+mn-ea"/>
              <a:sym typeface="+mn-lt"/>
            </a:endParaRPr>
          </a:p>
          <a:p>
            <a:pPr>
              <a:lnSpc>
                <a:spcPts val="2000"/>
              </a:lnSpc>
            </a:pPr>
            <a:r>
              <a:rPr lang="zh-CN" altLang="en-US" sz="1200" dirty="0">
                <a:solidFill>
                  <a:srgbClr val="152A35"/>
                </a:solidFill>
                <a:latin typeface="+mn-lt"/>
                <a:ea typeface="+mn-ea"/>
                <a:cs typeface="+mn-ea"/>
                <a:sym typeface="+mn-lt"/>
              </a:rPr>
              <a:t>点击此处添加内容</a:t>
            </a:r>
          </a:p>
        </p:txBody>
      </p:sp>
      <p:sp>
        <p:nvSpPr>
          <p:cNvPr id="35" name="Freeform 512">
            <a:extLst>
              <a:ext uri="{FF2B5EF4-FFF2-40B4-BE49-F238E27FC236}">
                <a16:creationId xmlns:a16="http://schemas.microsoft.com/office/drawing/2014/main" id="{170E6CB4-A083-476C-90E0-34BB098CCE1F}"/>
              </a:ext>
            </a:extLst>
          </p:cNvPr>
          <p:cNvSpPr/>
          <p:nvPr/>
        </p:nvSpPr>
        <p:spPr bwMode="auto">
          <a:xfrm>
            <a:off x="8715647"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152A35"/>
          </a:solidFill>
          <a:ln>
            <a:noFill/>
          </a:ln>
        </p:spPr>
        <p:txBody>
          <a:bodyPr vert="horz" wrap="square" lIns="91440" tIns="45720" rIns="91440" bIns="45720" numCol="1" anchor="t" anchorCtr="0" compatLnSpc="1"/>
          <a:lstStyle/>
          <a:p>
            <a:endParaRPr lang="zh-CN" altLang="en-US">
              <a:solidFill>
                <a:srgbClr val="152A35"/>
              </a:solidFill>
              <a:cs typeface="+mn-ea"/>
              <a:sym typeface="+mn-lt"/>
            </a:endParaRPr>
          </a:p>
        </p:txBody>
      </p:sp>
      <p:sp>
        <p:nvSpPr>
          <p:cNvPr id="36" name="TextBox 54">
            <a:extLst>
              <a:ext uri="{FF2B5EF4-FFF2-40B4-BE49-F238E27FC236}">
                <a16:creationId xmlns:a16="http://schemas.microsoft.com/office/drawing/2014/main" id="{6770BB34-FFC6-4972-9A24-3CCBDAE8FCB2}"/>
              </a:ext>
            </a:extLst>
          </p:cNvPr>
          <p:cNvSpPr txBox="1"/>
          <p:nvPr/>
        </p:nvSpPr>
        <p:spPr>
          <a:xfrm>
            <a:off x="8801624" y="4409033"/>
            <a:ext cx="1825374" cy="369332"/>
          </a:xfrm>
          <a:prstGeom prst="rect">
            <a:avLst/>
          </a:prstGeom>
          <a:noFill/>
        </p:spPr>
        <p:txBody>
          <a:bodyPr wrap="square" rtlCol="0">
            <a:spAutoFit/>
          </a:bodyPr>
          <a:lstStyle/>
          <a:p>
            <a:r>
              <a:rPr lang="zh-CN" altLang="en-US" sz="1800" dirty="0">
                <a:solidFill>
                  <a:srgbClr val="152A35"/>
                </a:solidFill>
                <a:cs typeface="+mn-ea"/>
                <a:sym typeface="+mn-lt"/>
              </a:rPr>
              <a:t>电梯广告</a:t>
            </a:r>
            <a:endParaRPr lang="zh-CN" altLang="zh-CN" sz="1800" dirty="0">
              <a:solidFill>
                <a:srgbClr val="152A35"/>
              </a:solidFill>
              <a:cs typeface="+mn-ea"/>
              <a:sym typeface="+mn-lt"/>
            </a:endParaRPr>
          </a:p>
        </p:txBody>
      </p:sp>
    </p:spTree>
    <p:extLst>
      <p:ext uri="{BB962C8B-B14F-4D97-AF65-F5344CB8AC3E}">
        <p14:creationId xmlns:p14="http://schemas.microsoft.com/office/powerpoint/2010/main" val="25549635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anim calcmode="lin" valueType="num">
                                      <p:cBhvr>
                                        <p:cTn id="28" dur="500" fill="hold"/>
                                        <p:tgtEl>
                                          <p:spTgt spid="22"/>
                                        </p:tgtEl>
                                        <p:attrNameLst>
                                          <p:attrName>ppt_x</p:attrName>
                                        </p:attrNameLst>
                                      </p:cBhvr>
                                      <p:tavLst>
                                        <p:tav tm="0">
                                          <p:val>
                                            <p:strVal val="#ppt_x"/>
                                          </p:val>
                                        </p:tav>
                                        <p:tav tm="100000">
                                          <p:val>
                                            <p:strVal val="#ppt_x"/>
                                          </p:val>
                                        </p:tav>
                                      </p:tavLst>
                                    </p:anim>
                                    <p:anim calcmode="lin" valueType="num">
                                      <p:cBhvr>
                                        <p:cTn id="29" dur="5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250"/>
                                        <p:tgtEl>
                                          <p:spTgt spid="11"/>
                                        </p:tgtEl>
                                      </p:cBhvr>
                                    </p:animEffect>
                                  </p:childTnLst>
                                </p:cTn>
                              </p:par>
                            </p:childTnLst>
                          </p:cTn>
                        </p:par>
                        <p:par>
                          <p:cTn id="34" fill="hold">
                            <p:stCondLst>
                              <p:cond delay="2250"/>
                            </p:stCondLst>
                            <p:childTnLst>
                              <p:par>
                                <p:cTn id="35" presetID="16" presetClass="entr" presetSubtype="2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par>
                          <p:cTn id="38" fill="hold">
                            <p:stCondLst>
                              <p:cond delay="2750"/>
                            </p:stCondLst>
                            <p:childTnLst>
                              <p:par>
                                <p:cTn id="39" presetID="22" presetClass="entr" presetSubtype="1"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250"/>
                                        <p:tgtEl>
                                          <p:spTgt spid="7"/>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250"/>
                                        <p:tgtEl>
                                          <p:spTgt spid="26"/>
                                        </p:tgtEl>
                                      </p:cBhvr>
                                    </p:animEffect>
                                  </p:childTnLst>
                                </p:cTn>
                              </p:par>
                            </p:childTnLst>
                          </p:cTn>
                        </p:par>
                        <p:par>
                          <p:cTn id="46" fill="hold">
                            <p:stCondLst>
                              <p:cond delay="32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7"/>
                                        </p:tgtEl>
                                        <p:attrNameLst>
                                          <p:attrName>ppt_y</p:attrName>
                                        </p:attrNameLst>
                                      </p:cBhvr>
                                      <p:tavLst>
                                        <p:tav tm="0">
                                          <p:val>
                                            <p:strVal val="#ppt_y"/>
                                          </p:val>
                                        </p:tav>
                                        <p:tav tm="100000">
                                          <p:val>
                                            <p:strVal val="#ppt_y"/>
                                          </p:val>
                                        </p:tav>
                                      </p:tavLst>
                                    </p:anim>
                                    <p:anim calcmode="lin" valueType="num">
                                      <p:cBhvr>
                                        <p:cTn id="5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7"/>
                                        </p:tgtEl>
                                      </p:cBhvr>
                                    </p:animEffect>
                                  </p:childTnLst>
                                </p:cTn>
                              </p:par>
                            </p:childTnLst>
                          </p:cTn>
                        </p:par>
                        <p:par>
                          <p:cTn id="54" fill="hold">
                            <p:stCondLst>
                              <p:cond delay="390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par>
                          <p:cTn id="58" fill="hold">
                            <p:stCondLst>
                              <p:cond delay="44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anim calcmode="lin" valueType="num">
                                      <p:cBhvr>
                                        <p:cTn id="62" dur="500" fill="hold"/>
                                        <p:tgtEl>
                                          <p:spTgt spid="23"/>
                                        </p:tgtEl>
                                        <p:attrNameLst>
                                          <p:attrName>ppt_x</p:attrName>
                                        </p:attrNameLst>
                                      </p:cBhvr>
                                      <p:tavLst>
                                        <p:tav tm="0">
                                          <p:val>
                                            <p:strVal val="#ppt_x"/>
                                          </p:val>
                                        </p:tav>
                                        <p:tav tm="100000">
                                          <p:val>
                                            <p:strVal val="#ppt_x"/>
                                          </p:val>
                                        </p:tav>
                                      </p:tavLst>
                                    </p:anim>
                                    <p:anim calcmode="lin" valueType="num">
                                      <p:cBhvr>
                                        <p:cTn id="63" dur="5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4900"/>
                            </p:stCondLst>
                            <p:childTnLst>
                              <p:par>
                                <p:cTn id="65" presetID="22" presetClass="entr" presetSubtype="1"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250"/>
                                        <p:tgtEl>
                                          <p:spTgt spid="13"/>
                                        </p:tgtEl>
                                      </p:cBhvr>
                                    </p:animEffect>
                                  </p:childTnLst>
                                </p:cTn>
                              </p:par>
                            </p:childTnLst>
                          </p:cTn>
                        </p:par>
                        <p:par>
                          <p:cTn id="68" fill="hold">
                            <p:stCondLst>
                              <p:cond delay="5150"/>
                            </p:stCondLst>
                            <p:childTnLst>
                              <p:par>
                                <p:cTn id="69" presetID="16" presetClass="entr" presetSubtype="2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barn(inVertical)">
                                      <p:cBhvr>
                                        <p:cTn id="71" dur="500"/>
                                        <p:tgtEl>
                                          <p:spTgt spid="14"/>
                                        </p:tgtEl>
                                      </p:cBhvr>
                                    </p:animEffect>
                                  </p:childTnLst>
                                </p:cTn>
                              </p:par>
                            </p:childTnLst>
                          </p:cTn>
                        </p:par>
                        <p:par>
                          <p:cTn id="72" fill="hold">
                            <p:stCondLst>
                              <p:cond delay="5650"/>
                            </p:stCondLst>
                            <p:childTnLst>
                              <p:par>
                                <p:cTn id="73" presetID="22" presetClass="entr" presetSubtype="1"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up)">
                                      <p:cBhvr>
                                        <p:cTn id="75" dur="250"/>
                                        <p:tgtEl>
                                          <p:spTgt spid="8"/>
                                        </p:tgtEl>
                                      </p:cBhvr>
                                    </p:animEffect>
                                  </p:childTnLst>
                                </p:cTn>
                              </p:par>
                            </p:childTnLst>
                          </p:cTn>
                        </p:par>
                        <p:par>
                          <p:cTn id="76" fill="hold">
                            <p:stCondLst>
                              <p:cond delay="5900"/>
                            </p:stCondLst>
                            <p:childTnLst>
                              <p:par>
                                <p:cTn id="77" presetID="22" presetClass="entr" presetSubtype="8"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250"/>
                                        <p:tgtEl>
                                          <p:spTgt spid="29"/>
                                        </p:tgtEl>
                                      </p:cBhvr>
                                    </p:animEffect>
                                  </p:childTnLst>
                                </p:cTn>
                              </p:par>
                            </p:childTnLst>
                          </p:cTn>
                        </p:par>
                        <p:par>
                          <p:cTn id="80" fill="hold">
                            <p:stCondLst>
                              <p:cond delay="61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30"/>
                                        </p:tgtEl>
                                        <p:attrNameLst>
                                          <p:attrName>ppt_y</p:attrName>
                                        </p:attrNameLst>
                                      </p:cBhvr>
                                      <p:tavLst>
                                        <p:tav tm="0">
                                          <p:val>
                                            <p:strVal val="#ppt_y"/>
                                          </p:val>
                                        </p:tav>
                                        <p:tav tm="100000">
                                          <p:val>
                                            <p:strVal val="#ppt_y"/>
                                          </p:val>
                                        </p:tav>
                                      </p:tavLst>
                                    </p:anim>
                                    <p:anim calcmode="lin" valueType="num">
                                      <p:cBhvr>
                                        <p:cTn id="8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30"/>
                                        </p:tgtEl>
                                      </p:cBhvr>
                                    </p:animEffect>
                                  </p:childTnLst>
                                </p:cTn>
                              </p:par>
                            </p:childTnLst>
                          </p:cTn>
                        </p:par>
                        <p:par>
                          <p:cTn id="88" fill="hold">
                            <p:stCondLst>
                              <p:cond delay="6850"/>
                            </p:stCondLst>
                            <p:childTnLst>
                              <p:par>
                                <p:cTn id="89" presetID="22" presetClass="entr" presetSubtype="1"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up)">
                                      <p:cBhvr>
                                        <p:cTn id="91" dur="500"/>
                                        <p:tgtEl>
                                          <p:spTgt spid="28"/>
                                        </p:tgtEl>
                                      </p:cBhvr>
                                    </p:animEffect>
                                  </p:childTnLst>
                                </p:cTn>
                              </p:par>
                            </p:childTnLst>
                          </p:cTn>
                        </p:par>
                        <p:par>
                          <p:cTn id="92" fill="hold">
                            <p:stCondLst>
                              <p:cond delay="7350"/>
                            </p:stCondLst>
                            <p:childTnLst>
                              <p:par>
                                <p:cTn id="93" presetID="42" presetClass="entr" presetSubtype="0"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anim calcmode="lin" valueType="num">
                                      <p:cBhvr>
                                        <p:cTn id="96" dur="500" fill="hold"/>
                                        <p:tgtEl>
                                          <p:spTgt spid="24"/>
                                        </p:tgtEl>
                                        <p:attrNameLst>
                                          <p:attrName>ppt_x</p:attrName>
                                        </p:attrNameLst>
                                      </p:cBhvr>
                                      <p:tavLst>
                                        <p:tav tm="0">
                                          <p:val>
                                            <p:strVal val="#ppt_x"/>
                                          </p:val>
                                        </p:tav>
                                        <p:tav tm="100000">
                                          <p:val>
                                            <p:strVal val="#ppt_x"/>
                                          </p:val>
                                        </p:tav>
                                      </p:tavLst>
                                    </p:anim>
                                    <p:anim calcmode="lin" valueType="num">
                                      <p:cBhvr>
                                        <p:cTn id="97" dur="50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up)">
                                      <p:cBhvr>
                                        <p:cTn id="101" dur="250"/>
                                        <p:tgtEl>
                                          <p:spTgt spid="16"/>
                                        </p:tgtEl>
                                      </p:cBhvr>
                                    </p:animEffect>
                                  </p:childTnLst>
                                </p:cTn>
                              </p:par>
                            </p:childTnLst>
                          </p:cTn>
                        </p:par>
                        <p:par>
                          <p:cTn id="102" fill="hold">
                            <p:stCondLst>
                              <p:cond delay="8100"/>
                            </p:stCondLst>
                            <p:childTnLst>
                              <p:par>
                                <p:cTn id="103" presetID="16" presetClass="entr" presetSubtype="21" fill="hold" grpId="0" nodeType="after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barn(inVertical)">
                                      <p:cBhvr>
                                        <p:cTn id="105" dur="500"/>
                                        <p:tgtEl>
                                          <p:spTgt spid="17"/>
                                        </p:tgtEl>
                                      </p:cBhvr>
                                    </p:animEffect>
                                  </p:childTnLst>
                                </p:cTn>
                              </p:par>
                            </p:childTnLst>
                          </p:cTn>
                        </p:par>
                        <p:par>
                          <p:cTn id="106" fill="hold">
                            <p:stCondLst>
                              <p:cond delay="8600"/>
                            </p:stCondLst>
                            <p:childTnLst>
                              <p:par>
                                <p:cTn id="107" presetID="22" presetClass="entr" presetSubtype="1" fill="hold" grpId="0" nodeType="afterEffect">
                                  <p:stCondLst>
                                    <p:cond delay="0"/>
                                  </p:stCondLst>
                                  <p:childTnLst>
                                    <p:set>
                                      <p:cBhvr>
                                        <p:cTn id="108" dur="1" fill="hold">
                                          <p:stCondLst>
                                            <p:cond delay="0"/>
                                          </p:stCondLst>
                                        </p:cTn>
                                        <p:tgtEl>
                                          <p:spTgt spid="9"/>
                                        </p:tgtEl>
                                        <p:attrNameLst>
                                          <p:attrName>style.visibility</p:attrName>
                                        </p:attrNameLst>
                                      </p:cBhvr>
                                      <p:to>
                                        <p:strVal val="visible"/>
                                      </p:to>
                                    </p:set>
                                    <p:animEffect transition="in" filter="wipe(up)">
                                      <p:cBhvr>
                                        <p:cTn id="109" dur="250"/>
                                        <p:tgtEl>
                                          <p:spTgt spid="9"/>
                                        </p:tgtEl>
                                      </p:cBhvr>
                                    </p:animEffect>
                                  </p:childTnLst>
                                </p:cTn>
                              </p:par>
                            </p:childTnLst>
                          </p:cTn>
                        </p:par>
                        <p:par>
                          <p:cTn id="110" fill="hold">
                            <p:stCondLst>
                              <p:cond delay="8850"/>
                            </p:stCondLst>
                            <p:childTnLst>
                              <p:par>
                                <p:cTn id="111" presetID="22" presetClass="entr" presetSubtype="8"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left)">
                                      <p:cBhvr>
                                        <p:cTn id="113" dur="250"/>
                                        <p:tgtEl>
                                          <p:spTgt spid="32"/>
                                        </p:tgtEl>
                                      </p:cBhvr>
                                    </p:animEffect>
                                  </p:childTnLst>
                                </p:cTn>
                              </p:par>
                            </p:childTnLst>
                          </p:cTn>
                        </p:par>
                        <p:par>
                          <p:cTn id="114" fill="hold">
                            <p:stCondLst>
                              <p:cond delay="9100"/>
                            </p:stCondLst>
                            <p:childTnLst>
                              <p:par>
                                <p:cTn id="115" presetID="41" presetClass="entr" presetSubtype="0" fill="hold" grpId="0" nodeType="afterEffect">
                                  <p:stCondLst>
                                    <p:cond delay="0"/>
                                  </p:stCondLst>
                                  <p:iterate type="lt">
                                    <p:tmPct val="10000"/>
                                  </p:iterate>
                                  <p:childTnLst>
                                    <p:set>
                                      <p:cBhvr>
                                        <p:cTn id="116" dur="1" fill="hold">
                                          <p:stCondLst>
                                            <p:cond delay="0"/>
                                          </p:stCondLst>
                                        </p:cTn>
                                        <p:tgtEl>
                                          <p:spTgt spid="33"/>
                                        </p:tgtEl>
                                        <p:attrNameLst>
                                          <p:attrName>style.visibility</p:attrName>
                                        </p:attrNameLst>
                                      </p:cBhvr>
                                      <p:to>
                                        <p:strVal val="visible"/>
                                      </p:to>
                                    </p:set>
                                    <p:anim calcmode="lin" valueType="num">
                                      <p:cBhvr>
                                        <p:cTn id="11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33"/>
                                        </p:tgtEl>
                                        <p:attrNameLst>
                                          <p:attrName>ppt_y</p:attrName>
                                        </p:attrNameLst>
                                      </p:cBhvr>
                                      <p:tavLst>
                                        <p:tav tm="0">
                                          <p:val>
                                            <p:strVal val="#ppt_y"/>
                                          </p:val>
                                        </p:tav>
                                        <p:tav tm="100000">
                                          <p:val>
                                            <p:strVal val="#ppt_y"/>
                                          </p:val>
                                        </p:tav>
                                      </p:tavLst>
                                    </p:anim>
                                    <p:anim calcmode="lin" valueType="num">
                                      <p:cBhvr>
                                        <p:cTn id="11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33"/>
                                        </p:tgtEl>
                                      </p:cBhvr>
                                    </p:animEffect>
                                  </p:childTnLst>
                                </p:cTn>
                              </p:par>
                            </p:childTnLst>
                          </p:cTn>
                        </p:par>
                        <p:par>
                          <p:cTn id="122" fill="hold">
                            <p:stCondLst>
                              <p:cond delay="9800"/>
                            </p:stCondLst>
                            <p:childTnLst>
                              <p:par>
                                <p:cTn id="123" presetID="22" presetClass="entr" presetSubtype="1" fill="hold" grpId="0" nodeType="afterEffect">
                                  <p:stCondLst>
                                    <p:cond delay="0"/>
                                  </p:stCondLst>
                                  <p:childTnLst>
                                    <p:set>
                                      <p:cBhvr>
                                        <p:cTn id="124" dur="1" fill="hold">
                                          <p:stCondLst>
                                            <p:cond delay="0"/>
                                          </p:stCondLst>
                                        </p:cTn>
                                        <p:tgtEl>
                                          <p:spTgt spid="31"/>
                                        </p:tgtEl>
                                        <p:attrNameLst>
                                          <p:attrName>style.visibility</p:attrName>
                                        </p:attrNameLst>
                                      </p:cBhvr>
                                      <p:to>
                                        <p:strVal val="visible"/>
                                      </p:to>
                                    </p:set>
                                    <p:animEffect transition="in" filter="wipe(up)">
                                      <p:cBhvr>
                                        <p:cTn id="125" dur="500"/>
                                        <p:tgtEl>
                                          <p:spTgt spid="31"/>
                                        </p:tgtEl>
                                      </p:cBhvr>
                                    </p:animEffect>
                                  </p:childTnLst>
                                </p:cTn>
                              </p:par>
                            </p:childTnLst>
                          </p:cTn>
                        </p:par>
                        <p:par>
                          <p:cTn id="126" fill="hold">
                            <p:stCondLst>
                              <p:cond delay="10300"/>
                            </p:stCondLst>
                            <p:childTnLst>
                              <p:par>
                                <p:cTn id="127" presetID="42" presetClass="entr" presetSubtype="0" fill="hold" nodeType="afterEffect">
                                  <p:stCondLst>
                                    <p:cond delay="0"/>
                                  </p:stCondLst>
                                  <p:childTnLst>
                                    <p:set>
                                      <p:cBhvr>
                                        <p:cTn id="128" dur="1" fill="hold">
                                          <p:stCondLst>
                                            <p:cond delay="0"/>
                                          </p:stCondLst>
                                        </p:cTn>
                                        <p:tgtEl>
                                          <p:spTgt spid="21"/>
                                        </p:tgtEl>
                                        <p:attrNameLst>
                                          <p:attrName>style.visibility</p:attrName>
                                        </p:attrNameLst>
                                      </p:cBhvr>
                                      <p:to>
                                        <p:strVal val="visible"/>
                                      </p:to>
                                    </p:set>
                                    <p:animEffect transition="in" filter="fade">
                                      <p:cBhvr>
                                        <p:cTn id="129" dur="500"/>
                                        <p:tgtEl>
                                          <p:spTgt spid="21"/>
                                        </p:tgtEl>
                                      </p:cBhvr>
                                    </p:animEffect>
                                    <p:anim calcmode="lin" valueType="num">
                                      <p:cBhvr>
                                        <p:cTn id="130" dur="500" fill="hold"/>
                                        <p:tgtEl>
                                          <p:spTgt spid="21"/>
                                        </p:tgtEl>
                                        <p:attrNameLst>
                                          <p:attrName>ppt_x</p:attrName>
                                        </p:attrNameLst>
                                      </p:cBhvr>
                                      <p:tavLst>
                                        <p:tav tm="0">
                                          <p:val>
                                            <p:strVal val="#ppt_x"/>
                                          </p:val>
                                        </p:tav>
                                        <p:tav tm="100000">
                                          <p:val>
                                            <p:strVal val="#ppt_x"/>
                                          </p:val>
                                        </p:tav>
                                      </p:tavLst>
                                    </p:anim>
                                    <p:anim calcmode="lin" valueType="num">
                                      <p:cBhvr>
                                        <p:cTn id="131" dur="500" fill="hold"/>
                                        <p:tgtEl>
                                          <p:spTgt spid="21"/>
                                        </p:tgtEl>
                                        <p:attrNameLst>
                                          <p:attrName>ppt_y</p:attrName>
                                        </p:attrNameLst>
                                      </p:cBhvr>
                                      <p:tavLst>
                                        <p:tav tm="0">
                                          <p:val>
                                            <p:strVal val="#ppt_y+.1"/>
                                          </p:val>
                                        </p:tav>
                                        <p:tav tm="100000">
                                          <p:val>
                                            <p:strVal val="#ppt_y"/>
                                          </p:val>
                                        </p:tav>
                                      </p:tavLst>
                                    </p:anim>
                                  </p:childTnLst>
                                </p:cTn>
                              </p:par>
                            </p:childTnLst>
                          </p:cTn>
                        </p:par>
                        <p:par>
                          <p:cTn id="132" fill="hold">
                            <p:stCondLst>
                              <p:cond delay="10800"/>
                            </p:stCondLst>
                            <p:childTnLst>
                              <p:par>
                                <p:cTn id="133" presetID="22" presetClass="entr" presetSubtype="1" fill="hold" grpId="0" nodeType="afterEffect">
                                  <p:stCondLst>
                                    <p:cond delay="0"/>
                                  </p:stCondLst>
                                  <p:childTnLst>
                                    <p:set>
                                      <p:cBhvr>
                                        <p:cTn id="134" dur="1" fill="hold">
                                          <p:stCondLst>
                                            <p:cond delay="0"/>
                                          </p:stCondLst>
                                        </p:cTn>
                                        <p:tgtEl>
                                          <p:spTgt spid="18"/>
                                        </p:tgtEl>
                                        <p:attrNameLst>
                                          <p:attrName>style.visibility</p:attrName>
                                        </p:attrNameLst>
                                      </p:cBhvr>
                                      <p:to>
                                        <p:strVal val="visible"/>
                                      </p:to>
                                    </p:set>
                                    <p:animEffect transition="in" filter="wipe(up)">
                                      <p:cBhvr>
                                        <p:cTn id="135" dur="250"/>
                                        <p:tgtEl>
                                          <p:spTgt spid="18"/>
                                        </p:tgtEl>
                                      </p:cBhvr>
                                    </p:animEffect>
                                  </p:childTnLst>
                                </p:cTn>
                              </p:par>
                            </p:childTnLst>
                          </p:cTn>
                        </p:par>
                        <p:par>
                          <p:cTn id="136" fill="hold">
                            <p:stCondLst>
                              <p:cond delay="11050"/>
                            </p:stCondLst>
                            <p:childTnLst>
                              <p:par>
                                <p:cTn id="137" presetID="16" presetClass="entr" presetSubtype="21" fill="hold" grpId="0" nodeType="after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barn(inVertical)">
                                      <p:cBhvr>
                                        <p:cTn id="139" dur="500"/>
                                        <p:tgtEl>
                                          <p:spTgt spid="20"/>
                                        </p:tgtEl>
                                      </p:cBhvr>
                                    </p:animEffect>
                                  </p:childTnLst>
                                </p:cTn>
                              </p:par>
                            </p:childTnLst>
                          </p:cTn>
                        </p:par>
                        <p:par>
                          <p:cTn id="140" fill="hold">
                            <p:stCondLst>
                              <p:cond delay="11550"/>
                            </p:stCondLst>
                            <p:childTnLst>
                              <p:par>
                                <p:cTn id="141" presetID="22" presetClass="entr" presetSubtype="1" fill="hold" grpId="0" nodeType="afterEffect">
                                  <p:stCondLst>
                                    <p:cond delay="0"/>
                                  </p:stCondLst>
                                  <p:childTnLst>
                                    <p:set>
                                      <p:cBhvr>
                                        <p:cTn id="142" dur="1" fill="hold">
                                          <p:stCondLst>
                                            <p:cond delay="0"/>
                                          </p:stCondLst>
                                        </p:cTn>
                                        <p:tgtEl>
                                          <p:spTgt spid="10"/>
                                        </p:tgtEl>
                                        <p:attrNameLst>
                                          <p:attrName>style.visibility</p:attrName>
                                        </p:attrNameLst>
                                      </p:cBhvr>
                                      <p:to>
                                        <p:strVal val="visible"/>
                                      </p:to>
                                    </p:set>
                                    <p:animEffect transition="in" filter="wipe(up)">
                                      <p:cBhvr>
                                        <p:cTn id="143" dur="250"/>
                                        <p:tgtEl>
                                          <p:spTgt spid="10"/>
                                        </p:tgtEl>
                                      </p:cBhvr>
                                    </p:animEffect>
                                  </p:childTnLst>
                                </p:cTn>
                              </p:par>
                            </p:childTnLst>
                          </p:cTn>
                        </p:par>
                        <p:par>
                          <p:cTn id="144" fill="hold">
                            <p:stCondLst>
                              <p:cond delay="11800"/>
                            </p:stCondLst>
                            <p:childTnLst>
                              <p:par>
                                <p:cTn id="145" presetID="22" presetClass="entr" presetSubtype="8" fill="hold" grpId="0" nodeType="after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wipe(left)">
                                      <p:cBhvr>
                                        <p:cTn id="147" dur="250"/>
                                        <p:tgtEl>
                                          <p:spTgt spid="35"/>
                                        </p:tgtEl>
                                      </p:cBhvr>
                                    </p:animEffect>
                                  </p:childTnLst>
                                </p:cTn>
                              </p:par>
                            </p:childTnLst>
                          </p:cTn>
                        </p:par>
                        <p:par>
                          <p:cTn id="148" fill="hold">
                            <p:stCondLst>
                              <p:cond delay="12050"/>
                            </p:stCondLst>
                            <p:childTnLst>
                              <p:par>
                                <p:cTn id="149" presetID="41" presetClass="entr" presetSubtype="0" fill="hold" grpId="0" nodeType="afterEffect">
                                  <p:stCondLst>
                                    <p:cond delay="0"/>
                                  </p:stCondLst>
                                  <p:iterate type="lt">
                                    <p:tmPct val="10000"/>
                                  </p:iterate>
                                  <p:childTnLst>
                                    <p:set>
                                      <p:cBhvr>
                                        <p:cTn id="150" dur="1" fill="hold">
                                          <p:stCondLst>
                                            <p:cond delay="0"/>
                                          </p:stCondLst>
                                        </p:cTn>
                                        <p:tgtEl>
                                          <p:spTgt spid="36"/>
                                        </p:tgtEl>
                                        <p:attrNameLst>
                                          <p:attrName>style.visibility</p:attrName>
                                        </p:attrNameLst>
                                      </p:cBhvr>
                                      <p:to>
                                        <p:strVal val="visible"/>
                                      </p:to>
                                    </p:set>
                                    <p:anim calcmode="lin" valueType="num">
                                      <p:cBhvr>
                                        <p:cTn id="15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52" dur="500" fill="hold"/>
                                        <p:tgtEl>
                                          <p:spTgt spid="36"/>
                                        </p:tgtEl>
                                        <p:attrNameLst>
                                          <p:attrName>ppt_y</p:attrName>
                                        </p:attrNameLst>
                                      </p:cBhvr>
                                      <p:tavLst>
                                        <p:tav tm="0">
                                          <p:val>
                                            <p:strVal val="#ppt_y"/>
                                          </p:val>
                                        </p:tav>
                                        <p:tav tm="100000">
                                          <p:val>
                                            <p:strVal val="#ppt_y"/>
                                          </p:val>
                                        </p:tav>
                                      </p:tavLst>
                                    </p:anim>
                                    <p:anim calcmode="lin" valueType="num">
                                      <p:cBhvr>
                                        <p:cTn id="15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5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55" dur="500" tmFilter="0,0; .5, 1; 1, 1"/>
                                        <p:tgtEl>
                                          <p:spTgt spid="36"/>
                                        </p:tgtEl>
                                      </p:cBhvr>
                                    </p:animEffect>
                                  </p:childTnLst>
                                </p:cTn>
                              </p:par>
                            </p:childTnLst>
                          </p:cTn>
                        </p:par>
                        <p:par>
                          <p:cTn id="156" fill="hold">
                            <p:stCondLst>
                              <p:cond delay="12700"/>
                            </p:stCondLst>
                            <p:childTnLst>
                              <p:par>
                                <p:cTn id="157" presetID="22" presetClass="entr" presetSubtype="1" fill="hold" grpId="0" nodeType="afterEffect">
                                  <p:stCondLst>
                                    <p:cond delay="0"/>
                                  </p:stCondLst>
                                  <p:childTnLst>
                                    <p:set>
                                      <p:cBhvr>
                                        <p:cTn id="158" dur="1" fill="hold">
                                          <p:stCondLst>
                                            <p:cond delay="0"/>
                                          </p:stCondLst>
                                        </p:cTn>
                                        <p:tgtEl>
                                          <p:spTgt spid="34"/>
                                        </p:tgtEl>
                                        <p:attrNameLst>
                                          <p:attrName>style.visibility</p:attrName>
                                        </p:attrNameLst>
                                      </p:cBhvr>
                                      <p:to>
                                        <p:strVal val="visible"/>
                                      </p:to>
                                    </p:set>
                                    <p:animEffect transition="in" filter="wipe(up)">
                                      <p:cBhvr>
                                        <p:cTn id="1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p:bldP spid="13" grpId="0" animBg="1"/>
      <p:bldP spid="14" grpId="0"/>
      <p:bldP spid="16" grpId="0" animBg="1"/>
      <p:bldP spid="17" grpId="0"/>
      <p:bldP spid="18" grpId="0" animBg="1"/>
      <p:bldP spid="20" grpId="0"/>
      <p:bldP spid="25" grpId="0"/>
      <p:bldP spid="26" grpId="0" animBg="1"/>
      <p:bldP spid="27" grpId="0"/>
      <p:bldP spid="28" grpId="0"/>
      <p:bldP spid="29" grpId="0" animBg="1"/>
      <p:bldP spid="30" grpId="0"/>
      <p:bldP spid="31" grpId="0"/>
      <p:bldP spid="32" grpId="0" animBg="1"/>
      <p:bldP spid="33" grpId="0"/>
      <p:bldP spid="34" grpId="0"/>
      <p:bldP spid="35" grpId="0" animBg="1"/>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执行方式</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42" name="iṥliḋè">
            <a:extLst>
              <a:ext uri="{FF2B5EF4-FFF2-40B4-BE49-F238E27FC236}">
                <a16:creationId xmlns:a16="http://schemas.microsoft.com/office/drawing/2014/main" id="{724ED953-8E6D-4ECF-BE3B-A9B935BCD8E3}"/>
              </a:ext>
            </a:extLst>
          </p:cNvPr>
          <p:cNvSpPr/>
          <p:nvPr/>
        </p:nvSpPr>
        <p:spPr>
          <a:xfrm rot="10800000" flipV="1">
            <a:off x="342072" y="1854125"/>
            <a:ext cx="5008248" cy="1659825"/>
          </a:xfrm>
          <a:prstGeom prst="round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900000" anchor="ctr">
            <a:normAutofit/>
          </a:bodyPr>
          <a:lstStyle/>
          <a:p>
            <a:pPr algn="r"/>
            <a:endParaRPr lang="zh-CN" altLang="en-US"/>
          </a:p>
        </p:txBody>
      </p:sp>
      <p:sp>
        <p:nvSpPr>
          <p:cNvPr id="43" name="iṣḻiḋe">
            <a:extLst>
              <a:ext uri="{FF2B5EF4-FFF2-40B4-BE49-F238E27FC236}">
                <a16:creationId xmlns:a16="http://schemas.microsoft.com/office/drawing/2014/main" id="{2BE827C5-8441-4B8B-AA51-2A1776E77FE9}"/>
              </a:ext>
            </a:extLst>
          </p:cNvPr>
          <p:cNvSpPr>
            <a:spLocks noChangeAspect="1"/>
          </p:cNvSpPr>
          <p:nvPr/>
        </p:nvSpPr>
        <p:spPr>
          <a:xfrm>
            <a:off x="4782742" y="2116458"/>
            <a:ext cx="1135158" cy="1135158"/>
          </a:xfrm>
          <a:prstGeom prst="ellipse">
            <a:avLst/>
          </a:prstGeom>
          <a:solidFill>
            <a:schemeClr val="tx2">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işliḋê">
            <a:extLst>
              <a:ext uri="{FF2B5EF4-FFF2-40B4-BE49-F238E27FC236}">
                <a16:creationId xmlns:a16="http://schemas.microsoft.com/office/drawing/2014/main" id="{0D3ED3EE-E091-4AF8-8D63-4833D3B3AEB2}"/>
              </a:ext>
            </a:extLst>
          </p:cNvPr>
          <p:cNvSpPr/>
          <p:nvPr/>
        </p:nvSpPr>
        <p:spPr>
          <a:xfrm rot="10800000" flipV="1">
            <a:off x="342072" y="3776283"/>
            <a:ext cx="5008248" cy="1659825"/>
          </a:xfrm>
          <a:prstGeom prst="roundRect">
            <a:avLst/>
          </a:prstGeom>
          <a:solidFill>
            <a:srgbClr val="3C5F6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Ins="720000" anchor="ctr">
            <a:normAutofit/>
          </a:bodyPr>
          <a:lstStyle/>
          <a:p>
            <a:pPr lvl="0" algn="r"/>
            <a:endParaRPr lang="zh-CN" altLang="en-US"/>
          </a:p>
        </p:txBody>
      </p:sp>
      <p:sp>
        <p:nvSpPr>
          <p:cNvPr id="45" name="ïṥļíďe">
            <a:extLst>
              <a:ext uri="{FF2B5EF4-FFF2-40B4-BE49-F238E27FC236}">
                <a16:creationId xmlns:a16="http://schemas.microsoft.com/office/drawing/2014/main" id="{8E7EDFEA-A3E0-46CD-9FD7-14AD767727CE}"/>
              </a:ext>
            </a:extLst>
          </p:cNvPr>
          <p:cNvSpPr>
            <a:spLocks noChangeAspect="1"/>
          </p:cNvSpPr>
          <p:nvPr/>
        </p:nvSpPr>
        <p:spPr>
          <a:xfrm>
            <a:off x="4782742" y="4038616"/>
            <a:ext cx="1135158" cy="1135158"/>
          </a:xfrm>
          <a:prstGeom prst="ellipse">
            <a:avLst/>
          </a:prstGeom>
          <a:solidFill>
            <a:schemeClr val="tx2">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ïṣľîḓè">
            <a:extLst>
              <a:ext uri="{FF2B5EF4-FFF2-40B4-BE49-F238E27FC236}">
                <a16:creationId xmlns:a16="http://schemas.microsoft.com/office/drawing/2014/main" id="{A8A5174B-DEC2-4BE9-A47E-BCE506E07532}"/>
              </a:ext>
            </a:extLst>
          </p:cNvPr>
          <p:cNvSpPr/>
          <p:nvPr/>
        </p:nvSpPr>
        <p:spPr>
          <a:xfrm rot="10800000" flipV="1">
            <a:off x="6841680" y="1854125"/>
            <a:ext cx="5008248" cy="1659825"/>
          </a:xfrm>
          <a:prstGeom prst="roundRect">
            <a:avLst/>
          </a:prstGeom>
          <a:solidFill>
            <a:srgbClr val="3C5F6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0" rIns="0" anchor="ctr">
            <a:normAutofit/>
          </a:bodyPr>
          <a:lstStyle/>
          <a:p>
            <a:pPr lvl="0"/>
            <a:endParaRPr lang="zh-CN" altLang="en-US"/>
          </a:p>
        </p:txBody>
      </p:sp>
      <p:sp>
        <p:nvSpPr>
          <p:cNvPr id="47" name="í$ľiďè">
            <a:extLst>
              <a:ext uri="{FF2B5EF4-FFF2-40B4-BE49-F238E27FC236}">
                <a16:creationId xmlns:a16="http://schemas.microsoft.com/office/drawing/2014/main" id="{DEAE1C2F-BC51-4022-8CD5-192E45942F03}"/>
              </a:ext>
            </a:extLst>
          </p:cNvPr>
          <p:cNvSpPr>
            <a:spLocks noChangeAspect="1"/>
          </p:cNvSpPr>
          <p:nvPr/>
        </p:nvSpPr>
        <p:spPr>
          <a:xfrm>
            <a:off x="6145718" y="2116458"/>
            <a:ext cx="1135158" cy="1135158"/>
          </a:xfrm>
          <a:prstGeom prst="ellipse">
            <a:avLst/>
          </a:prstGeom>
          <a:solidFill>
            <a:schemeClr val="tx2">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îş1ïdê">
            <a:extLst>
              <a:ext uri="{FF2B5EF4-FFF2-40B4-BE49-F238E27FC236}">
                <a16:creationId xmlns:a16="http://schemas.microsoft.com/office/drawing/2014/main" id="{7543879D-D7A0-4025-99F8-8E26C3568CD4}"/>
              </a:ext>
            </a:extLst>
          </p:cNvPr>
          <p:cNvSpPr/>
          <p:nvPr/>
        </p:nvSpPr>
        <p:spPr>
          <a:xfrm rot="10800000" flipV="1">
            <a:off x="6841680" y="3776283"/>
            <a:ext cx="5008248" cy="1659825"/>
          </a:xfrm>
          <a:prstGeom prst="round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0" rIns="0" anchor="ctr">
            <a:normAutofit/>
          </a:bodyPr>
          <a:lstStyle/>
          <a:p>
            <a:pPr lvl="0"/>
            <a:endParaRPr lang="zh-CN" altLang="en-US"/>
          </a:p>
        </p:txBody>
      </p:sp>
      <p:sp>
        <p:nvSpPr>
          <p:cNvPr id="49" name="íśḻíḑe">
            <a:extLst>
              <a:ext uri="{FF2B5EF4-FFF2-40B4-BE49-F238E27FC236}">
                <a16:creationId xmlns:a16="http://schemas.microsoft.com/office/drawing/2014/main" id="{83513282-7044-4C46-AC16-0C47C1DCDF3A}"/>
              </a:ext>
            </a:extLst>
          </p:cNvPr>
          <p:cNvSpPr>
            <a:spLocks noChangeAspect="1"/>
          </p:cNvSpPr>
          <p:nvPr/>
        </p:nvSpPr>
        <p:spPr>
          <a:xfrm>
            <a:off x="6145718" y="4038617"/>
            <a:ext cx="1135158" cy="1135158"/>
          </a:xfrm>
          <a:prstGeom prst="ellipse">
            <a:avLst/>
          </a:prstGeom>
          <a:solidFill>
            <a:schemeClr val="tx2">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îṣḻîḍé">
            <a:extLst>
              <a:ext uri="{FF2B5EF4-FFF2-40B4-BE49-F238E27FC236}">
                <a16:creationId xmlns:a16="http://schemas.microsoft.com/office/drawing/2014/main" id="{9DCED34F-2AC3-40C8-8256-46B1AD7D857B}"/>
              </a:ext>
            </a:extLst>
          </p:cNvPr>
          <p:cNvSpPr/>
          <p:nvPr/>
        </p:nvSpPr>
        <p:spPr>
          <a:xfrm>
            <a:off x="4833060" y="2168170"/>
            <a:ext cx="1034524" cy="1031736"/>
          </a:xfrm>
          <a:prstGeom prst="ellipse">
            <a:avLst/>
          </a:prstGeom>
          <a:solidFill>
            <a:srgbClr val="152A35"/>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t>01</a:t>
            </a:r>
            <a:endParaRPr sz="3600" dirty="0"/>
          </a:p>
        </p:txBody>
      </p:sp>
      <p:sp>
        <p:nvSpPr>
          <p:cNvPr id="51" name="iŝļiḋé">
            <a:extLst>
              <a:ext uri="{FF2B5EF4-FFF2-40B4-BE49-F238E27FC236}">
                <a16:creationId xmlns:a16="http://schemas.microsoft.com/office/drawing/2014/main" id="{DCBA5FD6-F456-484D-9B65-9B231E2AFB16}"/>
              </a:ext>
            </a:extLst>
          </p:cNvPr>
          <p:cNvSpPr/>
          <p:nvPr/>
        </p:nvSpPr>
        <p:spPr>
          <a:xfrm>
            <a:off x="6196035" y="2168170"/>
            <a:ext cx="1034524" cy="1031736"/>
          </a:xfrm>
          <a:prstGeom prst="ellipse">
            <a:avLst/>
          </a:prstGeom>
          <a:solidFill>
            <a:srgbClr val="3C5F6B"/>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t>02</a:t>
            </a:r>
            <a:endParaRPr sz="3600" dirty="0"/>
          </a:p>
        </p:txBody>
      </p:sp>
      <p:sp>
        <p:nvSpPr>
          <p:cNvPr id="52" name="iṥḻíḓe">
            <a:extLst>
              <a:ext uri="{FF2B5EF4-FFF2-40B4-BE49-F238E27FC236}">
                <a16:creationId xmlns:a16="http://schemas.microsoft.com/office/drawing/2014/main" id="{68FF9F3A-22A6-42FC-BD99-85964C2E493B}"/>
              </a:ext>
            </a:extLst>
          </p:cNvPr>
          <p:cNvSpPr/>
          <p:nvPr/>
        </p:nvSpPr>
        <p:spPr>
          <a:xfrm>
            <a:off x="4833060" y="4089210"/>
            <a:ext cx="1034524" cy="1031736"/>
          </a:xfrm>
          <a:prstGeom prst="ellipse">
            <a:avLst/>
          </a:prstGeom>
          <a:solidFill>
            <a:srgbClr val="3C5F6B"/>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t>04</a:t>
            </a:r>
            <a:endParaRPr sz="3600" dirty="0"/>
          </a:p>
        </p:txBody>
      </p:sp>
      <p:sp>
        <p:nvSpPr>
          <p:cNvPr id="53" name="îš1ïḍè">
            <a:extLst>
              <a:ext uri="{FF2B5EF4-FFF2-40B4-BE49-F238E27FC236}">
                <a16:creationId xmlns:a16="http://schemas.microsoft.com/office/drawing/2014/main" id="{A3E9A7D3-642A-488F-BFC6-0565D3415CA5}"/>
              </a:ext>
            </a:extLst>
          </p:cNvPr>
          <p:cNvSpPr/>
          <p:nvPr/>
        </p:nvSpPr>
        <p:spPr>
          <a:xfrm>
            <a:off x="6196035" y="4089210"/>
            <a:ext cx="1034524" cy="1031736"/>
          </a:xfrm>
          <a:prstGeom prst="ellipse">
            <a:avLst/>
          </a:prstGeom>
          <a:solidFill>
            <a:srgbClr val="152A35"/>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t>03</a:t>
            </a:r>
            <a:endParaRPr sz="3600" dirty="0"/>
          </a:p>
        </p:txBody>
      </p:sp>
      <p:sp>
        <p:nvSpPr>
          <p:cNvPr id="66" name="TextBox 49">
            <a:extLst>
              <a:ext uri="{FF2B5EF4-FFF2-40B4-BE49-F238E27FC236}">
                <a16:creationId xmlns:a16="http://schemas.microsoft.com/office/drawing/2014/main" id="{37CAB790-659A-4FF3-9AEB-752D72DEFDFD}"/>
              </a:ext>
            </a:extLst>
          </p:cNvPr>
          <p:cNvSpPr txBox="1"/>
          <p:nvPr/>
        </p:nvSpPr>
        <p:spPr>
          <a:xfrm>
            <a:off x="1640361" y="2594612"/>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dirty="0">
                <a:solidFill>
                  <a:schemeClr val="bg1"/>
                </a:solidFill>
                <a:latin typeface="+mn-lt"/>
                <a:ea typeface="+mn-ea"/>
                <a:cs typeface="+mn-ea"/>
                <a:sym typeface="+mn-lt"/>
              </a:rPr>
              <a:t>点击此处添加内容</a:t>
            </a:r>
          </a:p>
          <a:p>
            <a:pPr algn="ctr">
              <a:lnSpc>
                <a:spcPts val="2000"/>
              </a:lnSpc>
            </a:pPr>
            <a:r>
              <a:rPr lang="zh-CN" altLang="en-US" dirty="0">
                <a:solidFill>
                  <a:schemeClr val="bg1"/>
                </a:solidFill>
                <a:latin typeface="+mn-lt"/>
                <a:ea typeface="+mn-ea"/>
                <a:cs typeface="+mn-ea"/>
                <a:sym typeface="+mn-lt"/>
              </a:rPr>
              <a:t>点击此处添加内容</a:t>
            </a:r>
          </a:p>
        </p:txBody>
      </p:sp>
      <p:sp>
        <p:nvSpPr>
          <p:cNvPr id="67" name="TextBox 50">
            <a:extLst>
              <a:ext uri="{FF2B5EF4-FFF2-40B4-BE49-F238E27FC236}">
                <a16:creationId xmlns:a16="http://schemas.microsoft.com/office/drawing/2014/main" id="{838B0FB7-BAE8-4DB7-9E58-0CD94B937E75}"/>
              </a:ext>
            </a:extLst>
          </p:cNvPr>
          <p:cNvSpPr txBox="1"/>
          <p:nvPr/>
        </p:nvSpPr>
        <p:spPr>
          <a:xfrm>
            <a:off x="1468681" y="2010732"/>
            <a:ext cx="2477305" cy="584775"/>
          </a:xfrm>
          <a:prstGeom prst="rect">
            <a:avLst/>
          </a:prstGeom>
          <a:noFill/>
        </p:spPr>
        <p:txBody>
          <a:bodyPr wrap="square" rtlCol="0">
            <a:spAutoFit/>
          </a:bodyPr>
          <a:lstStyle/>
          <a:p>
            <a:pPr algn="ctr"/>
            <a:r>
              <a:rPr lang="zh-CN" altLang="zh-CN" sz="3200" b="1" dirty="0">
                <a:solidFill>
                  <a:schemeClr val="bg1"/>
                </a:solidFill>
                <a:cs typeface="+mn-ea"/>
                <a:sym typeface="+mn-lt"/>
              </a:rPr>
              <a:t>日程安排</a:t>
            </a:r>
            <a:endParaRPr lang="zh-CN" altLang="zh-CN" sz="3200" dirty="0">
              <a:solidFill>
                <a:schemeClr val="bg1"/>
              </a:solidFill>
              <a:cs typeface="+mn-ea"/>
              <a:sym typeface="+mn-lt"/>
            </a:endParaRPr>
          </a:p>
        </p:txBody>
      </p:sp>
      <p:sp>
        <p:nvSpPr>
          <p:cNvPr id="68" name="TextBox 51">
            <a:extLst>
              <a:ext uri="{FF2B5EF4-FFF2-40B4-BE49-F238E27FC236}">
                <a16:creationId xmlns:a16="http://schemas.microsoft.com/office/drawing/2014/main" id="{6080FBFA-F602-489C-8D31-ABC4BB15771A}"/>
              </a:ext>
            </a:extLst>
          </p:cNvPr>
          <p:cNvSpPr txBox="1"/>
          <p:nvPr/>
        </p:nvSpPr>
        <p:spPr>
          <a:xfrm>
            <a:off x="1640361" y="4564279"/>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dirty="0">
                <a:solidFill>
                  <a:schemeClr val="bg1"/>
                </a:solidFill>
                <a:latin typeface="+mn-lt"/>
                <a:ea typeface="+mn-ea"/>
                <a:cs typeface="+mn-ea"/>
                <a:sym typeface="+mn-lt"/>
              </a:rPr>
              <a:t>点击此处添加内容</a:t>
            </a:r>
          </a:p>
          <a:p>
            <a:pPr algn="ctr">
              <a:lnSpc>
                <a:spcPts val="2000"/>
              </a:lnSpc>
            </a:pPr>
            <a:r>
              <a:rPr lang="zh-CN" altLang="en-US" dirty="0">
                <a:solidFill>
                  <a:schemeClr val="bg1"/>
                </a:solidFill>
                <a:latin typeface="+mn-lt"/>
                <a:ea typeface="+mn-ea"/>
                <a:cs typeface="+mn-ea"/>
                <a:sym typeface="+mn-lt"/>
              </a:rPr>
              <a:t>点击此处添加内容</a:t>
            </a:r>
          </a:p>
        </p:txBody>
      </p:sp>
      <p:sp>
        <p:nvSpPr>
          <p:cNvPr id="69" name="TextBox 52">
            <a:extLst>
              <a:ext uri="{FF2B5EF4-FFF2-40B4-BE49-F238E27FC236}">
                <a16:creationId xmlns:a16="http://schemas.microsoft.com/office/drawing/2014/main" id="{CAEBA5C3-C40E-43A8-AFEF-EF4FEDDA39EE}"/>
              </a:ext>
            </a:extLst>
          </p:cNvPr>
          <p:cNvSpPr txBox="1"/>
          <p:nvPr/>
        </p:nvSpPr>
        <p:spPr>
          <a:xfrm>
            <a:off x="1468681" y="4019819"/>
            <a:ext cx="2477305" cy="584775"/>
          </a:xfrm>
          <a:prstGeom prst="rect">
            <a:avLst/>
          </a:prstGeom>
          <a:noFill/>
        </p:spPr>
        <p:txBody>
          <a:bodyPr wrap="squar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zh-CN" altLang="zh-CN" sz="3200" dirty="0">
                <a:latin typeface="+mn-lt"/>
                <a:ea typeface="+mn-ea"/>
                <a:cs typeface="+mn-ea"/>
                <a:sym typeface="+mn-lt"/>
              </a:rPr>
              <a:t>行动策略</a:t>
            </a:r>
          </a:p>
        </p:txBody>
      </p:sp>
      <p:sp>
        <p:nvSpPr>
          <p:cNvPr id="70" name="TextBox 53">
            <a:extLst>
              <a:ext uri="{FF2B5EF4-FFF2-40B4-BE49-F238E27FC236}">
                <a16:creationId xmlns:a16="http://schemas.microsoft.com/office/drawing/2014/main" id="{86EFF281-9B2A-48C9-991D-FC9DC109C1F7}"/>
              </a:ext>
            </a:extLst>
          </p:cNvPr>
          <p:cNvSpPr txBox="1"/>
          <p:nvPr/>
        </p:nvSpPr>
        <p:spPr>
          <a:xfrm>
            <a:off x="8326019" y="2676259"/>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dirty="0">
                <a:solidFill>
                  <a:schemeClr val="bg1"/>
                </a:solidFill>
                <a:latin typeface="+mn-lt"/>
                <a:ea typeface="+mn-ea"/>
                <a:cs typeface="+mn-ea"/>
                <a:sym typeface="+mn-lt"/>
              </a:rPr>
              <a:t>点击此处添加内容</a:t>
            </a:r>
          </a:p>
          <a:p>
            <a:pPr algn="ctr">
              <a:lnSpc>
                <a:spcPts val="2000"/>
              </a:lnSpc>
            </a:pPr>
            <a:r>
              <a:rPr lang="zh-CN" altLang="en-US" dirty="0">
                <a:solidFill>
                  <a:schemeClr val="bg1"/>
                </a:solidFill>
                <a:latin typeface="+mn-lt"/>
                <a:ea typeface="+mn-ea"/>
                <a:cs typeface="+mn-ea"/>
                <a:sym typeface="+mn-lt"/>
              </a:rPr>
              <a:t>点击此处添加内容</a:t>
            </a:r>
          </a:p>
        </p:txBody>
      </p:sp>
      <p:sp>
        <p:nvSpPr>
          <p:cNvPr id="71" name="TextBox 54">
            <a:extLst>
              <a:ext uri="{FF2B5EF4-FFF2-40B4-BE49-F238E27FC236}">
                <a16:creationId xmlns:a16="http://schemas.microsoft.com/office/drawing/2014/main" id="{332D4F7C-BE0B-4BE7-97FF-CF4A2442207A}"/>
              </a:ext>
            </a:extLst>
          </p:cNvPr>
          <p:cNvSpPr txBox="1"/>
          <p:nvPr/>
        </p:nvSpPr>
        <p:spPr>
          <a:xfrm>
            <a:off x="8154339" y="2067891"/>
            <a:ext cx="2477305" cy="584775"/>
          </a:xfrm>
          <a:prstGeom prst="rect">
            <a:avLst/>
          </a:prstGeom>
          <a:noFill/>
        </p:spPr>
        <p:txBody>
          <a:bodyPr wrap="squar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zh-CN" altLang="zh-CN" sz="3200" dirty="0">
                <a:latin typeface="+mn-lt"/>
                <a:ea typeface="+mn-ea"/>
                <a:cs typeface="+mn-ea"/>
                <a:sym typeface="+mn-lt"/>
              </a:rPr>
              <a:t>客户服务</a:t>
            </a:r>
          </a:p>
        </p:txBody>
      </p:sp>
      <p:sp>
        <p:nvSpPr>
          <p:cNvPr id="72" name="TextBox 55">
            <a:extLst>
              <a:ext uri="{FF2B5EF4-FFF2-40B4-BE49-F238E27FC236}">
                <a16:creationId xmlns:a16="http://schemas.microsoft.com/office/drawing/2014/main" id="{62991567-4F7D-4B90-BA6D-A21D3E9596D5}"/>
              </a:ext>
            </a:extLst>
          </p:cNvPr>
          <p:cNvSpPr txBox="1"/>
          <p:nvPr/>
        </p:nvSpPr>
        <p:spPr>
          <a:xfrm>
            <a:off x="8326019" y="4564279"/>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dirty="0">
                <a:solidFill>
                  <a:schemeClr val="bg1"/>
                </a:solidFill>
                <a:latin typeface="+mn-lt"/>
                <a:ea typeface="+mn-ea"/>
                <a:cs typeface="+mn-ea"/>
                <a:sym typeface="+mn-lt"/>
              </a:rPr>
              <a:t>点击此处添加内容</a:t>
            </a:r>
          </a:p>
          <a:p>
            <a:pPr algn="ctr">
              <a:lnSpc>
                <a:spcPts val="2000"/>
              </a:lnSpc>
            </a:pPr>
            <a:r>
              <a:rPr lang="zh-CN" altLang="en-US" dirty="0">
                <a:solidFill>
                  <a:schemeClr val="bg1"/>
                </a:solidFill>
                <a:latin typeface="+mn-lt"/>
                <a:ea typeface="+mn-ea"/>
                <a:cs typeface="+mn-ea"/>
                <a:sym typeface="+mn-lt"/>
              </a:rPr>
              <a:t>点击此处添加内容</a:t>
            </a:r>
          </a:p>
        </p:txBody>
      </p:sp>
      <p:sp>
        <p:nvSpPr>
          <p:cNvPr id="73" name="TextBox 56">
            <a:extLst>
              <a:ext uri="{FF2B5EF4-FFF2-40B4-BE49-F238E27FC236}">
                <a16:creationId xmlns:a16="http://schemas.microsoft.com/office/drawing/2014/main" id="{452E4D3F-5600-4E17-ACC4-7434B5F2DA2C}"/>
              </a:ext>
            </a:extLst>
          </p:cNvPr>
          <p:cNvSpPr txBox="1"/>
          <p:nvPr/>
        </p:nvSpPr>
        <p:spPr>
          <a:xfrm>
            <a:off x="8154339" y="4019819"/>
            <a:ext cx="2477305" cy="584775"/>
          </a:xfrm>
          <a:prstGeom prst="rect">
            <a:avLst/>
          </a:prstGeom>
          <a:noFill/>
        </p:spPr>
        <p:txBody>
          <a:bodyPr wrap="squar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zh-CN" altLang="zh-CN" sz="3200" dirty="0">
                <a:latin typeface="+mn-lt"/>
                <a:ea typeface="+mn-ea"/>
                <a:cs typeface="+mn-ea"/>
                <a:sym typeface="+mn-lt"/>
              </a:rPr>
              <a:t>后勤保障</a:t>
            </a:r>
          </a:p>
        </p:txBody>
      </p:sp>
    </p:spTree>
    <p:extLst>
      <p:ext uri="{BB962C8B-B14F-4D97-AF65-F5344CB8AC3E}">
        <p14:creationId xmlns:p14="http://schemas.microsoft.com/office/powerpoint/2010/main" val="8005971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53" presetClass="entr" presetSubtype="52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anim calcmode="lin" valueType="num">
                                      <p:cBhvr>
                                        <p:cTn id="30" dur="500" fill="hold"/>
                                        <p:tgtEl>
                                          <p:spTgt spid="50"/>
                                        </p:tgtEl>
                                        <p:attrNameLst>
                                          <p:attrName>ppt_x</p:attrName>
                                        </p:attrNameLst>
                                      </p:cBhvr>
                                      <p:tavLst>
                                        <p:tav tm="0">
                                          <p:val>
                                            <p:fltVal val="0.5"/>
                                          </p:val>
                                        </p:tav>
                                        <p:tav tm="100000">
                                          <p:val>
                                            <p:strVal val="#ppt_x"/>
                                          </p:val>
                                        </p:tav>
                                      </p:tavLst>
                                    </p:anim>
                                    <p:anim calcmode="lin" valueType="num">
                                      <p:cBhvr>
                                        <p:cTn id="31" dur="500" fill="hold"/>
                                        <p:tgtEl>
                                          <p:spTgt spid="50"/>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anim calcmode="lin" valueType="num">
                                      <p:cBhvr>
                                        <p:cTn id="37" dur="500" fill="hold"/>
                                        <p:tgtEl>
                                          <p:spTgt spid="51"/>
                                        </p:tgtEl>
                                        <p:attrNameLst>
                                          <p:attrName>ppt_x</p:attrName>
                                        </p:attrNameLst>
                                      </p:cBhvr>
                                      <p:tavLst>
                                        <p:tav tm="0">
                                          <p:val>
                                            <p:fltVal val="0.5"/>
                                          </p:val>
                                        </p:tav>
                                        <p:tav tm="100000">
                                          <p:val>
                                            <p:strVal val="#ppt_x"/>
                                          </p:val>
                                        </p:tav>
                                      </p:tavLst>
                                    </p:anim>
                                    <p:anim calcmode="lin" valueType="num">
                                      <p:cBhvr>
                                        <p:cTn id="38" dur="500" fill="hold"/>
                                        <p:tgtEl>
                                          <p:spTgt spid="51"/>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anim calcmode="lin" valueType="num">
                                      <p:cBhvr>
                                        <p:cTn id="44" dur="500" fill="hold"/>
                                        <p:tgtEl>
                                          <p:spTgt spid="53"/>
                                        </p:tgtEl>
                                        <p:attrNameLst>
                                          <p:attrName>ppt_x</p:attrName>
                                        </p:attrNameLst>
                                      </p:cBhvr>
                                      <p:tavLst>
                                        <p:tav tm="0">
                                          <p:val>
                                            <p:fltVal val="0.5"/>
                                          </p:val>
                                        </p:tav>
                                        <p:tav tm="100000">
                                          <p:val>
                                            <p:strVal val="#ppt_x"/>
                                          </p:val>
                                        </p:tav>
                                      </p:tavLst>
                                    </p:anim>
                                    <p:anim calcmode="lin" valueType="num">
                                      <p:cBhvr>
                                        <p:cTn id="45" dur="500" fill="hold"/>
                                        <p:tgtEl>
                                          <p:spTgt spid="53"/>
                                        </p:tgtEl>
                                        <p:attrNameLst>
                                          <p:attrName>ppt_y</p:attrName>
                                        </p:attrNameLst>
                                      </p:cBhvr>
                                      <p:tavLst>
                                        <p:tav tm="0">
                                          <p:val>
                                            <p:fltVal val="0.5"/>
                                          </p:val>
                                        </p:tav>
                                        <p:tav tm="100000">
                                          <p:val>
                                            <p:strVal val="#ppt_y"/>
                                          </p:val>
                                        </p:tav>
                                      </p:tavLst>
                                    </p:anim>
                                  </p:childTnLst>
                                </p:cTn>
                              </p:par>
                              <p:par>
                                <p:cTn id="46" presetID="53" presetClass="entr" presetSubtype="528"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anim calcmode="lin" valueType="num">
                                      <p:cBhvr>
                                        <p:cTn id="51" dur="500" fill="hold"/>
                                        <p:tgtEl>
                                          <p:spTgt spid="52"/>
                                        </p:tgtEl>
                                        <p:attrNameLst>
                                          <p:attrName>ppt_x</p:attrName>
                                        </p:attrNameLst>
                                      </p:cBhvr>
                                      <p:tavLst>
                                        <p:tav tm="0">
                                          <p:val>
                                            <p:fltVal val="0.5"/>
                                          </p:val>
                                        </p:tav>
                                        <p:tav tm="100000">
                                          <p:val>
                                            <p:strVal val="#ppt_x"/>
                                          </p:val>
                                        </p:tav>
                                      </p:tavLst>
                                    </p:anim>
                                    <p:anim calcmode="lin" valueType="num">
                                      <p:cBhvr>
                                        <p:cTn id="52" dur="500" fill="hold"/>
                                        <p:tgtEl>
                                          <p:spTgt spid="52"/>
                                        </p:tgtEl>
                                        <p:attrNameLst>
                                          <p:attrName>ppt_y</p:attrName>
                                        </p:attrNameLst>
                                      </p:cBhvr>
                                      <p:tavLst>
                                        <p:tav tm="0">
                                          <p:val>
                                            <p:fltVal val="0.5"/>
                                          </p:val>
                                        </p:tav>
                                        <p:tav tm="100000">
                                          <p:val>
                                            <p:strVal val="#ppt_y"/>
                                          </p:val>
                                        </p:tav>
                                      </p:tavLst>
                                    </p:anim>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p:cTn id="61" dur="500" fill="hold"/>
                                        <p:tgtEl>
                                          <p:spTgt spid="47"/>
                                        </p:tgtEl>
                                        <p:attrNameLst>
                                          <p:attrName>ppt_w</p:attrName>
                                        </p:attrNameLst>
                                      </p:cBhvr>
                                      <p:tavLst>
                                        <p:tav tm="0">
                                          <p:val>
                                            <p:fltVal val="0"/>
                                          </p:val>
                                        </p:tav>
                                        <p:tav tm="100000">
                                          <p:val>
                                            <p:strVal val="#ppt_w"/>
                                          </p:val>
                                        </p:tav>
                                      </p:tavLst>
                                    </p:anim>
                                    <p:anim calcmode="lin" valueType="num">
                                      <p:cBhvr>
                                        <p:cTn id="62" dur="500" fill="hold"/>
                                        <p:tgtEl>
                                          <p:spTgt spid="47"/>
                                        </p:tgtEl>
                                        <p:attrNameLst>
                                          <p:attrName>ppt_h</p:attrName>
                                        </p:attrNameLst>
                                      </p:cBhvr>
                                      <p:tavLst>
                                        <p:tav tm="0">
                                          <p:val>
                                            <p:fltVal val="0"/>
                                          </p:val>
                                        </p:tav>
                                        <p:tav tm="100000">
                                          <p:val>
                                            <p:strVal val="#ppt_h"/>
                                          </p:val>
                                        </p:tav>
                                      </p:tavLst>
                                    </p:anim>
                                    <p:animEffect transition="in" filter="fade">
                                      <p:cBhvr>
                                        <p:cTn id="63" dur="500"/>
                                        <p:tgtEl>
                                          <p:spTgt spid="4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p:cTn id="66" dur="500" fill="hold"/>
                                        <p:tgtEl>
                                          <p:spTgt spid="49"/>
                                        </p:tgtEl>
                                        <p:attrNameLst>
                                          <p:attrName>ppt_w</p:attrName>
                                        </p:attrNameLst>
                                      </p:cBhvr>
                                      <p:tavLst>
                                        <p:tav tm="0">
                                          <p:val>
                                            <p:fltVal val="0"/>
                                          </p:val>
                                        </p:tav>
                                        <p:tav tm="100000">
                                          <p:val>
                                            <p:strVal val="#ppt_w"/>
                                          </p:val>
                                        </p:tav>
                                      </p:tavLst>
                                    </p:anim>
                                    <p:anim calcmode="lin" valueType="num">
                                      <p:cBhvr>
                                        <p:cTn id="67" dur="500" fill="hold"/>
                                        <p:tgtEl>
                                          <p:spTgt spid="49"/>
                                        </p:tgtEl>
                                        <p:attrNameLst>
                                          <p:attrName>ppt_h</p:attrName>
                                        </p:attrNameLst>
                                      </p:cBhvr>
                                      <p:tavLst>
                                        <p:tav tm="0">
                                          <p:val>
                                            <p:fltVal val="0"/>
                                          </p:val>
                                        </p:tav>
                                        <p:tav tm="100000">
                                          <p:val>
                                            <p:strVal val="#ppt_h"/>
                                          </p:val>
                                        </p:tav>
                                      </p:tavLst>
                                    </p:anim>
                                    <p:animEffect transition="in" filter="fade">
                                      <p:cBhvr>
                                        <p:cTn id="68" dur="500"/>
                                        <p:tgtEl>
                                          <p:spTgt spid="49"/>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childTnLst>
                          </p:cTn>
                        </p:par>
                        <p:par>
                          <p:cTn id="74" fill="hold">
                            <p:stCondLst>
                              <p:cond delay="2500"/>
                            </p:stCondLst>
                            <p:childTnLst>
                              <p:par>
                                <p:cTn id="75" presetID="22" presetClass="entr" presetSubtype="8"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left)">
                                      <p:cBhvr>
                                        <p:cTn id="77" dur="500"/>
                                        <p:tgtEl>
                                          <p:spTgt spid="46"/>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right)">
                                      <p:cBhvr>
                                        <p:cTn id="80" dur="500"/>
                                        <p:tgtEl>
                                          <p:spTgt spid="42"/>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right)">
                                      <p:cBhvr>
                                        <p:cTn id="83" dur="500"/>
                                        <p:tgtEl>
                                          <p:spTgt spid="4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wipe(left)">
                                      <p:cBhvr>
                                        <p:cTn id="86" dur="500"/>
                                        <p:tgtEl>
                                          <p:spTgt spid="48"/>
                                        </p:tgtEl>
                                      </p:cBhvr>
                                    </p:animEffect>
                                  </p:childTnLst>
                                </p:cTn>
                              </p:par>
                            </p:childTnLst>
                          </p:cTn>
                        </p:par>
                        <p:par>
                          <p:cTn id="87" fill="hold">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fade">
                                      <p:cBhvr>
                                        <p:cTn id="90" dur="500"/>
                                        <p:tgtEl>
                                          <p:spTgt spid="71"/>
                                        </p:tgtEl>
                                      </p:cBhvr>
                                    </p:animEffect>
                                    <p:anim calcmode="lin" valueType="num">
                                      <p:cBhvr>
                                        <p:cTn id="91" dur="500" fill="hold"/>
                                        <p:tgtEl>
                                          <p:spTgt spid="71"/>
                                        </p:tgtEl>
                                        <p:attrNameLst>
                                          <p:attrName>ppt_x</p:attrName>
                                        </p:attrNameLst>
                                      </p:cBhvr>
                                      <p:tavLst>
                                        <p:tav tm="0">
                                          <p:val>
                                            <p:strVal val="#ppt_x"/>
                                          </p:val>
                                        </p:tav>
                                        <p:tav tm="100000">
                                          <p:val>
                                            <p:strVal val="#ppt_x"/>
                                          </p:val>
                                        </p:tav>
                                      </p:tavLst>
                                    </p:anim>
                                    <p:anim calcmode="lin" valueType="num">
                                      <p:cBhvr>
                                        <p:cTn id="92" dur="500" fill="hold"/>
                                        <p:tgtEl>
                                          <p:spTgt spid="7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7"/>
                                        </p:tgtEl>
                                        <p:attrNameLst>
                                          <p:attrName>style.visibility</p:attrName>
                                        </p:attrNameLst>
                                      </p:cBhvr>
                                      <p:to>
                                        <p:strVal val="visible"/>
                                      </p:to>
                                    </p:set>
                                    <p:animEffect transition="in" filter="fade">
                                      <p:cBhvr>
                                        <p:cTn id="95" dur="500"/>
                                        <p:tgtEl>
                                          <p:spTgt spid="67"/>
                                        </p:tgtEl>
                                      </p:cBhvr>
                                    </p:animEffect>
                                    <p:anim calcmode="lin" valueType="num">
                                      <p:cBhvr>
                                        <p:cTn id="96" dur="500" fill="hold"/>
                                        <p:tgtEl>
                                          <p:spTgt spid="67"/>
                                        </p:tgtEl>
                                        <p:attrNameLst>
                                          <p:attrName>ppt_x</p:attrName>
                                        </p:attrNameLst>
                                      </p:cBhvr>
                                      <p:tavLst>
                                        <p:tav tm="0">
                                          <p:val>
                                            <p:strVal val="#ppt_x"/>
                                          </p:val>
                                        </p:tav>
                                        <p:tav tm="100000">
                                          <p:val>
                                            <p:strVal val="#ppt_x"/>
                                          </p:val>
                                        </p:tav>
                                      </p:tavLst>
                                    </p:anim>
                                    <p:anim calcmode="lin" valueType="num">
                                      <p:cBhvr>
                                        <p:cTn id="97" dur="500" fill="hold"/>
                                        <p:tgtEl>
                                          <p:spTgt spid="6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fade">
                                      <p:cBhvr>
                                        <p:cTn id="100" dur="500"/>
                                        <p:tgtEl>
                                          <p:spTgt spid="66"/>
                                        </p:tgtEl>
                                      </p:cBhvr>
                                    </p:animEffect>
                                    <p:anim calcmode="lin" valueType="num">
                                      <p:cBhvr>
                                        <p:cTn id="101" dur="500" fill="hold"/>
                                        <p:tgtEl>
                                          <p:spTgt spid="66"/>
                                        </p:tgtEl>
                                        <p:attrNameLst>
                                          <p:attrName>ppt_x</p:attrName>
                                        </p:attrNameLst>
                                      </p:cBhvr>
                                      <p:tavLst>
                                        <p:tav tm="0">
                                          <p:val>
                                            <p:strVal val="#ppt_x"/>
                                          </p:val>
                                        </p:tav>
                                        <p:tav tm="100000">
                                          <p:val>
                                            <p:strVal val="#ppt_x"/>
                                          </p:val>
                                        </p:tav>
                                      </p:tavLst>
                                    </p:anim>
                                    <p:anim calcmode="lin" valueType="num">
                                      <p:cBhvr>
                                        <p:cTn id="102" dur="500" fill="hold"/>
                                        <p:tgtEl>
                                          <p:spTgt spid="6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fade">
                                      <p:cBhvr>
                                        <p:cTn id="105" dur="500"/>
                                        <p:tgtEl>
                                          <p:spTgt spid="69"/>
                                        </p:tgtEl>
                                      </p:cBhvr>
                                    </p:animEffect>
                                    <p:anim calcmode="lin" valueType="num">
                                      <p:cBhvr>
                                        <p:cTn id="106" dur="500" fill="hold"/>
                                        <p:tgtEl>
                                          <p:spTgt spid="69"/>
                                        </p:tgtEl>
                                        <p:attrNameLst>
                                          <p:attrName>ppt_x</p:attrName>
                                        </p:attrNameLst>
                                      </p:cBhvr>
                                      <p:tavLst>
                                        <p:tav tm="0">
                                          <p:val>
                                            <p:strVal val="#ppt_x"/>
                                          </p:val>
                                        </p:tav>
                                        <p:tav tm="100000">
                                          <p:val>
                                            <p:strVal val="#ppt_x"/>
                                          </p:val>
                                        </p:tav>
                                      </p:tavLst>
                                    </p:anim>
                                    <p:anim calcmode="lin" valueType="num">
                                      <p:cBhvr>
                                        <p:cTn id="107" dur="500" fill="hold"/>
                                        <p:tgtEl>
                                          <p:spTgt spid="6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68"/>
                                        </p:tgtEl>
                                        <p:attrNameLst>
                                          <p:attrName>style.visibility</p:attrName>
                                        </p:attrNameLst>
                                      </p:cBhvr>
                                      <p:to>
                                        <p:strVal val="visible"/>
                                      </p:to>
                                    </p:set>
                                    <p:animEffect transition="in" filter="fade">
                                      <p:cBhvr>
                                        <p:cTn id="110" dur="500"/>
                                        <p:tgtEl>
                                          <p:spTgt spid="68"/>
                                        </p:tgtEl>
                                      </p:cBhvr>
                                    </p:animEffect>
                                    <p:anim calcmode="lin" valueType="num">
                                      <p:cBhvr>
                                        <p:cTn id="111" dur="500" fill="hold"/>
                                        <p:tgtEl>
                                          <p:spTgt spid="68"/>
                                        </p:tgtEl>
                                        <p:attrNameLst>
                                          <p:attrName>ppt_x</p:attrName>
                                        </p:attrNameLst>
                                      </p:cBhvr>
                                      <p:tavLst>
                                        <p:tav tm="0">
                                          <p:val>
                                            <p:strVal val="#ppt_x"/>
                                          </p:val>
                                        </p:tav>
                                        <p:tav tm="100000">
                                          <p:val>
                                            <p:strVal val="#ppt_x"/>
                                          </p:val>
                                        </p:tav>
                                      </p:tavLst>
                                    </p:anim>
                                    <p:anim calcmode="lin" valueType="num">
                                      <p:cBhvr>
                                        <p:cTn id="112" dur="500" fill="hold"/>
                                        <p:tgtEl>
                                          <p:spTgt spid="68"/>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70"/>
                                        </p:tgtEl>
                                        <p:attrNameLst>
                                          <p:attrName>style.visibility</p:attrName>
                                        </p:attrNameLst>
                                      </p:cBhvr>
                                      <p:to>
                                        <p:strVal val="visible"/>
                                      </p:to>
                                    </p:set>
                                    <p:animEffect transition="in" filter="fade">
                                      <p:cBhvr>
                                        <p:cTn id="115" dur="500"/>
                                        <p:tgtEl>
                                          <p:spTgt spid="70"/>
                                        </p:tgtEl>
                                      </p:cBhvr>
                                    </p:animEffect>
                                    <p:anim calcmode="lin" valueType="num">
                                      <p:cBhvr>
                                        <p:cTn id="116" dur="500" fill="hold"/>
                                        <p:tgtEl>
                                          <p:spTgt spid="70"/>
                                        </p:tgtEl>
                                        <p:attrNameLst>
                                          <p:attrName>ppt_x</p:attrName>
                                        </p:attrNameLst>
                                      </p:cBhvr>
                                      <p:tavLst>
                                        <p:tav tm="0">
                                          <p:val>
                                            <p:strVal val="#ppt_x"/>
                                          </p:val>
                                        </p:tav>
                                        <p:tav tm="100000">
                                          <p:val>
                                            <p:strVal val="#ppt_x"/>
                                          </p:val>
                                        </p:tav>
                                      </p:tavLst>
                                    </p:anim>
                                    <p:anim calcmode="lin" valueType="num">
                                      <p:cBhvr>
                                        <p:cTn id="117" dur="500" fill="hold"/>
                                        <p:tgtEl>
                                          <p:spTgt spid="70"/>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fade">
                                      <p:cBhvr>
                                        <p:cTn id="120" dur="500"/>
                                        <p:tgtEl>
                                          <p:spTgt spid="73"/>
                                        </p:tgtEl>
                                      </p:cBhvr>
                                    </p:animEffect>
                                    <p:anim calcmode="lin" valueType="num">
                                      <p:cBhvr>
                                        <p:cTn id="121" dur="500" fill="hold"/>
                                        <p:tgtEl>
                                          <p:spTgt spid="73"/>
                                        </p:tgtEl>
                                        <p:attrNameLst>
                                          <p:attrName>ppt_x</p:attrName>
                                        </p:attrNameLst>
                                      </p:cBhvr>
                                      <p:tavLst>
                                        <p:tav tm="0">
                                          <p:val>
                                            <p:strVal val="#ppt_x"/>
                                          </p:val>
                                        </p:tav>
                                        <p:tav tm="100000">
                                          <p:val>
                                            <p:strVal val="#ppt_x"/>
                                          </p:val>
                                        </p:tav>
                                      </p:tavLst>
                                    </p:anim>
                                    <p:anim calcmode="lin" valueType="num">
                                      <p:cBhvr>
                                        <p:cTn id="122" dur="500" fill="hold"/>
                                        <p:tgtEl>
                                          <p:spTgt spid="7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72"/>
                                        </p:tgtEl>
                                        <p:attrNameLst>
                                          <p:attrName>style.visibility</p:attrName>
                                        </p:attrNameLst>
                                      </p:cBhvr>
                                      <p:to>
                                        <p:strVal val="visible"/>
                                      </p:to>
                                    </p:set>
                                    <p:animEffect transition="in" filter="fade">
                                      <p:cBhvr>
                                        <p:cTn id="125" dur="500"/>
                                        <p:tgtEl>
                                          <p:spTgt spid="72"/>
                                        </p:tgtEl>
                                      </p:cBhvr>
                                    </p:animEffect>
                                    <p:anim calcmode="lin" valueType="num">
                                      <p:cBhvr>
                                        <p:cTn id="126" dur="500" fill="hold"/>
                                        <p:tgtEl>
                                          <p:spTgt spid="72"/>
                                        </p:tgtEl>
                                        <p:attrNameLst>
                                          <p:attrName>ppt_x</p:attrName>
                                        </p:attrNameLst>
                                      </p:cBhvr>
                                      <p:tavLst>
                                        <p:tav tm="0">
                                          <p:val>
                                            <p:strVal val="#ppt_x"/>
                                          </p:val>
                                        </p:tav>
                                        <p:tav tm="100000">
                                          <p:val>
                                            <p:strVal val="#ppt_x"/>
                                          </p:val>
                                        </p:tav>
                                      </p:tavLst>
                                    </p:anim>
                                    <p:anim calcmode="lin" valueType="num">
                                      <p:cBhvr>
                                        <p:cTn id="127"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66" grpId="0"/>
      <p:bldP spid="67" grpId="0"/>
      <p:bldP spid="68" grpId="0"/>
      <p:bldP spid="69" grpId="0"/>
      <p:bldP spid="70" grpId="0"/>
      <p:bldP spid="71" grpId="0"/>
      <p:bldP spid="72" grpId="0"/>
      <p:bldP spid="7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5E8E2EA1-70F2-454A-B372-DDA4EE9487E3}"/>
              </a:ext>
            </a:extLst>
          </p:cNvPr>
          <p:cNvGrpSpPr/>
          <p:nvPr/>
        </p:nvGrpSpPr>
        <p:grpSpPr>
          <a:xfrm>
            <a:off x="3524836" y="1708714"/>
            <a:ext cx="1959053" cy="783621"/>
            <a:chOff x="3524836" y="1708714"/>
            <a:chExt cx="1959053" cy="783621"/>
          </a:xfrm>
        </p:grpSpPr>
        <p:sp>
          <p:nvSpPr>
            <p:cNvPr id="68" name="íślîďé">
              <a:extLst>
                <a:ext uri="{FF2B5EF4-FFF2-40B4-BE49-F238E27FC236}">
                  <a16:creationId xmlns:a16="http://schemas.microsoft.com/office/drawing/2014/main" id="{3E1567E7-A574-42EC-A89B-43F017F88028}"/>
                </a:ext>
              </a:extLst>
            </p:cNvPr>
            <p:cNvSpPr/>
            <p:nvPr/>
          </p:nvSpPr>
          <p:spPr>
            <a:xfrm>
              <a:off x="3524836" y="1708714"/>
              <a:ext cx="1959053" cy="783621"/>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tx2">
                <a:lumMod val="20000"/>
                <a:lumOff val="8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69" name="ï$lídè">
              <a:extLst>
                <a:ext uri="{FF2B5EF4-FFF2-40B4-BE49-F238E27FC236}">
                  <a16:creationId xmlns:a16="http://schemas.microsoft.com/office/drawing/2014/main" id="{EEB13773-D016-46EE-9BBE-081259A15ADA}"/>
                </a:ext>
              </a:extLst>
            </p:cNvPr>
            <p:cNvSpPr txBox="1">
              <a:spLocks/>
            </p:cNvSpPr>
            <p:nvPr/>
          </p:nvSpPr>
          <p:spPr>
            <a:xfrm>
              <a:off x="4016015" y="2008195"/>
              <a:ext cx="923330" cy="184666"/>
            </a:xfrm>
            <a:prstGeom prst="rect">
              <a:avLst/>
            </a:prstGeom>
          </p:spPr>
          <p:txBody>
            <a:bodyPr wrap="none" lIns="0" tIns="0" rIns="0" bIns="0" anchor="ctr" anchorCtr="0">
              <a:normAutofit/>
            </a:bodyPr>
            <a:lstStyle/>
            <a:p>
              <a:pPr defTabSz="1219170">
                <a:spcBef>
                  <a:spcPct val="0"/>
                </a:spcBef>
                <a:defRPr/>
              </a:pPr>
              <a:r>
                <a:rPr lang="zh-CN" altLang="en-US" sz="1200" b="1" dirty="0">
                  <a:solidFill>
                    <a:schemeClr val="dk1">
                      <a:lumMod val="100000"/>
                    </a:schemeClr>
                  </a:solidFill>
                </a:rPr>
                <a:t>标题文本预设</a:t>
              </a:r>
            </a:p>
          </p:txBody>
        </p:sp>
      </p:grpSp>
      <p:grpSp>
        <p:nvGrpSpPr>
          <p:cNvPr id="10" name="组合 9">
            <a:extLst>
              <a:ext uri="{FF2B5EF4-FFF2-40B4-BE49-F238E27FC236}">
                <a16:creationId xmlns:a16="http://schemas.microsoft.com/office/drawing/2014/main" id="{64B0B672-8A57-4A20-B16C-74395D1CD6D1}"/>
              </a:ext>
            </a:extLst>
          </p:cNvPr>
          <p:cNvGrpSpPr/>
          <p:nvPr/>
        </p:nvGrpSpPr>
        <p:grpSpPr>
          <a:xfrm>
            <a:off x="3524836" y="2785012"/>
            <a:ext cx="1959053" cy="783621"/>
            <a:chOff x="3524836" y="2785012"/>
            <a:chExt cx="1959053" cy="783621"/>
          </a:xfrm>
        </p:grpSpPr>
        <p:sp>
          <p:nvSpPr>
            <p:cNvPr id="70" name="îṩḷíďê">
              <a:extLst>
                <a:ext uri="{FF2B5EF4-FFF2-40B4-BE49-F238E27FC236}">
                  <a16:creationId xmlns:a16="http://schemas.microsoft.com/office/drawing/2014/main" id="{682F152D-A829-4745-BED1-8F2542DF5A7D}"/>
                </a:ext>
              </a:extLst>
            </p:cNvPr>
            <p:cNvSpPr/>
            <p:nvPr/>
          </p:nvSpPr>
          <p:spPr>
            <a:xfrm>
              <a:off x="3524836" y="2785012"/>
              <a:ext cx="1959053" cy="783621"/>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tx2">
                <a:lumMod val="20000"/>
                <a:lumOff val="8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71" name="iśḻïḍê">
              <a:extLst>
                <a:ext uri="{FF2B5EF4-FFF2-40B4-BE49-F238E27FC236}">
                  <a16:creationId xmlns:a16="http://schemas.microsoft.com/office/drawing/2014/main" id="{895282B7-5574-4131-9881-ADCDE0B3DEB4}"/>
                </a:ext>
              </a:extLst>
            </p:cNvPr>
            <p:cNvSpPr txBox="1">
              <a:spLocks/>
            </p:cNvSpPr>
            <p:nvPr/>
          </p:nvSpPr>
          <p:spPr>
            <a:xfrm>
              <a:off x="4016015" y="3084493"/>
              <a:ext cx="923330" cy="184666"/>
            </a:xfrm>
            <a:prstGeom prst="rect">
              <a:avLst/>
            </a:prstGeom>
          </p:spPr>
          <p:txBody>
            <a:bodyPr wrap="none" lIns="0" tIns="0" rIns="0" bIns="0" anchor="ctr" anchorCtr="0">
              <a:normAutofit/>
            </a:bodyPr>
            <a:lstStyle/>
            <a:p>
              <a:pPr defTabSz="1219170">
                <a:spcBef>
                  <a:spcPct val="0"/>
                </a:spcBef>
                <a:defRPr/>
              </a:pPr>
              <a:r>
                <a:rPr lang="zh-CN" altLang="en-US" sz="1200" b="1" dirty="0">
                  <a:solidFill>
                    <a:schemeClr val="dk1">
                      <a:lumMod val="100000"/>
                    </a:schemeClr>
                  </a:solidFill>
                </a:rPr>
                <a:t>标题文本预设</a:t>
              </a:r>
            </a:p>
          </p:txBody>
        </p:sp>
      </p:grpSp>
      <p:grpSp>
        <p:nvGrpSpPr>
          <p:cNvPr id="11" name="组合 10">
            <a:extLst>
              <a:ext uri="{FF2B5EF4-FFF2-40B4-BE49-F238E27FC236}">
                <a16:creationId xmlns:a16="http://schemas.microsoft.com/office/drawing/2014/main" id="{32F16AC7-5D6D-46DB-AB98-A5DD931F75B7}"/>
              </a:ext>
            </a:extLst>
          </p:cNvPr>
          <p:cNvGrpSpPr/>
          <p:nvPr/>
        </p:nvGrpSpPr>
        <p:grpSpPr>
          <a:xfrm>
            <a:off x="3524836" y="3861311"/>
            <a:ext cx="1959053" cy="783621"/>
            <a:chOff x="3524836" y="3861311"/>
            <a:chExt cx="1959053" cy="783621"/>
          </a:xfrm>
        </p:grpSpPr>
        <p:sp>
          <p:nvSpPr>
            <p:cNvPr id="72" name="íŝ1îdè">
              <a:extLst>
                <a:ext uri="{FF2B5EF4-FFF2-40B4-BE49-F238E27FC236}">
                  <a16:creationId xmlns:a16="http://schemas.microsoft.com/office/drawing/2014/main" id="{5407234E-00F3-4AAF-AD67-01DACC44B7CE}"/>
                </a:ext>
              </a:extLst>
            </p:cNvPr>
            <p:cNvSpPr/>
            <p:nvPr/>
          </p:nvSpPr>
          <p:spPr>
            <a:xfrm>
              <a:off x="3524836" y="3861311"/>
              <a:ext cx="1959053" cy="783621"/>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tx2">
                <a:lumMod val="20000"/>
                <a:lumOff val="8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73" name="i$líḋé">
              <a:extLst>
                <a:ext uri="{FF2B5EF4-FFF2-40B4-BE49-F238E27FC236}">
                  <a16:creationId xmlns:a16="http://schemas.microsoft.com/office/drawing/2014/main" id="{DB3578D6-23DC-454D-A12D-1292C32FDAC2}"/>
                </a:ext>
              </a:extLst>
            </p:cNvPr>
            <p:cNvSpPr txBox="1">
              <a:spLocks/>
            </p:cNvSpPr>
            <p:nvPr/>
          </p:nvSpPr>
          <p:spPr>
            <a:xfrm>
              <a:off x="4016015" y="4160792"/>
              <a:ext cx="923330" cy="184666"/>
            </a:xfrm>
            <a:prstGeom prst="rect">
              <a:avLst/>
            </a:prstGeom>
          </p:spPr>
          <p:txBody>
            <a:bodyPr wrap="none" lIns="0" tIns="0" rIns="0" bIns="0" anchor="ctr" anchorCtr="0">
              <a:normAutofit/>
            </a:bodyPr>
            <a:lstStyle/>
            <a:p>
              <a:pPr defTabSz="1219170">
                <a:spcBef>
                  <a:spcPct val="0"/>
                </a:spcBef>
                <a:defRPr/>
              </a:pPr>
              <a:r>
                <a:rPr lang="zh-CN" altLang="en-US" sz="1200" b="1" dirty="0">
                  <a:solidFill>
                    <a:schemeClr val="dk1">
                      <a:lumMod val="100000"/>
                    </a:schemeClr>
                  </a:solidFill>
                </a:rPr>
                <a:t>标题文本预设</a:t>
              </a:r>
            </a:p>
          </p:txBody>
        </p:sp>
      </p:grpSp>
      <p:grpSp>
        <p:nvGrpSpPr>
          <p:cNvPr id="12" name="组合 11">
            <a:extLst>
              <a:ext uri="{FF2B5EF4-FFF2-40B4-BE49-F238E27FC236}">
                <a16:creationId xmlns:a16="http://schemas.microsoft.com/office/drawing/2014/main" id="{CBB8FFE7-A663-4C72-A0ED-5A3DFB1E18EF}"/>
              </a:ext>
            </a:extLst>
          </p:cNvPr>
          <p:cNvGrpSpPr/>
          <p:nvPr/>
        </p:nvGrpSpPr>
        <p:grpSpPr>
          <a:xfrm>
            <a:off x="3524836" y="4960080"/>
            <a:ext cx="1959053" cy="783621"/>
            <a:chOff x="3524836" y="4960080"/>
            <a:chExt cx="1959053" cy="783621"/>
          </a:xfrm>
        </p:grpSpPr>
        <p:sp>
          <p:nvSpPr>
            <p:cNvPr id="74" name="ïṥḷïḍê">
              <a:extLst>
                <a:ext uri="{FF2B5EF4-FFF2-40B4-BE49-F238E27FC236}">
                  <a16:creationId xmlns:a16="http://schemas.microsoft.com/office/drawing/2014/main" id="{DA8F2D4F-5206-490C-8BDD-0EF8DFF650BA}"/>
                </a:ext>
              </a:extLst>
            </p:cNvPr>
            <p:cNvSpPr/>
            <p:nvPr/>
          </p:nvSpPr>
          <p:spPr>
            <a:xfrm>
              <a:off x="3524836" y="4960080"/>
              <a:ext cx="1959053" cy="783621"/>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tx2">
                <a:lumMod val="20000"/>
                <a:lumOff val="8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75" name="ï$ľîḓé">
              <a:extLst>
                <a:ext uri="{FF2B5EF4-FFF2-40B4-BE49-F238E27FC236}">
                  <a16:creationId xmlns:a16="http://schemas.microsoft.com/office/drawing/2014/main" id="{3F7A8DEA-AF80-4AAC-ABB7-1ADA5FF7DC4A}"/>
                </a:ext>
              </a:extLst>
            </p:cNvPr>
            <p:cNvSpPr txBox="1">
              <a:spLocks/>
            </p:cNvSpPr>
            <p:nvPr/>
          </p:nvSpPr>
          <p:spPr>
            <a:xfrm>
              <a:off x="4016015" y="5259561"/>
              <a:ext cx="923330" cy="184666"/>
            </a:xfrm>
            <a:prstGeom prst="rect">
              <a:avLst/>
            </a:prstGeom>
          </p:spPr>
          <p:txBody>
            <a:bodyPr wrap="none" lIns="0" tIns="0" rIns="0" bIns="0" anchor="ctr" anchorCtr="0">
              <a:normAutofit/>
            </a:bodyPr>
            <a:lstStyle/>
            <a:p>
              <a:pPr defTabSz="1219170">
                <a:spcBef>
                  <a:spcPct val="0"/>
                </a:spcBef>
                <a:defRPr/>
              </a:pPr>
              <a:r>
                <a:rPr lang="zh-CN" altLang="en-US" sz="1200" b="1">
                  <a:solidFill>
                    <a:schemeClr val="dk1">
                      <a:lumMod val="100000"/>
                    </a:schemeClr>
                  </a:solidFill>
                </a:rPr>
                <a:t>标题文本预设</a:t>
              </a:r>
            </a:p>
          </p:txBody>
        </p:sp>
      </p:grpSp>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代理推广</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56" name="îṣḻíďè">
            <a:extLst>
              <a:ext uri="{FF2B5EF4-FFF2-40B4-BE49-F238E27FC236}">
                <a16:creationId xmlns:a16="http://schemas.microsoft.com/office/drawing/2014/main" id="{CC1B6DF4-D54C-4DA0-A677-719BE12CD6A5}"/>
              </a:ext>
            </a:extLst>
          </p:cNvPr>
          <p:cNvSpPr txBox="1">
            <a:spLocks/>
          </p:cNvSpPr>
          <p:nvPr/>
        </p:nvSpPr>
        <p:spPr>
          <a:xfrm>
            <a:off x="6187318" y="1894292"/>
            <a:ext cx="4097884" cy="477631"/>
          </a:xfrm>
          <a:prstGeom prst="rect">
            <a:avLst/>
          </a:prstGeom>
        </p:spPr>
        <p:txBody>
          <a:bodyPr wrap="square" lIns="144000" tIns="0" rIns="0" bIns="0" anchor="t" anchorCtr="0">
            <a:normAutofit/>
          </a:bodyPr>
          <a:lstStyle/>
          <a:p>
            <a:pPr algn="l">
              <a:lnSpc>
                <a:spcPct val="120000"/>
              </a:lnSpc>
            </a:pPr>
            <a:r>
              <a:rPr lang="zh-CN" altLang="en-US" sz="1100" dirty="0">
                <a:solidFill>
                  <a:schemeClr val="dk1">
                    <a:lumMod val="100000"/>
                  </a:schemeClr>
                </a:solidFill>
              </a:rPr>
              <a:t>此部分内容作为文字排版占位显示（建议使用主题字体）</a:t>
            </a:r>
            <a:br>
              <a:rPr lang="zh-CN" altLang="en-US" sz="1100" dirty="0">
                <a:solidFill>
                  <a:schemeClr val="dk1">
                    <a:lumMod val="100000"/>
                  </a:schemeClr>
                </a:solidFill>
              </a:rPr>
            </a:br>
            <a:r>
              <a:rPr lang="zh-CN" altLang="en-US" sz="1100" dirty="0">
                <a:solidFill>
                  <a:schemeClr val="dk1">
                    <a:lumMod val="100000"/>
                  </a:schemeClr>
                </a:solidFill>
              </a:rPr>
              <a:t>如需更改请在（设置形状格式）菜单下（文本选项）中调整</a:t>
            </a:r>
          </a:p>
        </p:txBody>
      </p:sp>
      <p:sp>
        <p:nvSpPr>
          <p:cNvPr id="57" name="îṣ1íḓè">
            <a:extLst>
              <a:ext uri="{FF2B5EF4-FFF2-40B4-BE49-F238E27FC236}">
                <a16:creationId xmlns:a16="http://schemas.microsoft.com/office/drawing/2014/main" id="{ADD91A12-1048-4DEB-87D9-232B7153CDEA}"/>
              </a:ext>
            </a:extLst>
          </p:cNvPr>
          <p:cNvSpPr txBox="1">
            <a:spLocks/>
          </p:cNvSpPr>
          <p:nvPr/>
        </p:nvSpPr>
        <p:spPr>
          <a:xfrm>
            <a:off x="6187317" y="3008207"/>
            <a:ext cx="4097883" cy="477631"/>
          </a:xfrm>
          <a:prstGeom prst="rect">
            <a:avLst/>
          </a:prstGeom>
        </p:spPr>
        <p:txBody>
          <a:bodyPr wrap="square" lIns="144000" tIns="0" rIns="0" bIns="0" anchor="t" anchorCtr="0">
            <a:normAutofit/>
          </a:bodyPr>
          <a:lstStyle/>
          <a:p>
            <a:pPr algn="l">
              <a:lnSpc>
                <a:spcPct val="120000"/>
              </a:lnSpc>
            </a:pPr>
            <a:r>
              <a:rPr lang="zh-CN" altLang="en-US" sz="1100">
                <a:solidFill>
                  <a:schemeClr val="dk1">
                    <a:lumMod val="100000"/>
                  </a:schemeClr>
                </a:solidFill>
              </a:rPr>
              <a:t>此部分内容作为文字排版占位显示（建议使用主题字体）</a:t>
            </a:r>
            <a:br>
              <a:rPr lang="zh-CN" altLang="en-US" sz="1100">
                <a:solidFill>
                  <a:schemeClr val="dk1">
                    <a:lumMod val="100000"/>
                  </a:schemeClr>
                </a:solidFill>
              </a:rPr>
            </a:br>
            <a:r>
              <a:rPr lang="zh-CN" altLang="en-US" sz="1100">
                <a:solidFill>
                  <a:schemeClr val="dk1">
                    <a:lumMod val="100000"/>
                  </a:schemeClr>
                </a:solidFill>
              </a:rPr>
              <a:t>如需更改请在（设置形状格式）菜单下（文本选项）中调整</a:t>
            </a:r>
          </a:p>
        </p:txBody>
      </p:sp>
      <p:sp>
        <p:nvSpPr>
          <p:cNvPr id="58" name="iŝḷíḍè">
            <a:extLst>
              <a:ext uri="{FF2B5EF4-FFF2-40B4-BE49-F238E27FC236}">
                <a16:creationId xmlns:a16="http://schemas.microsoft.com/office/drawing/2014/main" id="{40A1D870-BE5D-48B2-B7A8-4702F97C7A68}"/>
              </a:ext>
            </a:extLst>
          </p:cNvPr>
          <p:cNvSpPr txBox="1">
            <a:spLocks/>
          </p:cNvSpPr>
          <p:nvPr/>
        </p:nvSpPr>
        <p:spPr>
          <a:xfrm>
            <a:off x="6187317" y="4031135"/>
            <a:ext cx="4097883" cy="477631"/>
          </a:xfrm>
          <a:prstGeom prst="rect">
            <a:avLst/>
          </a:prstGeom>
        </p:spPr>
        <p:txBody>
          <a:bodyPr wrap="square" lIns="144000" tIns="0" rIns="0" bIns="0" anchor="t" anchorCtr="0">
            <a:normAutofit/>
          </a:bodyPr>
          <a:lstStyle/>
          <a:p>
            <a:pPr algn="l">
              <a:lnSpc>
                <a:spcPct val="120000"/>
              </a:lnSpc>
            </a:pPr>
            <a:r>
              <a:rPr lang="zh-CN" altLang="en-US" sz="1100">
                <a:solidFill>
                  <a:schemeClr val="dk1">
                    <a:lumMod val="100000"/>
                  </a:schemeClr>
                </a:solidFill>
              </a:rPr>
              <a:t>此部分内容作为文字排版占位显示（建议使用主题字体）</a:t>
            </a:r>
            <a:br>
              <a:rPr lang="zh-CN" altLang="en-US" sz="1100">
                <a:solidFill>
                  <a:schemeClr val="dk1">
                    <a:lumMod val="100000"/>
                  </a:schemeClr>
                </a:solidFill>
              </a:rPr>
            </a:br>
            <a:r>
              <a:rPr lang="zh-CN" altLang="en-US" sz="1100">
                <a:solidFill>
                  <a:schemeClr val="dk1">
                    <a:lumMod val="100000"/>
                  </a:schemeClr>
                </a:solidFill>
              </a:rPr>
              <a:t>如需更改请在（设置形状格式）菜单下（文本选项）中调整</a:t>
            </a:r>
          </a:p>
        </p:txBody>
      </p:sp>
      <p:sp>
        <p:nvSpPr>
          <p:cNvPr id="59" name="íṩ1iďé">
            <a:extLst>
              <a:ext uri="{FF2B5EF4-FFF2-40B4-BE49-F238E27FC236}">
                <a16:creationId xmlns:a16="http://schemas.microsoft.com/office/drawing/2014/main" id="{CFCB50D3-DE4B-4493-825D-BEC024E692F9}"/>
              </a:ext>
            </a:extLst>
          </p:cNvPr>
          <p:cNvSpPr txBox="1">
            <a:spLocks/>
          </p:cNvSpPr>
          <p:nvPr/>
        </p:nvSpPr>
        <p:spPr>
          <a:xfrm>
            <a:off x="6187317" y="5132668"/>
            <a:ext cx="4097883" cy="477631"/>
          </a:xfrm>
          <a:prstGeom prst="rect">
            <a:avLst/>
          </a:prstGeom>
        </p:spPr>
        <p:txBody>
          <a:bodyPr wrap="square" lIns="144000" tIns="0" rIns="0" bIns="0" anchor="t" anchorCtr="0">
            <a:normAutofit/>
          </a:bodyPr>
          <a:lstStyle/>
          <a:p>
            <a:pPr algn="l">
              <a:lnSpc>
                <a:spcPct val="120000"/>
              </a:lnSpc>
            </a:pPr>
            <a:r>
              <a:rPr lang="zh-CN" altLang="en-US" sz="1100">
                <a:solidFill>
                  <a:schemeClr val="dk1">
                    <a:lumMod val="100000"/>
                  </a:schemeClr>
                </a:solidFill>
              </a:rPr>
              <a:t>此部分内容作为文字排版占位显示（建议使用主题字体）</a:t>
            </a:r>
            <a:br>
              <a:rPr lang="zh-CN" altLang="en-US" sz="1100">
                <a:solidFill>
                  <a:schemeClr val="dk1">
                    <a:lumMod val="100000"/>
                  </a:schemeClr>
                </a:solidFill>
              </a:rPr>
            </a:br>
            <a:r>
              <a:rPr lang="zh-CN" altLang="en-US" sz="1100">
                <a:solidFill>
                  <a:schemeClr val="dk1">
                    <a:lumMod val="100000"/>
                  </a:schemeClr>
                </a:solidFill>
              </a:rPr>
              <a:t>如需更改请在（设置形状格式）菜单下（文本选项）中调整</a:t>
            </a:r>
          </a:p>
        </p:txBody>
      </p:sp>
      <p:sp>
        <p:nvSpPr>
          <p:cNvPr id="60" name="íŝḷiḑé">
            <a:extLst>
              <a:ext uri="{FF2B5EF4-FFF2-40B4-BE49-F238E27FC236}">
                <a16:creationId xmlns:a16="http://schemas.microsoft.com/office/drawing/2014/main" id="{6344A7E3-B237-446F-92D5-4C05F827B471}"/>
              </a:ext>
            </a:extLst>
          </p:cNvPr>
          <p:cNvSpPr>
            <a:spLocks/>
          </p:cNvSpPr>
          <p:nvPr/>
        </p:nvSpPr>
        <p:spPr bwMode="auto">
          <a:xfrm>
            <a:off x="5772693" y="1939529"/>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152A35"/>
          </a:solidFill>
          <a:ln w="9525">
            <a:noFill/>
            <a:round/>
            <a:headEnd/>
            <a:tailEnd/>
          </a:ln>
        </p:spPr>
        <p:txBody>
          <a:bodyPr anchor="ctr"/>
          <a:lstStyle/>
          <a:p>
            <a:pPr algn="ctr"/>
            <a:endParaRPr/>
          </a:p>
        </p:txBody>
      </p:sp>
      <p:sp>
        <p:nvSpPr>
          <p:cNvPr id="61" name="iṥľiḑê">
            <a:extLst>
              <a:ext uri="{FF2B5EF4-FFF2-40B4-BE49-F238E27FC236}">
                <a16:creationId xmlns:a16="http://schemas.microsoft.com/office/drawing/2014/main" id="{A5B72E80-6202-483D-9615-D21D56393458}"/>
              </a:ext>
            </a:extLst>
          </p:cNvPr>
          <p:cNvSpPr>
            <a:spLocks/>
          </p:cNvSpPr>
          <p:nvPr/>
        </p:nvSpPr>
        <p:spPr bwMode="auto">
          <a:xfrm>
            <a:off x="5772693" y="3038844"/>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C5F6B"/>
          </a:solidFill>
          <a:ln w="9525">
            <a:noFill/>
            <a:round/>
            <a:headEnd/>
            <a:tailEnd/>
          </a:ln>
        </p:spPr>
        <p:txBody>
          <a:bodyPr anchor="ctr"/>
          <a:lstStyle/>
          <a:p>
            <a:pPr algn="ctr"/>
            <a:endParaRPr/>
          </a:p>
        </p:txBody>
      </p:sp>
      <p:sp>
        <p:nvSpPr>
          <p:cNvPr id="62" name="îS1iḋè">
            <a:extLst>
              <a:ext uri="{FF2B5EF4-FFF2-40B4-BE49-F238E27FC236}">
                <a16:creationId xmlns:a16="http://schemas.microsoft.com/office/drawing/2014/main" id="{F0BD605B-B517-4BE9-844C-2E91A838EA08}"/>
              </a:ext>
            </a:extLst>
          </p:cNvPr>
          <p:cNvSpPr>
            <a:spLocks/>
          </p:cNvSpPr>
          <p:nvPr/>
        </p:nvSpPr>
        <p:spPr bwMode="auto">
          <a:xfrm>
            <a:off x="5772693" y="4061349"/>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152A35"/>
          </a:solidFill>
          <a:ln w="9525">
            <a:noFill/>
            <a:round/>
            <a:headEnd/>
            <a:tailEnd/>
          </a:ln>
        </p:spPr>
        <p:txBody>
          <a:bodyPr anchor="ctr"/>
          <a:lstStyle/>
          <a:p>
            <a:pPr algn="ctr"/>
            <a:endParaRPr/>
          </a:p>
        </p:txBody>
      </p:sp>
      <p:sp>
        <p:nvSpPr>
          <p:cNvPr id="63" name="i$ḷiḍè">
            <a:extLst>
              <a:ext uri="{FF2B5EF4-FFF2-40B4-BE49-F238E27FC236}">
                <a16:creationId xmlns:a16="http://schemas.microsoft.com/office/drawing/2014/main" id="{36CD2AAC-DB28-4F19-A2C2-094C7449888F}"/>
              </a:ext>
            </a:extLst>
          </p:cNvPr>
          <p:cNvSpPr>
            <a:spLocks/>
          </p:cNvSpPr>
          <p:nvPr/>
        </p:nvSpPr>
        <p:spPr bwMode="auto">
          <a:xfrm>
            <a:off x="5772693" y="5160664"/>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C5F6B"/>
          </a:solidFill>
          <a:ln w="9525">
            <a:noFill/>
            <a:round/>
            <a:headEnd/>
            <a:tailEnd/>
          </a:ln>
        </p:spPr>
        <p:txBody>
          <a:bodyPr anchor="ctr"/>
          <a:lstStyle/>
          <a:p>
            <a:pPr algn="ctr"/>
            <a:endParaRPr/>
          </a:p>
        </p:txBody>
      </p:sp>
      <p:grpSp>
        <p:nvGrpSpPr>
          <p:cNvPr id="2" name="组合 1">
            <a:extLst>
              <a:ext uri="{FF2B5EF4-FFF2-40B4-BE49-F238E27FC236}">
                <a16:creationId xmlns:a16="http://schemas.microsoft.com/office/drawing/2014/main" id="{773E2BF2-49D3-4ACC-9785-179423F0AA65}"/>
              </a:ext>
            </a:extLst>
          </p:cNvPr>
          <p:cNvGrpSpPr/>
          <p:nvPr/>
        </p:nvGrpSpPr>
        <p:grpSpPr>
          <a:xfrm>
            <a:off x="1471370" y="1628464"/>
            <a:ext cx="2360304" cy="944121"/>
            <a:chOff x="1471370" y="1628464"/>
            <a:chExt cx="2360304" cy="944121"/>
          </a:xfrm>
        </p:grpSpPr>
        <p:sp>
          <p:nvSpPr>
            <p:cNvPr id="52" name="îSliḍé">
              <a:extLst>
                <a:ext uri="{FF2B5EF4-FFF2-40B4-BE49-F238E27FC236}">
                  <a16:creationId xmlns:a16="http://schemas.microsoft.com/office/drawing/2014/main" id="{D21DEB88-4750-404E-B57B-FFDE2D19FAE6}"/>
                </a:ext>
              </a:extLst>
            </p:cNvPr>
            <p:cNvSpPr/>
            <p:nvPr/>
          </p:nvSpPr>
          <p:spPr>
            <a:xfrm>
              <a:off x="1471370" y="1628464"/>
              <a:ext cx="2360304" cy="94412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152A3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64" name="isḻîḓe">
              <a:extLst>
                <a:ext uri="{FF2B5EF4-FFF2-40B4-BE49-F238E27FC236}">
                  <a16:creationId xmlns:a16="http://schemas.microsoft.com/office/drawing/2014/main" id="{65ED3353-699C-40F8-B5C9-98D6920F1359}"/>
                </a:ext>
              </a:extLst>
            </p:cNvPr>
            <p:cNvSpPr>
              <a:spLocks/>
            </p:cNvSpPr>
            <p:nvPr/>
          </p:nvSpPr>
          <p:spPr bwMode="auto">
            <a:xfrm>
              <a:off x="2297241" y="1823944"/>
              <a:ext cx="708563" cy="457915"/>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anchor="ctr"/>
            <a:lstStyle/>
            <a:p>
              <a:pPr algn="ctr"/>
              <a:endParaRPr/>
            </a:p>
          </p:txBody>
        </p:sp>
      </p:grpSp>
      <p:grpSp>
        <p:nvGrpSpPr>
          <p:cNvPr id="3" name="组合 2">
            <a:extLst>
              <a:ext uri="{FF2B5EF4-FFF2-40B4-BE49-F238E27FC236}">
                <a16:creationId xmlns:a16="http://schemas.microsoft.com/office/drawing/2014/main" id="{9EC96F6F-8316-48AF-9442-F8FE325E141C}"/>
              </a:ext>
            </a:extLst>
          </p:cNvPr>
          <p:cNvGrpSpPr/>
          <p:nvPr/>
        </p:nvGrpSpPr>
        <p:grpSpPr>
          <a:xfrm>
            <a:off x="1471370" y="2704762"/>
            <a:ext cx="2360304" cy="944121"/>
            <a:chOff x="1471370" y="2704762"/>
            <a:chExt cx="2360304" cy="944121"/>
          </a:xfrm>
        </p:grpSpPr>
        <p:sp>
          <p:nvSpPr>
            <p:cNvPr id="53" name="íşľïdè">
              <a:extLst>
                <a:ext uri="{FF2B5EF4-FFF2-40B4-BE49-F238E27FC236}">
                  <a16:creationId xmlns:a16="http://schemas.microsoft.com/office/drawing/2014/main" id="{7CEBA5E7-9A6F-414D-8FF3-6488212E1AF3}"/>
                </a:ext>
              </a:extLst>
            </p:cNvPr>
            <p:cNvSpPr/>
            <p:nvPr/>
          </p:nvSpPr>
          <p:spPr>
            <a:xfrm>
              <a:off x="1471370" y="2704762"/>
              <a:ext cx="2360304" cy="94412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3C5F6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65" name="iṥļíḋe">
              <a:extLst>
                <a:ext uri="{FF2B5EF4-FFF2-40B4-BE49-F238E27FC236}">
                  <a16:creationId xmlns:a16="http://schemas.microsoft.com/office/drawing/2014/main" id="{5DCD5DA1-4752-454E-A460-18EDCF1F06AB}"/>
                </a:ext>
              </a:extLst>
            </p:cNvPr>
            <p:cNvSpPr>
              <a:spLocks/>
            </p:cNvSpPr>
            <p:nvPr/>
          </p:nvSpPr>
          <p:spPr bwMode="auto">
            <a:xfrm>
              <a:off x="2328644" y="2856743"/>
              <a:ext cx="645757" cy="64575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anchor="ctr"/>
            <a:lstStyle/>
            <a:p>
              <a:pPr algn="ctr"/>
              <a:endParaRPr/>
            </a:p>
          </p:txBody>
        </p:sp>
      </p:grpSp>
      <p:grpSp>
        <p:nvGrpSpPr>
          <p:cNvPr id="7" name="组合 6">
            <a:extLst>
              <a:ext uri="{FF2B5EF4-FFF2-40B4-BE49-F238E27FC236}">
                <a16:creationId xmlns:a16="http://schemas.microsoft.com/office/drawing/2014/main" id="{9B2D9279-101F-4408-8E4D-6A41A4F6935C}"/>
              </a:ext>
            </a:extLst>
          </p:cNvPr>
          <p:cNvGrpSpPr/>
          <p:nvPr/>
        </p:nvGrpSpPr>
        <p:grpSpPr>
          <a:xfrm>
            <a:off x="1471370" y="3781062"/>
            <a:ext cx="2360304" cy="944121"/>
            <a:chOff x="1471370" y="3781062"/>
            <a:chExt cx="2360304" cy="944121"/>
          </a:xfrm>
        </p:grpSpPr>
        <p:sp>
          <p:nvSpPr>
            <p:cNvPr id="54" name="îṥľídé">
              <a:extLst>
                <a:ext uri="{FF2B5EF4-FFF2-40B4-BE49-F238E27FC236}">
                  <a16:creationId xmlns:a16="http://schemas.microsoft.com/office/drawing/2014/main" id="{857703BD-AE71-4984-AF08-8C8CE60FC963}"/>
                </a:ext>
              </a:extLst>
            </p:cNvPr>
            <p:cNvSpPr/>
            <p:nvPr/>
          </p:nvSpPr>
          <p:spPr>
            <a:xfrm>
              <a:off x="1471370" y="3781062"/>
              <a:ext cx="2360304" cy="94412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152A3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66" name="îṩ1îde">
              <a:extLst>
                <a:ext uri="{FF2B5EF4-FFF2-40B4-BE49-F238E27FC236}">
                  <a16:creationId xmlns:a16="http://schemas.microsoft.com/office/drawing/2014/main" id="{0DB9EA7B-CEE0-4F54-A14E-7C79026936A2}"/>
                </a:ext>
              </a:extLst>
            </p:cNvPr>
            <p:cNvSpPr>
              <a:spLocks/>
            </p:cNvSpPr>
            <p:nvPr/>
          </p:nvSpPr>
          <p:spPr bwMode="auto">
            <a:xfrm>
              <a:off x="2342344" y="3980529"/>
              <a:ext cx="618359" cy="6183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anchor="ctr"/>
            <a:lstStyle/>
            <a:p>
              <a:pPr algn="ctr"/>
              <a:endParaRPr/>
            </a:p>
          </p:txBody>
        </p:sp>
      </p:grpSp>
      <p:grpSp>
        <p:nvGrpSpPr>
          <p:cNvPr id="8" name="组合 7">
            <a:extLst>
              <a:ext uri="{FF2B5EF4-FFF2-40B4-BE49-F238E27FC236}">
                <a16:creationId xmlns:a16="http://schemas.microsoft.com/office/drawing/2014/main" id="{B4AA84DF-96DB-4A27-9152-E9E5A1DF2E2E}"/>
              </a:ext>
            </a:extLst>
          </p:cNvPr>
          <p:cNvGrpSpPr/>
          <p:nvPr/>
        </p:nvGrpSpPr>
        <p:grpSpPr>
          <a:xfrm>
            <a:off x="1471370" y="4879832"/>
            <a:ext cx="2360304" cy="944121"/>
            <a:chOff x="1471370" y="4879832"/>
            <a:chExt cx="2360304" cy="944121"/>
          </a:xfrm>
        </p:grpSpPr>
        <p:sp>
          <p:nvSpPr>
            <p:cNvPr id="55" name="îṡ1iḑe">
              <a:extLst>
                <a:ext uri="{FF2B5EF4-FFF2-40B4-BE49-F238E27FC236}">
                  <a16:creationId xmlns:a16="http://schemas.microsoft.com/office/drawing/2014/main" id="{364B258A-770C-44FC-8F51-5A42C315D4AD}"/>
                </a:ext>
              </a:extLst>
            </p:cNvPr>
            <p:cNvSpPr/>
            <p:nvPr/>
          </p:nvSpPr>
          <p:spPr>
            <a:xfrm>
              <a:off x="1471370" y="4879832"/>
              <a:ext cx="2360304" cy="94412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3C5F6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67" name="ïşlïďè">
              <a:extLst>
                <a:ext uri="{FF2B5EF4-FFF2-40B4-BE49-F238E27FC236}">
                  <a16:creationId xmlns:a16="http://schemas.microsoft.com/office/drawing/2014/main" id="{BA68820F-C036-46F9-A3BE-70F9C6055910}"/>
                </a:ext>
              </a:extLst>
            </p:cNvPr>
            <p:cNvSpPr>
              <a:spLocks/>
            </p:cNvSpPr>
            <p:nvPr/>
          </p:nvSpPr>
          <p:spPr bwMode="auto">
            <a:xfrm>
              <a:off x="2349723" y="5055860"/>
              <a:ext cx="603601" cy="55780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anchor="ctr"/>
            <a:lstStyle/>
            <a:p>
              <a:pPr algn="ctr"/>
              <a:endParaRPr/>
            </a:p>
          </p:txBody>
        </p:sp>
      </p:grpSp>
    </p:spTree>
    <p:extLst>
      <p:ext uri="{BB962C8B-B14F-4D97-AF65-F5344CB8AC3E}">
        <p14:creationId xmlns:p14="http://schemas.microsoft.com/office/powerpoint/2010/main" val="22060993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750" fill="hold"/>
                                        <p:tgtEl>
                                          <p:spTgt spid="2"/>
                                        </p:tgtEl>
                                        <p:attrNameLst>
                                          <p:attrName>ppt_x</p:attrName>
                                        </p:attrNameLst>
                                      </p:cBhvr>
                                      <p:tavLst>
                                        <p:tav tm="0">
                                          <p:val>
                                            <p:strVal val="0-#ppt_w/2"/>
                                          </p:val>
                                        </p:tav>
                                        <p:tav tm="100000">
                                          <p:val>
                                            <p:strVal val="#ppt_x"/>
                                          </p:val>
                                        </p:tav>
                                      </p:tavLst>
                                    </p:anim>
                                    <p:anim calcmode="lin" valueType="num">
                                      <p:cBhvr additive="base">
                                        <p:cTn id="28" dur="75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25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750" fill="hold"/>
                                        <p:tgtEl>
                                          <p:spTgt spid="3"/>
                                        </p:tgtEl>
                                        <p:attrNameLst>
                                          <p:attrName>ppt_x</p:attrName>
                                        </p:attrNameLst>
                                      </p:cBhvr>
                                      <p:tavLst>
                                        <p:tav tm="0">
                                          <p:val>
                                            <p:strVal val="0-#ppt_w/2"/>
                                          </p:val>
                                        </p:tav>
                                        <p:tav tm="100000">
                                          <p:val>
                                            <p:strVal val="#ppt_x"/>
                                          </p:val>
                                        </p:tav>
                                      </p:tavLst>
                                    </p:anim>
                                    <p:anim calcmode="lin" valueType="num">
                                      <p:cBhvr additive="base">
                                        <p:cTn id="32" dur="75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0-#ppt_w/2"/>
                                          </p:val>
                                        </p:tav>
                                        <p:tav tm="100000">
                                          <p:val>
                                            <p:strVal val="#ppt_x"/>
                                          </p:val>
                                        </p:tav>
                                      </p:tavLst>
                                    </p:anim>
                                    <p:anim calcmode="lin" valueType="num">
                                      <p:cBhvr additive="base">
                                        <p:cTn id="36" dur="75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0-#ppt_w/2"/>
                                          </p:val>
                                        </p:tav>
                                        <p:tav tm="100000">
                                          <p:val>
                                            <p:strVal val="#ppt_x"/>
                                          </p:val>
                                        </p:tav>
                                      </p:tavLst>
                                    </p:anim>
                                    <p:anim calcmode="lin" valueType="num">
                                      <p:cBhvr additive="base">
                                        <p:cTn id="40" dur="75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p:tgtEl>
                                          <p:spTgt spid="9"/>
                                        </p:tgtEl>
                                        <p:attrNameLst>
                                          <p:attrName>ppt_x</p:attrName>
                                        </p:attrNameLst>
                                      </p:cBhvr>
                                      <p:tavLst>
                                        <p:tav tm="0">
                                          <p:val>
                                            <p:strVal val="#ppt_x-#ppt_w*1.125000"/>
                                          </p:val>
                                        </p:tav>
                                        <p:tav tm="100000">
                                          <p:val>
                                            <p:strVal val="#ppt_x"/>
                                          </p:val>
                                        </p:tav>
                                      </p:tavLst>
                                    </p:anim>
                                    <p:animEffect transition="in" filter="wipe(right)">
                                      <p:cBhvr>
                                        <p:cTn id="45" dur="500"/>
                                        <p:tgtEl>
                                          <p:spTgt spid="9"/>
                                        </p:tgtEl>
                                      </p:cBhvr>
                                    </p:animEffect>
                                  </p:childTnLst>
                                </p:cTn>
                              </p:par>
                              <p:par>
                                <p:cTn id="46" presetID="12" presetClass="entr" presetSubtype="8"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par>
                                <p:cTn id="50" presetID="12" presetClass="entr" presetSubtype="8"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p:tgtEl>
                                          <p:spTgt spid="11"/>
                                        </p:tgtEl>
                                        <p:attrNameLst>
                                          <p:attrName>ppt_x</p:attrName>
                                        </p:attrNameLst>
                                      </p:cBhvr>
                                      <p:tavLst>
                                        <p:tav tm="0">
                                          <p:val>
                                            <p:strVal val="#ppt_x-#ppt_w*1.125000"/>
                                          </p:val>
                                        </p:tav>
                                        <p:tav tm="100000">
                                          <p:val>
                                            <p:strVal val="#ppt_x"/>
                                          </p:val>
                                        </p:tav>
                                      </p:tavLst>
                                    </p:anim>
                                    <p:animEffect transition="in" filter="wipe(right)">
                                      <p:cBhvr>
                                        <p:cTn id="53" dur="500"/>
                                        <p:tgtEl>
                                          <p:spTgt spid="11"/>
                                        </p:tgtEl>
                                      </p:cBhvr>
                                    </p:animEffect>
                                  </p:childTnLst>
                                </p:cTn>
                              </p:par>
                              <p:par>
                                <p:cTn id="54" presetID="12" presetClass="entr" presetSubtype="8"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p:tgtEl>
                                          <p:spTgt spid="12"/>
                                        </p:tgtEl>
                                        <p:attrNameLst>
                                          <p:attrName>ppt_x</p:attrName>
                                        </p:attrNameLst>
                                      </p:cBhvr>
                                      <p:tavLst>
                                        <p:tav tm="0">
                                          <p:val>
                                            <p:strVal val="#ppt_x-#ppt_w*1.125000"/>
                                          </p:val>
                                        </p:tav>
                                        <p:tav tm="100000">
                                          <p:val>
                                            <p:strVal val="#ppt_x"/>
                                          </p:val>
                                        </p:tav>
                                      </p:tavLst>
                                    </p:anim>
                                    <p:animEffect transition="in" filter="wipe(right)">
                                      <p:cBhvr>
                                        <p:cTn id="57" dur="500"/>
                                        <p:tgtEl>
                                          <p:spTgt spid="12"/>
                                        </p:tgtEl>
                                      </p:cBhvr>
                                    </p:animEffect>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p:cTn id="66" dur="500" fill="hold"/>
                                        <p:tgtEl>
                                          <p:spTgt spid="61"/>
                                        </p:tgtEl>
                                        <p:attrNameLst>
                                          <p:attrName>ppt_w</p:attrName>
                                        </p:attrNameLst>
                                      </p:cBhvr>
                                      <p:tavLst>
                                        <p:tav tm="0">
                                          <p:val>
                                            <p:fltVal val="0"/>
                                          </p:val>
                                        </p:tav>
                                        <p:tav tm="100000">
                                          <p:val>
                                            <p:strVal val="#ppt_w"/>
                                          </p:val>
                                        </p:tav>
                                      </p:tavLst>
                                    </p:anim>
                                    <p:anim calcmode="lin" valueType="num">
                                      <p:cBhvr>
                                        <p:cTn id="67" dur="500" fill="hold"/>
                                        <p:tgtEl>
                                          <p:spTgt spid="61"/>
                                        </p:tgtEl>
                                        <p:attrNameLst>
                                          <p:attrName>ppt_h</p:attrName>
                                        </p:attrNameLst>
                                      </p:cBhvr>
                                      <p:tavLst>
                                        <p:tav tm="0">
                                          <p:val>
                                            <p:fltVal val="0"/>
                                          </p:val>
                                        </p:tav>
                                        <p:tav tm="100000">
                                          <p:val>
                                            <p:strVal val="#ppt_h"/>
                                          </p:val>
                                        </p:tav>
                                      </p:tavLst>
                                    </p:anim>
                                    <p:animEffect transition="in" filter="fade">
                                      <p:cBhvr>
                                        <p:cTn id="68" dur="500"/>
                                        <p:tgtEl>
                                          <p:spTgt spid="6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fltVal val="0"/>
                                          </p:val>
                                        </p:tav>
                                        <p:tav tm="100000">
                                          <p:val>
                                            <p:strVal val="#ppt_w"/>
                                          </p:val>
                                        </p:tav>
                                      </p:tavLst>
                                    </p:anim>
                                    <p:anim calcmode="lin" valueType="num">
                                      <p:cBhvr>
                                        <p:cTn id="72" dur="500" fill="hold"/>
                                        <p:tgtEl>
                                          <p:spTgt spid="62"/>
                                        </p:tgtEl>
                                        <p:attrNameLst>
                                          <p:attrName>ppt_h</p:attrName>
                                        </p:attrNameLst>
                                      </p:cBhvr>
                                      <p:tavLst>
                                        <p:tav tm="0">
                                          <p:val>
                                            <p:fltVal val="0"/>
                                          </p:val>
                                        </p:tav>
                                        <p:tav tm="100000">
                                          <p:val>
                                            <p:strVal val="#ppt_h"/>
                                          </p:val>
                                        </p:tav>
                                      </p:tavLst>
                                    </p:anim>
                                    <p:animEffect transition="in" filter="fade">
                                      <p:cBhvr>
                                        <p:cTn id="73" dur="500"/>
                                        <p:tgtEl>
                                          <p:spTgt spid="6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p:cTn id="76" dur="500" fill="hold"/>
                                        <p:tgtEl>
                                          <p:spTgt spid="63"/>
                                        </p:tgtEl>
                                        <p:attrNameLst>
                                          <p:attrName>ppt_w</p:attrName>
                                        </p:attrNameLst>
                                      </p:cBhvr>
                                      <p:tavLst>
                                        <p:tav tm="0">
                                          <p:val>
                                            <p:fltVal val="0"/>
                                          </p:val>
                                        </p:tav>
                                        <p:tav tm="100000">
                                          <p:val>
                                            <p:strVal val="#ppt_w"/>
                                          </p:val>
                                        </p:tav>
                                      </p:tavLst>
                                    </p:anim>
                                    <p:anim calcmode="lin" valueType="num">
                                      <p:cBhvr>
                                        <p:cTn id="77" dur="500" fill="hold"/>
                                        <p:tgtEl>
                                          <p:spTgt spid="63"/>
                                        </p:tgtEl>
                                        <p:attrNameLst>
                                          <p:attrName>ppt_h</p:attrName>
                                        </p:attrNameLst>
                                      </p:cBhvr>
                                      <p:tavLst>
                                        <p:tav tm="0">
                                          <p:val>
                                            <p:fltVal val="0"/>
                                          </p:val>
                                        </p:tav>
                                        <p:tav tm="100000">
                                          <p:val>
                                            <p:strVal val="#ppt_h"/>
                                          </p:val>
                                        </p:tav>
                                      </p:tavLst>
                                    </p:anim>
                                    <p:animEffect transition="in" filter="fade">
                                      <p:cBhvr>
                                        <p:cTn id="78" dur="500"/>
                                        <p:tgtEl>
                                          <p:spTgt spid="63"/>
                                        </p:tgtEl>
                                      </p:cBhvr>
                                    </p:animEffect>
                                  </p:childTnLst>
                                </p:cTn>
                              </p:par>
                            </p:childTnLst>
                          </p:cTn>
                        </p:par>
                        <p:par>
                          <p:cTn id="79" fill="hold">
                            <p:stCondLst>
                              <p:cond delay="4000"/>
                            </p:stCondLst>
                            <p:childTnLst>
                              <p:par>
                                <p:cTn id="80" presetID="2" presetClass="entr" presetSubtype="2"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1+#ppt_w/2"/>
                                          </p:val>
                                        </p:tav>
                                        <p:tav tm="100000">
                                          <p:val>
                                            <p:strVal val="#ppt_x"/>
                                          </p:val>
                                        </p:tav>
                                      </p:tavLst>
                                    </p:anim>
                                    <p:anim calcmode="lin" valueType="num">
                                      <p:cBhvr additive="base">
                                        <p:cTn id="83" dur="500" fill="hold"/>
                                        <p:tgtEl>
                                          <p:spTgt spid="56"/>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1+#ppt_w/2"/>
                                          </p:val>
                                        </p:tav>
                                        <p:tav tm="100000">
                                          <p:val>
                                            <p:strVal val="#ppt_x"/>
                                          </p:val>
                                        </p:tav>
                                      </p:tavLst>
                                    </p:anim>
                                    <p:anim calcmode="lin" valueType="num">
                                      <p:cBhvr additive="base">
                                        <p:cTn id="87" dur="500" fill="hold"/>
                                        <p:tgtEl>
                                          <p:spTgt spid="57"/>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1+#ppt_w/2"/>
                                          </p:val>
                                        </p:tav>
                                        <p:tav tm="100000">
                                          <p:val>
                                            <p:strVal val="#ppt_x"/>
                                          </p:val>
                                        </p:tav>
                                      </p:tavLst>
                                    </p:anim>
                                    <p:anim calcmode="lin" valueType="num">
                                      <p:cBhvr additive="base">
                                        <p:cTn id="91" dur="500" fill="hold"/>
                                        <p:tgtEl>
                                          <p:spTgt spid="58"/>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1+#ppt_w/2"/>
                                          </p:val>
                                        </p:tav>
                                        <p:tav tm="100000">
                                          <p:val>
                                            <p:strVal val="#ppt_x"/>
                                          </p:val>
                                        </p:tav>
                                      </p:tavLst>
                                    </p:anim>
                                    <p:anim calcmode="lin" valueType="num">
                                      <p:cBhvr additive="base">
                                        <p:cTn id="95"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56" grpId="0"/>
      <p:bldP spid="57" grpId="0"/>
      <p:bldP spid="58" grpId="0"/>
      <p:bldP spid="59" grpId="0"/>
      <p:bldP spid="60" grpId="0" animBg="1"/>
      <p:bldP spid="61" grpId="0" animBg="1"/>
      <p:bldP spid="62" grpId="0" animBg="1"/>
      <p:bldP spid="6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利润来源分析</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grpSp>
        <p:nvGrpSpPr>
          <p:cNvPr id="66" name="0b4e669e-5c92-4b13-b4e7-ad5f6c4d212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50BEFC4-8016-4EC1-93DA-0868C7ED8A3E}"/>
              </a:ext>
            </a:extLst>
          </p:cNvPr>
          <p:cNvGrpSpPr>
            <a:grpSpLocks noChangeAspect="1"/>
          </p:cNvGrpSpPr>
          <p:nvPr>
            <p:custDataLst>
              <p:tags r:id="rId1"/>
            </p:custDataLst>
          </p:nvPr>
        </p:nvGrpSpPr>
        <p:grpSpPr>
          <a:xfrm>
            <a:off x="781853" y="1409672"/>
            <a:ext cx="10628294" cy="4033182"/>
            <a:chOff x="540204" y="1388803"/>
            <a:chExt cx="11138542" cy="4226810"/>
          </a:xfrm>
        </p:grpSpPr>
        <p:grpSp>
          <p:nvGrpSpPr>
            <p:cNvPr id="67" name="ïṥ1ïḓê">
              <a:extLst>
                <a:ext uri="{FF2B5EF4-FFF2-40B4-BE49-F238E27FC236}">
                  <a16:creationId xmlns:a16="http://schemas.microsoft.com/office/drawing/2014/main" id="{AFE21AE2-3A76-4659-A1D3-3058E575E42C}"/>
                </a:ext>
              </a:extLst>
            </p:cNvPr>
            <p:cNvGrpSpPr/>
            <p:nvPr/>
          </p:nvGrpSpPr>
          <p:grpSpPr>
            <a:xfrm>
              <a:off x="540204" y="2605087"/>
              <a:ext cx="3820612" cy="1647825"/>
              <a:chOff x="566057" y="1219200"/>
              <a:chExt cx="3483430" cy="1647825"/>
            </a:xfrm>
          </p:grpSpPr>
          <p:sp>
            <p:nvSpPr>
              <p:cNvPr id="97" name="íṥ1iḓé">
                <a:extLst>
                  <a:ext uri="{FF2B5EF4-FFF2-40B4-BE49-F238E27FC236}">
                    <a16:creationId xmlns:a16="http://schemas.microsoft.com/office/drawing/2014/main" id="{C6783A23-9540-4C78-B3AA-E4D8A46E5D55}"/>
                  </a:ext>
                </a:extLst>
              </p:cNvPr>
              <p:cNvSpPr/>
              <p:nvPr/>
            </p:nvSpPr>
            <p:spPr>
              <a:xfrm>
                <a:off x="566057" y="1219200"/>
                <a:ext cx="3483430" cy="1204686"/>
              </a:xfrm>
              <a:prstGeom prst="round1Rect">
                <a:avLst>
                  <a:gd name="adj" fmla="val 28788"/>
                </a:avLst>
              </a:prstGeom>
              <a:solidFill>
                <a:srgbClr val="3C5F6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98" name="îṥḷíde">
                <a:extLst>
                  <a:ext uri="{FF2B5EF4-FFF2-40B4-BE49-F238E27FC236}">
                    <a16:creationId xmlns:a16="http://schemas.microsoft.com/office/drawing/2014/main" id="{07941A27-6A64-439E-AA8B-C121E1B20DC4}"/>
                  </a:ext>
                </a:extLst>
              </p:cNvPr>
              <p:cNvSpPr/>
              <p:nvPr/>
            </p:nvSpPr>
            <p:spPr>
              <a:xfrm flipH="1" flipV="1">
                <a:off x="566057" y="2423886"/>
                <a:ext cx="876300" cy="443139"/>
              </a:xfrm>
              <a:prstGeom prst="rtTriangle">
                <a:avLst/>
              </a:prstGeom>
              <a:solidFill>
                <a:srgbClr val="152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grpSp>
        <p:grpSp>
          <p:nvGrpSpPr>
            <p:cNvPr id="68" name="ïśḷiḋe">
              <a:extLst>
                <a:ext uri="{FF2B5EF4-FFF2-40B4-BE49-F238E27FC236}">
                  <a16:creationId xmlns:a16="http://schemas.microsoft.com/office/drawing/2014/main" id="{936A47FE-225D-455B-875B-A3DDA8A04D1F}"/>
                </a:ext>
              </a:extLst>
            </p:cNvPr>
            <p:cNvGrpSpPr/>
            <p:nvPr/>
          </p:nvGrpSpPr>
          <p:grpSpPr>
            <a:xfrm>
              <a:off x="4452344" y="2605087"/>
              <a:ext cx="1916276" cy="1647825"/>
              <a:chOff x="4348842" y="1219200"/>
              <a:chExt cx="1747158" cy="1647825"/>
            </a:xfrm>
          </p:grpSpPr>
          <p:sp>
            <p:nvSpPr>
              <p:cNvPr id="95" name="îṡ1ïḋê">
                <a:extLst>
                  <a:ext uri="{FF2B5EF4-FFF2-40B4-BE49-F238E27FC236}">
                    <a16:creationId xmlns:a16="http://schemas.microsoft.com/office/drawing/2014/main" id="{DA9811D8-04BB-4A57-83D0-BE7245503213}"/>
                  </a:ext>
                </a:extLst>
              </p:cNvPr>
              <p:cNvSpPr/>
              <p:nvPr/>
            </p:nvSpPr>
            <p:spPr>
              <a:xfrm>
                <a:off x="4354285" y="1219200"/>
                <a:ext cx="1741715" cy="1204686"/>
              </a:xfrm>
              <a:prstGeom prst="round1Rect">
                <a:avLst>
                  <a:gd name="adj" fmla="val 28788"/>
                </a:avLst>
              </a:prstGeom>
              <a:solidFill>
                <a:srgbClr val="3C5F6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96" name="i$liḍè">
                <a:extLst>
                  <a:ext uri="{FF2B5EF4-FFF2-40B4-BE49-F238E27FC236}">
                    <a16:creationId xmlns:a16="http://schemas.microsoft.com/office/drawing/2014/main" id="{3A1CDAB2-76C7-44A7-AAB5-9C564D2C85EF}"/>
                  </a:ext>
                </a:extLst>
              </p:cNvPr>
              <p:cNvSpPr/>
              <p:nvPr/>
            </p:nvSpPr>
            <p:spPr>
              <a:xfrm flipH="1" flipV="1">
                <a:off x="4348842" y="2423886"/>
                <a:ext cx="876300" cy="443139"/>
              </a:xfrm>
              <a:prstGeom prst="rtTriangle">
                <a:avLst/>
              </a:prstGeom>
              <a:solidFill>
                <a:srgbClr val="152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grpSp>
        <p:grpSp>
          <p:nvGrpSpPr>
            <p:cNvPr id="69" name="ï$ļíḍè">
              <a:extLst>
                <a:ext uri="{FF2B5EF4-FFF2-40B4-BE49-F238E27FC236}">
                  <a16:creationId xmlns:a16="http://schemas.microsoft.com/office/drawing/2014/main" id="{78742384-BE24-429A-ADD9-B3C29CCB42C5}"/>
                </a:ext>
              </a:extLst>
            </p:cNvPr>
            <p:cNvGrpSpPr/>
            <p:nvPr/>
          </p:nvGrpSpPr>
          <p:grpSpPr>
            <a:xfrm>
              <a:off x="6460148" y="2605087"/>
              <a:ext cx="1389451" cy="1647825"/>
              <a:chOff x="6400798" y="1219200"/>
              <a:chExt cx="1266827" cy="1647825"/>
            </a:xfrm>
          </p:grpSpPr>
          <p:sp>
            <p:nvSpPr>
              <p:cNvPr id="93" name="íśḻïďe">
                <a:extLst>
                  <a:ext uri="{FF2B5EF4-FFF2-40B4-BE49-F238E27FC236}">
                    <a16:creationId xmlns:a16="http://schemas.microsoft.com/office/drawing/2014/main" id="{17D8C602-D71A-4F20-BF02-FE0AACE152EB}"/>
                  </a:ext>
                </a:extLst>
              </p:cNvPr>
              <p:cNvSpPr/>
              <p:nvPr/>
            </p:nvSpPr>
            <p:spPr>
              <a:xfrm>
                <a:off x="6400798" y="1219200"/>
                <a:ext cx="1266827" cy="1204686"/>
              </a:xfrm>
              <a:prstGeom prst="round1Rect">
                <a:avLst>
                  <a:gd name="adj" fmla="val 28788"/>
                </a:avLst>
              </a:prstGeom>
              <a:solidFill>
                <a:srgbClr val="3C5F6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94" name="íṧḻídé">
                <a:extLst>
                  <a:ext uri="{FF2B5EF4-FFF2-40B4-BE49-F238E27FC236}">
                    <a16:creationId xmlns:a16="http://schemas.microsoft.com/office/drawing/2014/main" id="{3EF5C244-7A28-48A6-94F9-79ECE945B191}"/>
                  </a:ext>
                </a:extLst>
              </p:cNvPr>
              <p:cNvSpPr/>
              <p:nvPr/>
            </p:nvSpPr>
            <p:spPr>
              <a:xfrm flipH="1" flipV="1">
                <a:off x="6400798" y="2423886"/>
                <a:ext cx="876300" cy="443139"/>
              </a:xfrm>
              <a:prstGeom prst="rtTriangle">
                <a:avLst/>
              </a:prstGeom>
              <a:solidFill>
                <a:srgbClr val="152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grpSp>
        <p:grpSp>
          <p:nvGrpSpPr>
            <p:cNvPr id="70" name="íṩḷíḑê">
              <a:extLst>
                <a:ext uri="{FF2B5EF4-FFF2-40B4-BE49-F238E27FC236}">
                  <a16:creationId xmlns:a16="http://schemas.microsoft.com/office/drawing/2014/main" id="{B55690D8-78D5-4AC7-91D1-DE2585D982BD}"/>
                </a:ext>
              </a:extLst>
            </p:cNvPr>
            <p:cNvGrpSpPr/>
            <p:nvPr/>
          </p:nvGrpSpPr>
          <p:grpSpPr>
            <a:xfrm>
              <a:off x="7941127" y="2605087"/>
              <a:ext cx="3710669" cy="1647825"/>
              <a:chOff x="7966981" y="1219200"/>
              <a:chExt cx="3383190" cy="1647825"/>
            </a:xfrm>
          </p:grpSpPr>
          <p:sp>
            <p:nvSpPr>
              <p:cNvPr id="91" name="íşļîďê">
                <a:extLst>
                  <a:ext uri="{FF2B5EF4-FFF2-40B4-BE49-F238E27FC236}">
                    <a16:creationId xmlns:a16="http://schemas.microsoft.com/office/drawing/2014/main" id="{0E06745B-DFD1-4C57-BE72-16E1691585EA}"/>
                  </a:ext>
                </a:extLst>
              </p:cNvPr>
              <p:cNvSpPr/>
              <p:nvPr/>
            </p:nvSpPr>
            <p:spPr>
              <a:xfrm>
                <a:off x="7972423" y="1219200"/>
                <a:ext cx="3377748" cy="1204686"/>
              </a:xfrm>
              <a:prstGeom prst="round1Rect">
                <a:avLst>
                  <a:gd name="adj" fmla="val 28788"/>
                </a:avLst>
              </a:prstGeom>
              <a:solidFill>
                <a:srgbClr val="3C5F6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92" name="îṥľîḋe">
                <a:extLst>
                  <a:ext uri="{FF2B5EF4-FFF2-40B4-BE49-F238E27FC236}">
                    <a16:creationId xmlns:a16="http://schemas.microsoft.com/office/drawing/2014/main" id="{6856CE4A-3F5A-476F-BF5E-7C9D1B8A4C44}"/>
                  </a:ext>
                </a:extLst>
              </p:cNvPr>
              <p:cNvSpPr/>
              <p:nvPr/>
            </p:nvSpPr>
            <p:spPr>
              <a:xfrm flipH="1" flipV="1">
                <a:off x="7966981" y="2423886"/>
                <a:ext cx="876300" cy="443139"/>
              </a:xfrm>
              <a:prstGeom prst="rtTriangle">
                <a:avLst/>
              </a:prstGeom>
              <a:solidFill>
                <a:srgbClr val="152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grpSp>
        <p:sp>
          <p:nvSpPr>
            <p:cNvPr id="71" name="ïsḻîḍé">
              <a:extLst>
                <a:ext uri="{FF2B5EF4-FFF2-40B4-BE49-F238E27FC236}">
                  <a16:creationId xmlns:a16="http://schemas.microsoft.com/office/drawing/2014/main" id="{A1BF4E13-91C8-4A9E-9690-2955A9A75339}"/>
                </a:ext>
              </a:extLst>
            </p:cNvPr>
            <p:cNvSpPr>
              <a:spLocks/>
            </p:cNvSpPr>
            <p:nvPr/>
          </p:nvSpPr>
          <p:spPr bwMode="auto">
            <a:xfrm>
              <a:off x="4706250" y="2909710"/>
              <a:ext cx="400800" cy="578024"/>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sz="2000"/>
            </a:p>
          </p:txBody>
        </p:sp>
        <p:sp>
          <p:nvSpPr>
            <p:cNvPr id="72" name="íś1îďè">
              <a:extLst>
                <a:ext uri="{FF2B5EF4-FFF2-40B4-BE49-F238E27FC236}">
                  <a16:creationId xmlns:a16="http://schemas.microsoft.com/office/drawing/2014/main" id="{BDEFBA20-75FF-4E85-823E-BE94FE81222A}"/>
                </a:ext>
              </a:extLst>
            </p:cNvPr>
            <p:cNvSpPr>
              <a:spLocks/>
            </p:cNvSpPr>
            <p:nvPr/>
          </p:nvSpPr>
          <p:spPr bwMode="auto">
            <a:xfrm>
              <a:off x="8219366" y="2906939"/>
              <a:ext cx="404643" cy="583566"/>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sz="2000"/>
            </a:p>
          </p:txBody>
        </p:sp>
        <p:sp>
          <p:nvSpPr>
            <p:cNvPr id="73" name="îṣļîdè">
              <a:extLst>
                <a:ext uri="{FF2B5EF4-FFF2-40B4-BE49-F238E27FC236}">
                  <a16:creationId xmlns:a16="http://schemas.microsoft.com/office/drawing/2014/main" id="{8678EB76-E400-4720-B9D4-E374669793F5}"/>
                </a:ext>
              </a:extLst>
            </p:cNvPr>
            <p:cNvSpPr>
              <a:spLocks/>
            </p:cNvSpPr>
            <p:nvPr/>
          </p:nvSpPr>
          <p:spPr bwMode="auto">
            <a:xfrm>
              <a:off x="805068" y="2887650"/>
              <a:ext cx="431392" cy="622143"/>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sz="2000"/>
            </a:p>
          </p:txBody>
        </p:sp>
        <p:sp>
          <p:nvSpPr>
            <p:cNvPr id="74" name="í$líḋè">
              <a:extLst>
                <a:ext uri="{FF2B5EF4-FFF2-40B4-BE49-F238E27FC236}">
                  <a16:creationId xmlns:a16="http://schemas.microsoft.com/office/drawing/2014/main" id="{F1E65ABF-BEBF-4C83-8AF4-FF10D0992B5D}"/>
                </a:ext>
              </a:extLst>
            </p:cNvPr>
            <p:cNvSpPr>
              <a:spLocks/>
            </p:cNvSpPr>
            <p:nvPr/>
          </p:nvSpPr>
          <p:spPr bwMode="auto">
            <a:xfrm>
              <a:off x="6580886" y="2898449"/>
              <a:ext cx="408237" cy="588749"/>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sz="2000"/>
            </a:p>
          </p:txBody>
        </p:sp>
        <p:grpSp>
          <p:nvGrpSpPr>
            <p:cNvPr id="75" name="îṥḻïďé">
              <a:extLst>
                <a:ext uri="{FF2B5EF4-FFF2-40B4-BE49-F238E27FC236}">
                  <a16:creationId xmlns:a16="http://schemas.microsoft.com/office/drawing/2014/main" id="{8E160036-72FA-41DE-8389-4A73AB2D6266}"/>
                </a:ext>
              </a:extLst>
            </p:cNvPr>
            <p:cNvGrpSpPr/>
            <p:nvPr/>
          </p:nvGrpSpPr>
          <p:grpSpPr>
            <a:xfrm>
              <a:off x="540204" y="4779836"/>
              <a:ext cx="3579815" cy="835777"/>
              <a:chOff x="8461577" y="3139323"/>
              <a:chExt cx="4087891" cy="835777"/>
            </a:xfrm>
          </p:grpSpPr>
          <p:sp>
            <p:nvSpPr>
              <p:cNvPr id="89" name="íṥlíḑê">
                <a:extLst>
                  <a:ext uri="{FF2B5EF4-FFF2-40B4-BE49-F238E27FC236}">
                    <a16:creationId xmlns:a16="http://schemas.microsoft.com/office/drawing/2014/main" id="{ACAD7477-B88A-4F5E-B0D9-F2644A79C02E}"/>
                  </a:ext>
                </a:extLst>
              </p:cNvPr>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50">
                    <a:solidFill>
                      <a:schemeClr val="tx1">
                        <a:lumMod val="75000"/>
                        <a:lumOff val="25000"/>
                      </a:schemeClr>
                    </a:solidFill>
                  </a:rPr>
                  <a:t>此部分内容作为文字排版占位显示</a:t>
                </a:r>
                <a:br>
                  <a:rPr lang="zh-CN" altLang="en-US" sz="1050">
                    <a:solidFill>
                      <a:schemeClr val="tx1">
                        <a:lumMod val="75000"/>
                        <a:lumOff val="25000"/>
                      </a:schemeClr>
                    </a:solidFill>
                  </a:rPr>
                </a:br>
                <a:r>
                  <a:rPr lang="zh-CN" altLang="en-US" sz="1050">
                    <a:solidFill>
                      <a:schemeClr val="tx1">
                        <a:lumMod val="75000"/>
                        <a:lumOff val="25000"/>
                      </a:schemeClr>
                    </a:solidFill>
                  </a:rPr>
                  <a:t>（建议使用主题字体）</a:t>
                </a:r>
              </a:p>
            </p:txBody>
          </p:sp>
          <p:sp>
            <p:nvSpPr>
              <p:cNvPr id="90" name="ïṧḻïdê">
                <a:extLst>
                  <a:ext uri="{FF2B5EF4-FFF2-40B4-BE49-F238E27FC236}">
                    <a16:creationId xmlns:a16="http://schemas.microsoft.com/office/drawing/2014/main" id="{D9884B54-0422-402E-A91B-41DD1BFF8400}"/>
                  </a:ext>
                </a:extLst>
              </p:cNvPr>
              <p:cNvSpPr/>
              <p:nvPr/>
            </p:nvSpPr>
            <p:spPr>
              <a:xfrm>
                <a:off x="8461577" y="3139323"/>
                <a:ext cx="2457329" cy="246221"/>
              </a:xfrm>
              <a:prstGeom prst="rect">
                <a:avLst/>
              </a:prstGeom>
            </p:spPr>
            <p:txBody>
              <a:bodyPr wrap="none" lIns="72000" tIns="0" rIns="72000" bIns="0">
                <a:noAutofit/>
              </a:bodyPr>
              <a:lstStyle/>
              <a:p>
                <a:pPr lvl="0" defTabSz="914378">
                  <a:defRPr/>
                </a:pPr>
                <a:r>
                  <a:rPr lang="zh-CN" altLang="en-US" b="1" dirty="0">
                    <a:solidFill>
                      <a:srgbClr val="152A35"/>
                    </a:solidFill>
                  </a:rPr>
                  <a:t>标题文本预设</a:t>
                </a:r>
              </a:p>
            </p:txBody>
          </p:sp>
        </p:grpSp>
        <p:grpSp>
          <p:nvGrpSpPr>
            <p:cNvPr id="76" name="ïṡlíḑè">
              <a:extLst>
                <a:ext uri="{FF2B5EF4-FFF2-40B4-BE49-F238E27FC236}">
                  <a16:creationId xmlns:a16="http://schemas.microsoft.com/office/drawing/2014/main" id="{57B9747D-6850-44C5-A2FB-90F4BE00C1C9}"/>
                </a:ext>
              </a:extLst>
            </p:cNvPr>
            <p:cNvGrpSpPr/>
            <p:nvPr/>
          </p:nvGrpSpPr>
          <p:grpSpPr>
            <a:xfrm>
              <a:off x="4452343" y="1392573"/>
              <a:ext cx="3579817" cy="835777"/>
              <a:chOff x="8461576" y="3139323"/>
              <a:chExt cx="4087892" cy="835777"/>
            </a:xfrm>
          </p:grpSpPr>
          <p:sp>
            <p:nvSpPr>
              <p:cNvPr id="87" name="íŝľiďê">
                <a:extLst>
                  <a:ext uri="{FF2B5EF4-FFF2-40B4-BE49-F238E27FC236}">
                    <a16:creationId xmlns:a16="http://schemas.microsoft.com/office/drawing/2014/main" id="{70F70434-2CC8-4BC1-B064-DCAF702A4485}"/>
                  </a:ext>
                </a:extLst>
              </p:cNvPr>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50" dirty="0">
                    <a:solidFill>
                      <a:schemeClr val="tx1">
                        <a:lumMod val="75000"/>
                        <a:lumOff val="25000"/>
                      </a:schemeClr>
                    </a:solidFill>
                  </a:rPr>
                  <a:t>此部分内容作为文字排版占位显示</a:t>
                </a:r>
                <a:br>
                  <a:rPr lang="zh-CN" altLang="en-US" sz="1050" dirty="0">
                    <a:solidFill>
                      <a:schemeClr val="tx1">
                        <a:lumMod val="75000"/>
                        <a:lumOff val="25000"/>
                      </a:schemeClr>
                    </a:solidFill>
                  </a:rPr>
                </a:br>
                <a:r>
                  <a:rPr lang="zh-CN" altLang="en-US" sz="1050" dirty="0">
                    <a:solidFill>
                      <a:schemeClr val="tx1">
                        <a:lumMod val="75000"/>
                        <a:lumOff val="25000"/>
                      </a:schemeClr>
                    </a:solidFill>
                  </a:rPr>
                  <a:t>（建议使用主题字体）</a:t>
                </a:r>
              </a:p>
            </p:txBody>
          </p:sp>
          <p:sp>
            <p:nvSpPr>
              <p:cNvPr id="88" name="îṧ1iďè">
                <a:extLst>
                  <a:ext uri="{FF2B5EF4-FFF2-40B4-BE49-F238E27FC236}">
                    <a16:creationId xmlns:a16="http://schemas.microsoft.com/office/drawing/2014/main" id="{1557C269-660A-466D-AB80-1B8C73D4847E}"/>
                  </a:ext>
                </a:extLst>
              </p:cNvPr>
              <p:cNvSpPr/>
              <p:nvPr/>
            </p:nvSpPr>
            <p:spPr>
              <a:xfrm>
                <a:off x="8461576" y="3139323"/>
                <a:ext cx="2457330" cy="246221"/>
              </a:xfrm>
              <a:prstGeom prst="rect">
                <a:avLst/>
              </a:prstGeom>
            </p:spPr>
            <p:txBody>
              <a:bodyPr wrap="none" lIns="72000" tIns="0" rIns="72000" bIns="0">
                <a:noAutofit/>
              </a:bodyPr>
              <a:lstStyle/>
              <a:p>
                <a:pPr lvl="0" defTabSz="914378">
                  <a:defRPr/>
                </a:pPr>
                <a:r>
                  <a:rPr lang="zh-CN" altLang="en-US" b="1" dirty="0">
                    <a:solidFill>
                      <a:srgbClr val="152A35"/>
                    </a:solidFill>
                  </a:rPr>
                  <a:t>标题文本预设</a:t>
                </a:r>
              </a:p>
            </p:txBody>
          </p:sp>
        </p:grpSp>
        <p:grpSp>
          <p:nvGrpSpPr>
            <p:cNvPr id="77" name="íśľîde">
              <a:extLst>
                <a:ext uri="{FF2B5EF4-FFF2-40B4-BE49-F238E27FC236}">
                  <a16:creationId xmlns:a16="http://schemas.microsoft.com/office/drawing/2014/main" id="{6C8C069C-8CB0-4347-8CF6-BFC9FA70C698}"/>
                </a:ext>
              </a:extLst>
            </p:cNvPr>
            <p:cNvGrpSpPr/>
            <p:nvPr/>
          </p:nvGrpSpPr>
          <p:grpSpPr>
            <a:xfrm>
              <a:off x="6466048" y="4779836"/>
              <a:ext cx="3579815" cy="835777"/>
              <a:chOff x="8433871" y="3139323"/>
              <a:chExt cx="4087891" cy="835777"/>
            </a:xfrm>
          </p:grpSpPr>
          <p:sp>
            <p:nvSpPr>
              <p:cNvPr id="85" name="isļiḋe">
                <a:extLst>
                  <a:ext uri="{FF2B5EF4-FFF2-40B4-BE49-F238E27FC236}">
                    <a16:creationId xmlns:a16="http://schemas.microsoft.com/office/drawing/2014/main" id="{0A5639D9-E6D3-49D5-BCF8-F4BA93DDCD03}"/>
                  </a:ext>
                </a:extLst>
              </p:cNvPr>
              <p:cNvSpPr txBox="1"/>
              <p:nvPr/>
            </p:nvSpPr>
            <p:spPr>
              <a:xfrm>
                <a:off x="8433871"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50">
                    <a:solidFill>
                      <a:schemeClr val="tx1">
                        <a:lumMod val="75000"/>
                        <a:lumOff val="25000"/>
                      </a:schemeClr>
                    </a:solidFill>
                  </a:rPr>
                  <a:t>此部分内容作为文字排版占位显示</a:t>
                </a:r>
                <a:br>
                  <a:rPr lang="zh-CN" altLang="en-US" sz="1050">
                    <a:solidFill>
                      <a:schemeClr val="tx1">
                        <a:lumMod val="75000"/>
                        <a:lumOff val="25000"/>
                      </a:schemeClr>
                    </a:solidFill>
                  </a:rPr>
                </a:br>
                <a:r>
                  <a:rPr lang="zh-CN" altLang="en-US" sz="1050">
                    <a:solidFill>
                      <a:schemeClr val="tx1">
                        <a:lumMod val="75000"/>
                        <a:lumOff val="25000"/>
                      </a:schemeClr>
                    </a:solidFill>
                  </a:rPr>
                  <a:t>（建议使用主题字体）</a:t>
                </a:r>
              </a:p>
            </p:txBody>
          </p:sp>
          <p:sp>
            <p:nvSpPr>
              <p:cNvPr id="86" name="ïṩḻîḍê">
                <a:extLst>
                  <a:ext uri="{FF2B5EF4-FFF2-40B4-BE49-F238E27FC236}">
                    <a16:creationId xmlns:a16="http://schemas.microsoft.com/office/drawing/2014/main" id="{39618DD4-AB69-41CD-B1C7-870CABADED03}"/>
                  </a:ext>
                </a:extLst>
              </p:cNvPr>
              <p:cNvSpPr/>
              <p:nvPr/>
            </p:nvSpPr>
            <p:spPr>
              <a:xfrm>
                <a:off x="8433872" y="3139323"/>
                <a:ext cx="2457329" cy="246221"/>
              </a:xfrm>
              <a:prstGeom prst="rect">
                <a:avLst/>
              </a:prstGeom>
            </p:spPr>
            <p:txBody>
              <a:bodyPr wrap="none" lIns="72000" tIns="0" rIns="72000" bIns="0">
                <a:noAutofit/>
              </a:bodyPr>
              <a:lstStyle/>
              <a:p>
                <a:pPr lvl="0" defTabSz="914378">
                  <a:defRPr/>
                </a:pPr>
                <a:r>
                  <a:rPr lang="zh-CN" altLang="en-US" b="1">
                    <a:solidFill>
                      <a:srgbClr val="152A35"/>
                    </a:solidFill>
                  </a:rPr>
                  <a:t>标题文本预设</a:t>
                </a:r>
              </a:p>
            </p:txBody>
          </p:sp>
        </p:grpSp>
        <p:grpSp>
          <p:nvGrpSpPr>
            <p:cNvPr id="78" name="î$ļídê">
              <a:extLst>
                <a:ext uri="{FF2B5EF4-FFF2-40B4-BE49-F238E27FC236}">
                  <a16:creationId xmlns:a16="http://schemas.microsoft.com/office/drawing/2014/main" id="{24EAC3A1-19E7-4EFF-919D-33A14C310C5E}"/>
                </a:ext>
              </a:extLst>
            </p:cNvPr>
            <p:cNvGrpSpPr/>
            <p:nvPr/>
          </p:nvGrpSpPr>
          <p:grpSpPr>
            <a:xfrm>
              <a:off x="7941127" y="1388803"/>
              <a:ext cx="3579815" cy="835777"/>
              <a:chOff x="8461576" y="3139323"/>
              <a:chExt cx="4087891" cy="835777"/>
            </a:xfrm>
          </p:grpSpPr>
          <p:sp>
            <p:nvSpPr>
              <p:cNvPr id="83" name="íSḷiḓe">
                <a:extLst>
                  <a:ext uri="{FF2B5EF4-FFF2-40B4-BE49-F238E27FC236}">
                    <a16:creationId xmlns:a16="http://schemas.microsoft.com/office/drawing/2014/main" id="{E88F8920-77F4-4DE6-8CC6-A35425598D46}"/>
                  </a:ext>
                </a:extLst>
              </p:cNvPr>
              <p:cNvSpPr txBox="1"/>
              <p:nvPr/>
            </p:nvSpPr>
            <p:spPr>
              <a:xfrm>
                <a:off x="8461576"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50">
                    <a:solidFill>
                      <a:schemeClr val="tx1">
                        <a:lumMod val="75000"/>
                        <a:lumOff val="25000"/>
                      </a:schemeClr>
                    </a:solidFill>
                  </a:rPr>
                  <a:t>此部分内容作为文字排版占位显示</a:t>
                </a:r>
                <a:br>
                  <a:rPr lang="zh-CN" altLang="en-US" sz="1050">
                    <a:solidFill>
                      <a:schemeClr val="tx1">
                        <a:lumMod val="75000"/>
                        <a:lumOff val="25000"/>
                      </a:schemeClr>
                    </a:solidFill>
                  </a:rPr>
                </a:br>
                <a:r>
                  <a:rPr lang="zh-CN" altLang="en-US" sz="1050">
                    <a:solidFill>
                      <a:schemeClr val="tx1">
                        <a:lumMod val="75000"/>
                        <a:lumOff val="25000"/>
                      </a:schemeClr>
                    </a:solidFill>
                  </a:rPr>
                  <a:t>（建议使用主题字体）</a:t>
                </a:r>
              </a:p>
            </p:txBody>
          </p:sp>
          <p:sp>
            <p:nvSpPr>
              <p:cNvPr id="84" name="íşļïḍè">
                <a:extLst>
                  <a:ext uri="{FF2B5EF4-FFF2-40B4-BE49-F238E27FC236}">
                    <a16:creationId xmlns:a16="http://schemas.microsoft.com/office/drawing/2014/main" id="{14186B7C-7CC4-4656-AB0B-E99CAEEB73CF}"/>
                  </a:ext>
                </a:extLst>
              </p:cNvPr>
              <p:cNvSpPr/>
              <p:nvPr/>
            </p:nvSpPr>
            <p:spPr>
              <a:xfrm>
                <a:off x="8461577" y="3139323"/>
                <a:ext cx="2457329" cy="246221"/>
              </a:xfrm>
              <a:prstGeom prst="rect">
                <a:avLst/>
              </a:prstGeom>
            </p:spPr>
            <p:txBody>
              <a:bodyPr wrap="none" lIns="72000" tIns="0" rIns="72000" bIns="0">
                <a:noAutofit/>
              </a:bodyPr>
              <a:lstStyle/>
              <a:p>
                <a:pPr lvl="0" defTabSz="914378">
                  <a:defRPr/>
                </a:pPr>
                <a:r>
                  <a:rPr lang="zh-CN" altLang="en-US" b="1">
                    <a:solidFill>
                      <a:srgbClr val="152A35"/>
                    </a:solidFill>
                  </a:rPr>
                  <a:t>标题文本预设</a:t>
                </a:r>
              </a:p>
            </p:txBody>
          </p:sp>
        </p:grpSp>
        <p:sp>
          <p:nvSpPr>
            <p:cNvPr id="79" name="ïSlîḓè">
              <a:extLst>
                <a:ext uri="{FF2B5EF4-FFF2-40B4-BE49-F238E27FC236}">
                  <a16:creationId xmlns:a16="http://schemas.microsoft.com/office/drawing/2014/main" id="{37D79A53-0751-4988-AFFF-85F644783213}"/>
                </a:ext>
              </a:extLst>
            </p:cNvPr>
            <p:cNvSpPr/>
            <p:nvPr/>
          </p:nvSpPr>
          <p:spPr>
            <a:xfrm>
              <a:off x="3390356" y="2945819"/>
              <a:ext cx="1043527" cy="603699"/>
            </a:xfrm>
            <a:prstGeom prst="rect">
              <a:avLst/>
            </a:prstGeom>
          </p:spPr>
          <p:txBody>
            <a:bodyPr wrap="none">
              <a:normAutofit lnSpcReduction="10000"/>
            </a:bodyPr>
            <a:lstStyle/>
            <a:p>
              <a:pPr lvl="0" defTabSz="914378">
                <a:defRPr/>
              </a:pPr>
              <a:r>
                <a:rPr lang="en-US" altLang="zh-CN" sz="3200" b="1">
                  <a:solidFill>
                    <a:schemeClr val="bg1"/>
                  </a:solidFill>
                </a:rPr>
                <a:t>40%</a:t>
              </a:r>
            </a:p>
          </p:txBody>
        </p:sp>
        <p:sp>
          <p:nvSpPr>
            <p:cNvPr id="80" name="isļïḋè">
              <a:extLst>
                <a:ext uri="{FF2B5EF4-FFF2-40B4-BE49-F238E27FC236}">
                  <a16:creationId xmlns:a16="http://schemas.microsoft.com/office/drawing/2014/main" id="{455F9FB5-EED0-41A5-9A0F-7EC998FFB31C}"/>
                </a:ext>
              </a:extLst>
            </p:cNvPr>
            <p:cNvSpPr/>
            <p:nvPr/>
          </p:nvSpPr>
          <p:spPr>
            <a:xfrm>
              <a:off x="5414497" y="2945819"/>
              <a:ext cx="1043527" cy="603699"/>
            </a:xfrm>
            <a:prstGeom prst="rect">
              <a:avLst/>
            </a:prstGeom>
          </p:spPr>
          <p:txBody>
            <a:bodyPr wrap="none">
              <a:normAutofit lnSpcReduction="10000"/>
            </a:bodyPr>
            <a:lstStyle/>
            <a:p>
              <a:pPr lvl="0" defTabSz="914378">
                <a:defRPr/>
              </a:pPr>
              <a:r>
                <a:rPr lang="en-US" altLang="zh-CN" sz="3200" b="1">
                  <a:solidFill>
                    <a:schemeClr val="bg1"/>
                  </a:solidFill>
                </a:rPr>
                <a:t>20%</a:t>
              </a:r>
            </a:p>
          </p:txBody>
        </p:sp>
        <p:sp>
          <p:nvSpPr>
            <p:cNvPr id="81" name="íṧļïdé">
              <a:extLst>
                <a:ext uri="{FF2B5EF4-FFF2-40B4-BE49-F238E27FC236}">
                  <a16:creationId xmlns:a16="http://schemas.microsoft.com/office/drawing/2014/main" id="{D3465D06-758E-4E48-963C-AE31152EF53B}"/>
                </a:ext>
              </a:extLst>
            </p:cNvPr>
            <p:cNvSpPr/>
            <p:nvPr/>
          </p:nvSpPr>
          <p:spPr>
            <a:xfrm>
              <a:off x="6948546" y="2945819"/>
              <a:ext cx="1043527" cy="603699"/>
            </a:xfrm>
            <a:prstGeom prst="rect">
              <a:avLst/>
            </a:prstGeom>
          </p:spPr>
          <p:txBody>
            <a:bodyPr wrap="none">
              <a:normAutofit lnSpcReduction="10000"/>
            </a:bodyPr>
            <a:lstStyle/>
            <a:p>
              <a:pPr lvl="0" defTabSz="914378">
                <a:defRPr/>
              </a:pPr>
              <a:r>
                <a:rPr lang="en-US" altLang="zh-CN" sz="3200" b="1">
                  <a:solidFill>
                    <a:schemeClr val="bg1"/>
                  </a:solidFill>
                </a:rPr>
                <a:t>15%</a:t>
              </a:r>
            </a:p>
          </p:txBody>
        </p:sp>
        <p:sp>
          <p:nvSpPr>
            <p:cNvPr id="82" name="ïṣlîďê">
              <a:extLst>
                <a:ext uri="{FF2B5EF4-FFF2-40B4-BE49-F238E27FC236}">
                  <a16:creationId xmlns:a16="http://schemas.microsoft.com/office/drawing/2014/main" id="{C3031FFE-121B-4ECB-8185-017341B5BBCE}"/>
                </a:ext>
              </a:extLst>
            </p:cNvPr>
            <p:cNvSpPr/>
            <p:nvPr/>
          </p:nvSpPr>
          <p:spPr>
            <a:xfrm>
              <a:off x="10635219" y="2945819"/>
              <a:ext cx="1043527" cy="603699"/>
            </a:xfrm>
            <a:prstGeom prst="rect">
              <a:avLst/>
            </a:prstGeom>
          </p:spPr>
          <p:txBody>
            <a:bodyPr wrap="none">
              <a:normAutofit lnSpcReduction="10000"/>
            </a:bodyPr>
            <a:lstStyle/>
            <a:p>
              <a:pPr lvl="0" defTabSz="914378">
                <a:defRPr/>
              </a:pPr>
              <a:r>
                <a:rPr lang="en-US" altLang="zh-CN" sz="3200" b="1">
                  <a:solidFill>
                    <a:schemeClr val="bg1"/>
                  </a:solidFill>
                </a:rPr>
                <a:t>40%</a:t>
              </a:r>
            </a:p>
          </p:txBody>
        </p:sp>
      </p:grpSp>
    </p:spTree>
    <p:extLst>
      <p:ext uri="{BB962C8B-B14F-4D97-AF65-F5344CB8AC3E}">
        <p14:creationId xmlns:p14="http://schemas.microsoft.com/office/powerpoint/2010/main" val="172358341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1000"/>
                                        <p:tgtEl>
                                          <p:spTgt spid="66"/>
                                        </p:tgtEl>
                                      </p:cBhvr>
                                    </p:animEffect>
                                    <p:anim calcmode="lin" valueType="num">
                                      <p:cBhvr>
                                        <p:cTn id="28" dur="1000" fill="hold"/>
                                        <p:tgtEl>
                                          <p:spTgt spid="66"/>
                                        </p:tgtEl>
                                        <p:attrNameLst>
                                          <p:attrName>ppt_x</p:attrName>
                                        </p:attrNameLst>
                                      </p:cBhvr>
                                      <p:tavLst>
                                        <p:tav tm="0">
                                          <p:val>
                                            <p:strVal val="#ppt_x"/>
                                          </p:val>
                                        </p:tav>
                                        <p:tav tm="100000">
                                          <p:val>
                                            <p:strVal val="#ppt_x"/>
                                          </p:val>
                                        </p:tav>
                                      </p:tavLst>
                                    </p:anim>
                                    <p:anim calcmode="lin" valueType="num">
                                      <p:cBhvr>
                                        <p:cTn id="2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F54141C-60FB-4F71-8123-A080B05D79E3}"/>
              </a:ext>
            </a:extLst>
          </p:cNvPr>
          <p:cNvGrpSpPr/>
          <p:nvPr/>
        </p:nvGrpSpPr>
        <p:grpSpPr>
          <a:xfrm>
            <a:off x="719894" y="1844824"/>
            <a:ext cx="2722944" cy="1598358"/>
            <a:chOff x="719894" y="1844824"/>
            <a:chExt cx="2722944" cy="1598358"/>
          </a:xfrm>
        </p:grpSpPr>
        <p:sp>
          <p:nvSpPr>
            <p:cNvPr id="103" name="işlîďé">
              <a:extLst>
                <a:ext uri="{FF2B5EF4-FFF2-40B4-BE49-F238E27FC236}">
                  <a16:creationId xmlns:a16="http://schemas.microsoft.com/office/drawing/2014/main" id="{B320A753-4E87-4510-A321-15914044910D}"/>
                </a:ext>
              </a:extLst>
            </p:cNvPr>
            <p:cNvSpPr/>
            <p:nvPr/>
          </p:nvSpPr>
          <p:spPr>
            <a:xfrm flipH="1">
              <a:off x="719894" y="1844824"/>
              <a:ext cx="2722944" cy="1598358"/>
            </a:xfrm>
            <a:prstGeom prst="homePlate">
              <a:avLst/>
            </a:prstGeom>
            <a:solidFill>
              <a:srgbClr val="3C5F6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sz="3200"/>
            </a:p>
          </p:txBody>
        </p:sp>
        <p:sp>
          <p:nvSpPr>
            <p:cNvPr id="106" name="ïṩlîḍe">
              <a:extLst>
                <a:ext uri="{FF2B5EF4-FFF2-40B4-BE49-F238E27FC236}">
                  <a16:creationId xmlns:a16="http://schemas.microsoft.com/office/drawing/2014/main" id="{A0E23D0E-C64C-49DC-82E1-4529BB945ADE}"/>
                </a:ext>
              </a:extLst>
            </p:cNvPr>
            <p:cNvSpPr/>
            <p:nvPr/>
          </p:nvSpPr>
          <p:spPr>
            <a:xfrm>
              <a:off x="910454" y="2646083"/>
              <a:ext cx="2371345" cy="218546"/>
            </a:xfrm>
            <a:prstGeom prst="rect">
              <a:avLst/>
            </a:prstGeom>
          </p:spPr>
          <p:txBody>
            <a:bodyPr wrap="none" lIns="72000" tIns="0" rIns="72000" bIns="0">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lvl="0" algn="r" defTabSz="914378">
                <a:defRPr/>
              </a:pPr>
              <a:r>
                <a:rPr lang="zh-CN" altLang="en-US" sz="2400" b="1" dirty="0">
                  <a:solidFill>
                    <a:schemeClr val="bg1"/>
                  </a:solidFill>
                </a:rPr>
                <a:t>核心产品</a:t>
              </a:r>
            </a:p>
          </p:txBody>
        </p:sp>
        <p:sp>
          <p:nvSpPr>
            <p:cNvPr id="107" name="îṩlíḑê">
              <a:extLst>
                <a:ext uri="{FF2B5EF4-FFF2-40B4-BE49-F238E27FC236}">
                  <a16:creationId xmlns:a16="http://schemas.microsoft.com/office/drawing/2014/main" id="{DF204575-ED2B-4096-B640-554D5D9A906D}"/>
                </a:ext>
              </a:extLst>
            </p:cNvPr>
            <p:cNvSpPr>
              <a:spLocks noChangeAspect="1"/>
            </p:cNvSpPr>
            <p:nvPr/>
          </p:nvSpPr>
          <p:spPr bwMode="auto">
            <a:xfrm>
              <a:off x="2534897" y="2017222"/>
              <a:ext cx="376523" cy="425610"/>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a:extLst/>
          </p:spPr>
          <p:txBody>
            <a:bodyPr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a:endParaRPr sz="3200"/>
            </a:p>
          </p:txBody>
        </p:sp>
      </p:grpSp>
      <p:sp>
        <p:nvSpPr>
          <p:cNvPr id="109" name="íŝļîḋe">
            <a:extLst>
              <a:ext uri="{FF2B5EF4-FFF2-40B4-BE49-F238E27FC236}">
                <a16:creationId xmlns:a16="http://schemas.microsoft.com/office/drawing/2014/main" id="{00E57A5F-6E58-41D5-B7A7-763D1DF9D63D}"/>
              </a:ext>
            </a:extLst>
          </p:cNvPr>
          <p:cNvSpPr txBox="1">
            <a:spLocks/>
          </p:cNvSpPr>
          <p:nvPr/>
        </p:nvSpPr>
        <p:spPr bwMode="auto">
          <a:xfrm>
            <a:off x="1101996" y="3940511"/>
            <a:ext cx="2179803" cy="278766"/>
          </a:xfrm>
          <a:prstGeom prst="rect">
            <a:avLst/>
          </a:prstGeom>
          <a:noFill/>
          <a:ln w="9525">
            <a:noFill/>
            <a:miter lim="800000"/>
            <a:headEnd/>
            <a:tailEnd/>
          </a:ln>
        </p:spPr>
        <p:txBody>
          <a:bodyPr wrap="none" lIns="0" tIns="0" rIns="0" bIns="0" anchor="ctr" anchorCtr="0">
            <a:noAutofit/>
            <a:scene3d>
              <a:camera prst="orthographicFront"/>
              <a:lightRig rig="threePt" dir="t"/>
            </a:scene3d>
            <a:sp3d>
              <a:bevelT w="0" h="0"/>
            </a:sp3d>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lvl="1" algn="r"/>
            <a:r>
              <a:rPr lang="zh-CN" altLang="en-US" sz="2400" b="1" dirty="0">
                <a:solidFill>
                  <a:srgbClr val="3C5F6B"/>
                </a:solidFill>
              </a:rPr>
              <a:t>关键词</a:t>
            </a:r>
          </a:p>
        </p:txBody>
      </p:sp>
      <p:sp>
        <p:nvSpPr>
          <p:cNvPr id="110" name="ïṥ1íḍè">
            <a:extLst>
              <a:ext uri="{FF2B5EF4-FFF2-40B4-BE49-F238E27FC236}">
                <a16:creationId xmlns:a16="http://schemas.microsoft.com/office/drawing/2014/main" id="{43ECF0D4-C86C-4A5B-BDF7-6E0184FC76D1}"/>
              </a:ext>
            </a:extLst>
          </p:cNvPr>
          <p:cNvSpPr txBox="1">
            <a:spLocks/>
          </p:cNvSpPr>
          <p:nvPr/>
        </p:nvSpPr>
        <p:spPr bwMode="auto">
          <a:xfrm>
            <a:off x="1101996" y="4219277"/>
            <a:ext cx="2179803" cy="565580"/>
          </a:xfrm>
          <a:prstGeom prst="rect">
            <a:avLst/>
          </a:prstGeom>
          <a:noFill/>
          <a:ln w="9525">
            <a:noFill/>
            <a:miter lim="800000"/>
            <a:headEnd/>
            <a:tailEnd/>
          </a:ln>
        </p:spPr>
        <p:txBody>
          <a:bodyPr wrap="square" lIns="0" tIns="0" rIns="0" bIns="0" anchor="ctr" anchorCtr="0">
            <a:noAutofit/>
            <a:scene3d>
              <a:camera prst="orthographicFront"/>
              <a:lightRig rig="threePt" dir="t"/>
            </a:scene3d>
            <a:sp3d>
              <a:bevelT w="0" h="0"/>
            </a:sp3d>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ts val="2000"/>
              </a:lnSpc>
            </a:pPr>
            <a:r>
              <a:rPr lang="zh-CN" altLang="en-US" sz="1400" dirty="0">
                <a:solidFill>
                  <a:schemeClr val="tx1">
                    <a:lumMod val="65000"/>
                    <a:lumOff val="35000"/>
                  </a:schemeClr>
                </a:solidFill>
                <a:cs typeface="+mn-ea"/>
                <a:sym typeface="+mn-lt"/>
              </a:rPr>
              <a:t>点击此处添加项目情况点击此处添加内容</a:t>
            </a:r>
            <a:endParaRPr lang="en-US" altLang="zh-CN" sz="1400" dirty="0">
              <a:solidFill>
                <a:schemeClr val="tx1">
                  <a:lumMod val="65000"/>
                  <a:lumOff val="35000"/>
                </a:schemeClr>
              </a:solidFill>
              <a:cs typeface="+mn-ea"/>
              <a:sym typeface="+mn-lt"/>
            </a:endParaRPr>
          </a:p>
        </p:txBody>
      </p:sp>
      <p:sp>
        <p:nvSpPr>
          <p:cNvPr id="99" name="iṥļîde">
            <a:extLst>
              <a:ext uri="{FF2B5EF4-FFF2-40B4-BE49-F238E27FC236}">
                <a16:creationId xmlns:a16="http://schemas.microsoft.com/office/drawing/2014/main" id="{1C81DEAF-60C6-4FA9-8E40-382B48D8296E}"/>
              </a:ext>
            </a:extLst>
          </p:cNvPr>
          <p:cNvSpPr txBox="1">
            <a:spLocks/>
          </p:cNvSpPr>
          <p:nvPr/>
        </p:nvSpPr>
        <p:spPr bwMode="auto">
          <a:xfrm>
            <a:off x="6293869" y="3940511"/>
            <a:ext cx="2179803" cy="278766"/>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lvl="1" algn="ctr"/>
            <a:r>
              <a:rPr lang="zh-CN" altLang="en-US" sz="2400" b="1">
                <a:solidFill>
                  <a:srgbClr val="152A35"/>
                </a:solidFill>
              </a:rPr>
              <a:t>关键词</a:t>
            </a:r>
          </a:p>
        </p:txBody>
      </p:sp>
      <p:sp>
        <p:nvSpPr>
          <p:cNvPr id="100" name="ïṡḻïďê">
            <a:extLst>
              <a:ext uri="{FF2B5EF4-FFF2-40B4-BE49-F238E27FC236}">
                <a16:creationId xmlns:a16="http://schemas.microsoft.com/office/drawing/2014/main" id="{E388CDC5-2520-4CC2-A75D-2E130C6C0AAD}"/>
              </a:ext>
            </a:extLst>
          </p:cNvPr>
          <p:cNvSpPr txBox="1">
            <a:spLocks/>
          </p:cNvSpPr>
          <p:nvPr/>
        </p:nvSpPr>
        <p:spPr bwMode="auto">
          <a:xfrm>
            <a:off x="6293869" y="4103164"/>
            <a:ext cx="2179803" cy="793899"/>
          </a:xfrm>
          <a:prstGeom prst="rect">
            <a:avLst/>
          </a:prstGeom>
          <a:noFill/>
          <a:ln w="9525">
            <a:noFill/>
            <a:miter lim="800000"/>
            <a:headEnd/>
            <a:tailEnd/>
          </a:ln>
        </p:spPr>
        <p:txBody>
          <a:bodyPr wrap="square" lIns="0" tIns="0" rIns="0" bIns="0" anchor="ctr" anchorCtr="0">
            <a:noAutofit/>
            <a:scene3d>
              <a:camera prst="orthographicFront"/>
              <a:lightRig rig="threePt" dir="t"/>
            </a:scene3d>
            <a:sp3d>
              <a:bevelT w="0" h="0"/>
            </a:sp3d>
          </a:bodyPr>
          <a:lstStyle>
            <a:defPPr>
              <a:defRPr lang="en-US"/>
            </a:defPPr>
            <a:lvl1pPr defTabSz="914377">
              <a:lnSpc>
                <a:spcPts val="2000"/>
              </a:lnSpc>
              <a:defRPr sz="1400">
                <a:solidFill>
                  <a:schemeClr val="tx1">
                    <a:lumMod val="65000"/>
                    <a:lumOff val="35000"/>
                  </a:schemeClr>
                </a:solidFill>
                <a:cs typeface="+mn-ea"/>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zh-CN" altLang="en-US" dirty="0">
                <a:sym typeface="+mn-lt"/>
              </a:rPr>
              <a:t>点击此处添加项目情况点击此处添加内容</a:t>
            </a:r>
            <a:endParaRPr lang="en-US" altLang="zh-CN" dirty="0">
              <a:sym typeface="+mn-lt"/>
            </a:endParaRPr>
          </a:p>
        </p:txBody>
      </p:sp>
      <p:grpSp>
        <p:nvGrpSpPr>
          <p:cNvPr id="8" name="组合 7">
            <a:extLst>
              <a:ext uri="{FF2B5EF4-FFF2-40B4-BE49-F238E27FC236}">
                <a16:creationId xmlns:a16="http://schemas.microsoft.com/office/drawing/2014/main" id="{4C04CEDC-1128-431E-BADC-B2E3F665289E}"/>
              </a:ext>
            </a:extLst>
          </p:cNvPr>
          <p:cNvGrpSpPr/>
          <p:nvPr/>
        </p:nvGrpSpPr>
        <p:grpSpPr>
          <a:xfrm>
            <a:off x="8749160" y="1844824"/>
            <a:ext cx="2722946" cy="1598358"/>
            <a:chOff x="8749160" y="1844824"/>
            <a:chExt cx="2722946" cy="1598358"/>
          </a:xfrm>
        </p:grpSpPr>
        <p:sp>
          <p:nvSpPr>
            <p:cNvPr id="88" name="î$ḻiḋè">
              <a:extLst>
                <a:ext uri="{FF2B5EF4-FFF2-40B4-BE49-F238E27FC236}">
                  <a16:creationId xmlns:a16="http://schemas.microsoft.com/office/drawing/2014/main" id="{CBEB82C5-7FF8-4846-802B-8D87E71B2ACE}"/>
                </a:ext>
              </a:extLst>
            </p:cNvPr>
            <p:cNvSpPr/>
            <p:nvPr/>
          </p:nvSpPr>
          <p:spPr>
            <a:xfrm>
              <a:off x="8749160" y="1844824"/>
              <a:ext cx="2722946" cy="1598358"/>
            </a:xfrm>
            <a:prstGeom prst="homePlate">
              <a:avLst/>
            </a:prstGeom>
            <a:solidFill>
              <a:srgbClr val="3C5F6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endParaRPr sz="3200"/>
            </a:p>
          </p:txBody>
        </p:sp>
        <p:sp>
          <p:nvSpPr>
            <p:cNvPr id="90" name="iśľíḋé">
              <a:extLst>
                <a:ext uri="{FF2B5EF4-FFF2-40B4-BE49-F238E27FC236}">
                  <a16:creationId xmlns:a16="http://schemas.microsoft.com/office/drawing/2014/main" id="{D02B397A-8314-4DF4-9E1D-97A7AAB18CE5}"/>
                </a:ext>
              </a:extLst>
            </p:cNvPr>
            <p:cNvSpPr/>
            <p:nvPr/>
          </p:nvSpPr>
          <p:spPr>
            <a:xfrm>
              <a:off x="8900480" y="2646083"/>
              <a:ext cx="2420310" cy="218546"/>
            </a:xfrm>
            <a:prstGeom prst="rect">
              <a:avLst/>
            </a:prstGeom>
          </p:spPr>
          <p:txBody>
            <a:bodyPr wrap="none" lIns="72000" tIns="0" rIns="72000" bIns="0">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lvl="0" defTabSz="914378">
                <a:defRPr/>
              </a:pPr>
              <a:r>
                <a:rPr lang="zh-CN" altLang="en-US" sz="2400" b="1" dirty="0">
                  <a:solidFill>
                    <a:schemeClr val="bg1"/>
                  </a:solidFill>
                </a:rPr>
                <a:t>其他产品</a:t>
              </a:r>
            </a:p>
          </p:txBody>
        </p:sp>
        <p:sp>
          <p:nvSpPr>
            <p:cNvPr id="91" name="ïṡlíḋê">
              <a:extLst>
                <a:ext uri="{FF2B5EF4-FFF2-40B4-BE49-F238E27FC236}">
                  <a16:creationId xmlns:a16="http://schemas.microsoft.com/office/drawing/2014/main" id="{7D5DDD1E-62AD-4CDF-A7FE-558BC82A70B2}"/>
                </a:ext>
              </a:extLst>
            </p:cNvPr>
            <p:cNvSpPr>
              <a:spLocks/>
            </p:cNvSpPr>
            <p:nvPr/>
          </p:nvSpPr>
          <p:spPr bwMode="auto">
            <a:xfrm>
              <a:off x="9441283" y="2014907"/>
              <a:ext cx="337044" cy="406893"/>
            </a:xfrm>
            <a:custGeom>
              <a:avLst/>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3"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bg1"/>
            </a:solidFill>
            <a:ln>
              <a:noFill/>
            </a:ln>
            <a:extLst/>
          </p:spPr>
          <p:txBody>
            <a:bodyPr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endParaRPr sz="3200"/>
            </a:p>
          </p:txBody>
        </p:sp>
      </p:grpSp>
      <p:sp>
        <p:nvSpPr>
          <p:cNvPr id="93" name="íṩ1íḋe">
            <a:extLst>
              <a:ext uri="{FF2B5EF4-FFF2-40B4-BE49-F238E27FC236}">
                <a16:creationId xmlns:a16="http://schemas.microsoft.com/office/drawing/2014/main" id="{4F9510F2-5E49-42D7-98FC-4E119BA07BB5}"/>
              </a:ext>
            </a:extLst>
          </p:cNvPr>
          <p:cNvSpPr txBox="1">
            <a:spLocks/>
          </p:cNvSpPr>
          <p:nvPr/>
        </p:nvSpPr>
        <p:spPr bwMode="auto">
          <a:xfrm>
            <a:off x="8900480" y="3940511"/>
            <a:ext cx="2179802" cy="278766"/>
          </a:xfrm>
          <a:prstGeom prst="rect">
            <a:avLst/>
          </a:prstGeom>
          <a:noFill/>
          <a:ln w="9525">
            <a:noFill/>
            <a:miter lim="800000"/>
            <a:headEnd/>
            <a:tailEnd/>
          </a:ln>
        </p:spPr>
        <p:txBody>
          <a:bodyPr wrap="none" lIns="0" tIns="0" rIns="0" bIns="0" anchor="ctr" anchorCtr="0">
            <a:noAutofit/>
            <a:scene3d>
              <a:camera prst="orthographicFront"/>
              <a:lightRig rig="threePt" dir="t"/>
            </a:scene3d>
            <a:sp3d>
              <a:bevelT w="0" h="0"/>
            </a:sp3d>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lvl="1"/>
            <a:r>
              <a:rPr lang="zh-CN" altLang="en-US" sz="2400" b="1">
                <a:solidFill>
                  <a:srgbClr val="3C5F6B"/>
                </a:solidFill>
              </a:rPr>
              <a:t>关键词</a:t>
            </a:r>
          </a:p>
        </p:txBody>
      </p:sp>
      <p:sp>
        <p:nvSpPr>
          <p:cNvPr id="94" name="ïślíďê">
            <a:extLst>
              <a:ext uri="{FF2B5EF4-FFF2-40B4-BE49-F238E27FC236}">
                <a16:creationId xmlns:a16="http://schemas.microsoft.com/office/drawing/2014/main" id="{7DA3CD3D-C9B9-4880-9B55-F005D335DC4F}"/>
              </a:ext>
            </a:extLst>
          </p:cNvPr>
          <p:cNvSpPr txBox="1">
            <a:spLocks/>
          </p:cNvSpPr>
          <p:nvPr/>
        </p:nvSpPr>
        <p:spPr bwMode="auto">
          <a:xfrm>
            <a:off x="8900480" y="4219277"/>
            <a:ext cx="2179802" cy="565580"/>
          </a:xfrm>
          <a:prstGeom prst="rect">
            <a:avLst/>
          </a:prstGeom>
          <a:noFill/>
          <a:ln w="9525">
            <a:noFill/>
            <a:miter lim="800000"/>
            <a:headEnd/>
            <a:tailEnd/>
          </a:ln>
        </p:spPr>
        <p:txBody>
          <a:bodyPr wrap="square" lIns="0" tIns="0" rIns="0" bIns="0" anchor="ctr" anchorCtr="0">
            <a:noAutofit/>
            <a:scene3d>
              <a:camera prst="orthographicFront"/>
              <a:lightRig rig="threePt" dir="t"/>
            </a:scene3d>
            <a:sp3d>
              <a:bevelT w="0" h="0"/>
            </a:sp3d>
          </a:bodyPr>
          <a:lstStyle>
            <a:defPPr>
              <a:defRPr lang="en-US"/>
            </a:defPPr>
            <a:lvl1pPr defTabSz="914377">
              <a:lnSpc>
                <a:spcPts val="2000"/>
              </a:lnSpc>
              <a:defRPr sz="1400">
                <a:solidFill>
                  <a:schemeClr val="tx1">
                    <a:lumMod val="65000"/>
                    <a:lumOff val="35000"/>
                  </a:schemeClr>
                </a:solidFill>
                <a:cs typeface="+mn-ea"/>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zh-CN" altLang="en-US" dirty="0">
                <a:sym typeface="+mn-lt"/>
              </a:rPr>
              <a:t>点击此处添加项目情况点击此处添加内容</a:t>
            </a:r>
            <a:endParaRPr lang="en-US" altLang="zh-CN" dirty="0">
              <a:sym typeface="+mn-lt"/>
            </a:endParaRPr>
          </a:p>
        </p:txBody>
      </p:sp>
      <p:sp>
        <p:nvSpPr>
          <p:cNvPr id="84" name="íS1iḓe">
            <a:extLst>
              <a:ext uri="{FF2B5EF4-FFF2-40B4-BE49-F238E27FC236}">
                <a16:creationId xmlns:a16="http://schemas.microsoft.com/office/drawing/2014/main" id="{AA448E3D-CA76-4EA1-B2F4-7B18CA8A4F19}"/>
              </a:ext>
            </a:extLst>
          </p:cNvPr>
          <p:cNvSpPr txBox="1">
            <a:spLocks/>
          </p:cNvSpPr>
          <p:nvPr/>
        </p:nvSpPr>
        <p:spPr bwMode="auto">
          <a:xfrm>
            <a:off x="3718326" y="3940511"/>
            <a:ext cx="2179803" cy="278766"/>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lvl="1" algn="ctr"/>
            <a:r>
              <a:rPr lang="zh-CN" altLang="en-US" sz="2400" b="1">
                <a:solidFill>
                  <a:srgbClr val="152A35"/>
                </a:solidFill>
              </a:rPr>
              <a:t>关键词</a:t>
            </a:r>
          </a:p>
        </p:txBody>
      </p:sp>
      <p:sp>
        <p:nvSpPr>
          <p:cNvPr id="85" name="ïšľíḑè">
            <a:extLst>
              <a:ext uri="{FF2B5EF4-FFF2-40B4-BE49-F238E27FC236}">
                <a16:creationId xmlns:a16="http://schemas.microsoft.com/office/drawing/2014/main" id="{20983F4B-3193-4551-812C-072630D3AE1C}"/>
              </a:ext>
            </a:extLst>
          </p:cNvPr>
          <p:cNvSpPr txBox="1">
            <a:spLocks/>
          </p:cNvSpPr>
          <p:nvPr/>
        </p:nvSpPr>
        <p:spPr bwMode="auto">
          <a:xfrm>
            <a:off x="3718326" y="4103164"/>
            <a:ext cx="2179803" cy="793899"/>
          </a:xfrm>
          <a:prstGeom prst="rect">
            <a:avLst/>
          </a:prstGeom>
          <a:noFill/>
          <a:ln w="9525">
            <a:noFill/>
            <a:miter lim="800000"/>
            <a:headEnd/>
            <a:tailEnd/>
          </a:ln>
        </p:spPr>
        <p:txBody>
          <a:bodyPr wrap="square" lIns="0" tIns="0" rIns="0" bIns="0" anchor="ctr" anchorCtr="0">
            <a:noAutofit/>
            <a:scene3d>
              <a:camera prst="orthographicFront"/>
              <a:lightRig rig="threePt" dir="t"/>
            </a:scene3d>
            <a:sp3d>
              <a:bevelT w="0" h="0"/>
            </a:sp3d>
          </a:bodyPr>
          <a:lstStyle>
            <a:defPPr>
              <a:defRPr lang="en-US"/>
            </a:defPPr>
            <a:lvl1pPr defTabSz="914377">
              <a:lnSpc>
                <a:spcPts val="2000"/>
              </a:lnSpc>
              <a:defRPr sz="1400">
                <a:solidFill>
                  <a:schemeClr val="tx1">
                    <a:lumMod val="65000"/>
                    <a:lumOff val="35000"/>
                  </a:schemeClr>
                </a:solidFill>
                <a:cs typeface="+mn-ea"/>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zh-CN" altLang="en-US" dirty="0">
                <a:sym typeface="+mn-lt"/>
              </a:rPr>
              <a:t>点击此处添加项目情况点击此处添加内容</a:t>
            </a:r>
            <a:endParaRPr lang="en-US" altLang="zh-CN" dirty="0">
              <a:sym typeface="+mn-lt"/>
            </a:endParaRPr>
          </a:p>
        </p:txBody>
      </p:sp>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产品开发计划</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E3DAFB6F-56D7-494C-9193-CA93B1BC2EF9}"/>
              </a:ext>
            </a:extLst>
          </p:cNvPr>
          <p:cNvGrpSpPr/>
          <p:nvPr/>
        </p:nvGrpSpPr>
        <p:grpSpPr>
          <a:xfrm>
            <a:off x="6173615" y="1844824"/>
            <a:ext cx="2420310" cy="1598358"/>
            <a:chOff x="6173615" y="1844824"/>
            <a:chExt cx="2420310" cy="1598358"/>
          </a:xfrm>
        </p:grpSpPr>
        <p:sp>
          <p:nvSpPr>
            <p:cNvPr id="95" name="ïŝļíḍê">
              <a:extLst>
                <a:ext uri="{FF2B5EF4-FFF2-40B4-BE49-F238E27FC236}">
                  <a16:creationId xmlns:a16="http://schemas.microsoft.com/office/drawing/2014/main" id="{86A99E33-DC34-468F-AC1C-E64667213836}"/>
                </a:ext>
              </a:extLst>
            </p:cNvPr>
            <p:cNvSpPr/>
            <p:nvPr/>
          </p:nvSpPr>
          <p:spPr>
            <a:xfrm>
              <a:off x="6253499" y="1844824"/>
              <a:ext cx="2260541" cy="1598358"/>
            </a:xfrm>
            <a:prstGeom prst="rect">
              <a:avLst/>
            </a:prstGeom>
            <a:solidFill>
              <a:srgbClr val="152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sz="3200"/>
            </a:p>
          </p:txBody>
        </p:sp>
        <p:sp>
          <p:nvSpPr>
            <p:cNvPr id="102" name="i$1îḋé">
              <a:extLst>
                <a:ext uri="{FF2B5EF4-FFF2-40B4-BE49-F238E27FC236}">
                  <a16:creationId xmlns:a16="http://schemas.microsoft.com/office/drawing/2014/main" id="{06ED0907-4FD1-44B3-B0CE-69267E2C0043}"/>
                </a:ext>
              </a:extLst>
            </p:cNvPr>
            <p:cNvSpPr/>
            <p:nvPr/>
          </p:nvSpPr>
          <p:spPr>
            <a:xfrm>
              <a:off x="6173615" y="2646083"/>
              <a:ext cx="2420310" cy="218546"/>
            </a:xfrm>
            <a:prstGeom prst="rect">
              <a:avLst/>
            </a:prstGeom>
          </p:spPr>
          <p:txBody>
            <a:bodyPr wrap="none" lIns="72000" tIns="0" rIns="72000" bIns="0">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lvl="0" algn="ctr" defTabSz="914378">
                <a:defRPr/>
              </a:pPr>
              <a:r>
                <a:rPr lang="zh-CN" altLang="en-US" sz="2400" b="1" dirty="0">
                  <a:solidFill>
                    <a:schemeClr val="bg1"/>
                  </a:solidFill>
                </a:rPr>
                <a:t>附属产品</a:t>
              </a:r>
            </a:p>
          </p:txBody>
        </p:sp>
        <p:sp>
          <p:nvSpPr>
            <p:cNvPr id="97" name="iṧľíḍe">
              <a:extLst>
                <a:ext uri="{FF2B5EF4-FFF2-40B4-BE49-F238E27FC236}">
                  <a16:creationId xmlns:a16="http://schemas.microsoft.com/office/drawing/2014/main" id="{14F94C80-19A6-476D-A24F-0B3E60BA94FC}"/>
                </a:ext>
              </a:extLst>
            </p:cNvPr>
            <p:cNvSpPr>
              <a:spLocks/>
            </p:cNvSpPr>
            <p:nvPr/>
          </p:nvSpPr>
          <p:spPr bwMode="auto">
            <a:xfrm>
              <a:off x="7180742" y="1978178"/>
              <a:ext cx="406055" cy="400348"/>
            </a:xfrm>
            <a:custGeom>
              <a:avLst/>
              <a:gdLst>
                <a:gd name="connsiteX0" fmla="*/ 266595 w 338128"/>
                <a:gd name="connsiteY0" fmla="*/ 260350 h 333375"/>
                <a:gd name="connsiteX1" fmla="*/ 258340 w 338128"/>
                <a:gd name="connsiteY1" fmla="*/ 262820 h 333375"/>
                <a:gd name="connsiteX2" fmla="*/ 255588 w 338128"/>
                <a:gd name="connsiteY2" fmla="*/ 271463 h 333375"/>
                <a:gd name="connsiteX3" fmla="*/ 276226 w 338128"/>
                <a:gd name="connsiteY3" fmla="*/ 271463 h 333375"/>
                <a:gd name="connsiteX4" fmla="*/ 273475 w 338128"/>
                <a:gd name="connsiteY4" fmla="*/ 262820 h 333375"/>
                <a:gd name="connsiteX5" fmla="*/ 266595 w 338128"/>
                <a:gd name="connsiteY5" fmla="*/ 260350 h 333375"/>
                <a:gd name="connsiteX6" fmla="*/ 61119 w 338128"/>
                <a:gd name="connsiteY6" fmla="*/ 260350 h 333375"/>
                <a:gd name="connsiteX7" fmla="*/ 51859 w 338128"/>
                <a:gd name="connsiteY7" fmla="*/ 264319 h 333375"/>
                <a:gd name="connsiteX8" fmla="*/ 49213 w 338128"/>
                <a:gd name="connsiteY8" fmla="*/ 276225 h 333375"/>
                <a:gd name="connsiteX9" fmla="*/ 51859 w 338128"/>
                <a:gd name="connsiteY9" fmla="*/ 288131 h 333375"/>
                <a:gd name="connsiteX10" fmla="*/ 61119 w 338128"/>
                <a:gd name="connsiteY10" fmla="*/ 292100 h 333375"/>
                <a:gd name="connsiteX11" fmla="*/ 70380 w 338128"/>
                <a:gd name="connsiteY11" fmla="*/ 288131 h 333375"/>
                <a:gd name="connsiteX12" fmla="*/ 73026 w 338128"/>
                <a:gd name="connsiteY12" fmla="*/ 276225 h 333375"/>
                <a:gd name="connsiteX13" fmla="*/ 70380 w 338128"/>
                <a:gd name="connsiteY13" fmla="*/ 264319 h 333375"/>
                <a:gd name="connsiteX14" fmla="*/ 61119 w 338128"/>
                <a:gd name="connsiteY14" fmla="*/ 260350 h 333375"/>
                <a:gd name="connsiteX15" fmla="*/ 169863 w 338128"/>
                <a:gd name="connsiteY15" fmla="*/ 250825 h 333375"/>
                <a:gd name="connsiteX16" fmla="*/ 182563 w 338128"/>
                <a:gd name="connsiteY16" fmla="*/ 250825 h 333375"/>
                <a:gd name="connsiteX17" fmla="*/ 182563 w 338128"/>
                <a:gd name="connsiteY17" fmla="*/ 301625 h 333375"/>
                <a:gd name="connsiteX18" fmla="*/ 169863 w 338128"/>
                <a:gd name="connsiteY18" fmla="*/ 301625 h 333375"/>
                <a:gd name="connsiteX19" fmla="*/ 265250 w 338128"/>
                <a:gd name="connsiteY19" fmla="*/ 249237 h 333375"/>
                <a:gd name="connsiteX20" fmla="*/ 283665 w 338128"/>
                <a:gd name="connsiteY20" fmla="*/ 257095 h 333375"/>
                <a:gd name="connsiteX21" fmla="*/ 288926 w 338128"/>
                <a:gd name="connsiteY21" fmla="*/ 279360 h 333375"/>
                <a:gd name="connsiteX22" fmla="*/ 256042 w 338128"/>
                <a:gd name="connsiteY22" fmla="*/ 279360 h 333375"/>
                <a:gd name="connsiteX23" fmla="*/ 258673 w 338128"/>
                <a:gd name="connsiteY23" fmla="*/ 288528 h 333375"/>
                <a:gd name="connsiteX24" fmla="*/ 266565 w 338128"/>
                <a:gd name="connsiteY24" fmla="*/ 292457 h 333375"/>
                <a:gd name="connsiteX25" fmla="*/ 271826 w 338128"/>
                <a:gd name="connsiteY25" fmla="*/ 289838 h 333375"/>
                <a:gd name="connsiteX26" fmla="*/ 275773 w 338128"/>
                <a:gd name="connsiteY26" fmla="*/ 284599 h 333375"/>
                <a:gd name="connsiteX27" fmla="*/ 288926 w 338128"/>
                <a:gd name="connsiteY27" fmla="*/ 287218 h 333375"/>
                <a:gd name="connsiteX28" fmla="*/ 281034 w 338128"/>
                <a:gd name="connsiteY28" fmla="*/ 297696 h 333375"/>
                <a:gd name="connsiteX29" fmla="*/ 266565 w 338128"/>
                <a:gd name="connsiteY29" fmla="*/ 301625 h 333375"/>
                <a:gd name="connsiteX30" fmla="*/ 246834 w 338128"/>
                <a:gd name="connsiteY30" fmla="*/ 293767 h 333375"/>
                <a:gd name="connsiteX31" fmla="*/ 242888 w 338128"/>
                <a:gd name="connsiteY31" fmla="*/ 275431 h 333375"/>
                <a:gd name="connsiteX32" fmla="*/ 249465 w 338128"/>
                <a:gd name="connsiteY32" fmla="*/ 255786 h 333375"/>
                <a:gd name="connsiteX33" fmla="*/ 265250 w 338128"/>
                <a:gd name="connsiteY33" fmla="*/ 249237 h 333375"/>
                <a:gd name="connsiteX34" fmla="*/ 221026 w 338128"/>
                <a:gd name="connsiteY34" fmla="*/ 249237 h 333375"/>
                <a:gd name="connsiteX35" fmla="*/ 228919 w 338128"/>
                <a:gd name="connsiteY35" fmla="*/ 250580 h 333375"/>
                <a:gd name="connsiteX36" fmla="*/ 234180 w 338128"/>
                <a:gd name="connsiteY36" fmla="*/ 254610 h 333375"/>
                <a:gd name="connsiteX37" fmla="*/ 238126 w 338128"/>
                <a:gd name="connsiteY37" fmla="*/ 261327 h 333375"/>
                <a:gd name="connsiteX38" fmla="*/ 238126 w 338128"/>
                <a:gd name="connsiteY38" fmla="*/ 269386 h 333375"/>
                <a:gd name="connsiteX39" fmla="*/ 238126 w 338128"/>
                <a:gd name="connsiteY39" fmla="*/ 301625 h 333375"/>
                <a:gd name="connsiteX40" fmla="*/ 224973 w 338128"/>
                <a:gd name="connsiteY40" fmla="*/ 301625 h 333375"/>
                <a:gd name="connsiteX41" fmla="*/ 224973 w 338128"/>
                <a:gd name="connsiteY41" fmla="*/ 276103 h 333375"/>
                <a:gd name="connsiteX42" fmla="*/ 223657 w 338128"/>
                <a:gd name="connsiteY42" fmla="*/ 265357 h 333375"/>
                <a:gd name="connsiteX43" fmla="*/ 221026 w 338128"/>
                <a:gd name="connsiteY43" fmla="*/ 261327 h 333375"/>
                <a:gd name="connsiteX44" fmla="*/ 217080 w 338128"/>
                <a:gd name="connsiteY44" fmla="*/ 259983 h 333375"/>
                <a:gd name="connsiteX45" fmla="*/ 210503 w 338128"/>
                <a:gd name="connsiteY45" fmla="*/ 261327 h 333375"/>
                <a:gd name="connsiteX46" fmla="*/ 206557 w 338128"/>
                <a:gd name="connsiteY46" fmla="*/ 266700 h 333375"/>
                <a:gd name="connsiteX47" fmla="*/ 205241 w 338128"/>
                <a:gd name="connsiteY47" fmla="*/ 278789 h 333375"/>
                <a:gd name="connsiteX48" fmla="*/ 205241 w 338128"/>
                <a:gd name="connsiteY48" fmla="*/ 301625 h 333375"/>
                <a:gd name="connsiteX49" fmla="*/ 192088 w 338128"/>
                <a:gd name="connsiteY49" fmla="*/ 301625 h 333375"/>
                <a:gd name="connsiteX50" fmla="*/ 192088 w 338128"/>
                <a:gd name="connsiteY50" fmla="*/ 250580 h 333375"/>
                <a:gd name="connsiteX51" fmla="*/ 203926 w 338128"/>
                <a:gd name="connsiteY51" fmla="*/ 250580 h 333375"/>
                <a:gd name="connsiteX52" fmla="*/ 203926 w 338128"/>
                <a:gd name="connsiteY52" fmla="*/ 258640 h 333375"/>
                <a:gd name="connsiteX53" fmla="*/ 221026 w 338128"/>
                <a:gd name="connsiteY53" fmla="*/ 249237 h 333375"/>
                <a:gd name="connsiteX54" fmla="*/ 122601 w 338128"/>
                <a:gd name="connsiteY54" fmla="*/ 249237 h 333375"/>
                <a:gd name="connsiteX55" fmla="*/ 130493 w 338128"/>
                <a:gd name="connsiteY55" fmla="*/ 250580 h 333375"/>
                <a:gd name="connsiteX56" fmla="*/ 135755 w 338128"/>
                <a:gd name="connsiteY56" fmla="*/ 254610 h 333375"/>
                <a:gd name="connsiteX57" fmla="*/ 138385 w 338128"/>
                <a:gd name="connsiteY57" fmla="*/ 261327 h 333375"/>
                <a:gd name="connsiteX58" fmla="*/ 139701 w 338128"/>
                <a:gd name="connsiteY58" fmla="*/ 269386 h 333375"/>
                <a:gd name="connsiteX59" fmla="*/ 139701 w 338128"/>
                <a:gd name="connsiteY59" fmla="*/ 301625 h 333375"/>
                <a:gd name="connsiteX60" fmla="*/ 126547 w 338128"/>
                <a:gd name="connsiteY60" fmla="*/ 301625 h 333375"/>
                <a:gd name="connsiteX61" fmla="*/ 126547 w 338128"/>
                <a:gd name="connsiteY61" fmla="*/ 276103 h 333375"/>
                <a:gd name="connsiteX62" fmla="*/ 125232 w 338128"/>
                <a:gd name="connsiteY62" fmla="*/ 265357 h 333375"/>
                <a:gd name="connsiteX63" fmla="*/ 122601 w 338128"/>
                <a:gd name="connsiteY63" fmla="*/ 261327 h 333375"/>
                <a:gd name="connsiteX64" fmla="*/ 117339 w 338128"/>
                <a:gd name="connsiteY64" fmla="*/ 259983 h 333375"/>
                <a:gd name="connsiteX65" fmla="*/ 112078 w 338128"/>
                <a:gd name="connsiteY65" fmla="*/ 261327 h 333375"/>
                <a:gd name="connsiteX66" fmla="*/ 108132 w 338128"/>
                <a:gd name="connsiteY66" fmla="*/ 266700 h 333375"/>
                <a:gd name="connsiteX67" fmla="*/ 106816 w 338128"/>
                <a:gd name="connsiteY67" fmla="*/ 278789 h 333375"/>
                <a:gd name="connsiteX68" fmla="*/ 106816 w 338128"/>
                <a:gd name="connsiteY68" fmla="*/ 301625 h 333375"/>
                <a:gd name="connsiteX69" fmla="*/ 93663 w 338128"/>
                <a:gd name="connsiteY69" fmla="*/ 301625 h 333375"/>
                <a:gd name="connsiteX70" fmla="*/ 93663 w 338128"/>
                <a:gd name="connsiteY70" fmla="*/ 250580 h 333375"/>
                <a:gd name="connsiteX71" fmla="*/ 106816 w 338128"/>
                <a:gd name="connsiteY71" fmla="*/ 250580 h 333375"/>
                <a:gd name="connsiteX72" fmla="*/ 106816 w 338128"/>
                <a:gd name="connsiteY72" fmla="*/ 258640 h 333375"/>
                <a:gd name="connsiteX73" fmla="*/ 122601 w 338128"/>
                <a:gd name="connsiteY73" fmla="*/ 249237 h 333375"/>
                <a:gd name="connsiteX74" fmla="*/ 61119 w 338128"/>
                <a:gd name="connsiteY74" fmla="*/ 249237 h 333375"/>
                <a:gd name="connsiteX75" fmla="*/ 79455 w 338128"/>
                <a:gd name="connsiteY75" fmla="*/ 257095 h 333375"/>
                <a:gd name="connsiteX76" fmla="*/ 87313 w 338128"/>
                <a:gd name="connsiteY76" fmla="*/ 275431 h 333375"/>
                <a:gd name="connsiteX77" fmla="*/ 79455 w 338128"/>
                <a:gd name="connsiteY77" fmla="*/ 293767 h 333375"/>
                <a:gd name="connsiteX78" fmla="*/ 61119 w 338128"/>
                <a:gd name="connsiteY78" fmla="*/ 301625 h 333375"/>
                <a:gd name="connsiteX79" fmla="*/ 48022 w 338128"/>
                <a:gd name="connsiteY79" fmla="*/ 299006 h 333375"/>
                <a:gd name="connsiteX80" fmla="*/ 38854 w 338128"/>
                <a:gd name="connsiteY80" fmla="*/ 289838 h 333375"/>
                <a:gd name="connsiteX81" fmla="*/ 34925 w 338128"/>
                <a:gd name="connsiteY81" fmla="*/ 275431 h 333375"/>
                <a:gd name="connsiteX82" fmla="*/ 38854 w 338128"/>
                <a:gd name="connsiteY82" fmla="*/ 262334 h 333375"/>
                <a:gd name="connsiteX83" fmla="*/ 48022 w 338128"/>
                <a:gd name="connsiteY83" fmla="*/ 253166 h 333375"/>
                <a:gd name="connsiteX84" fmla="*/ 61119 w 338128"/>
                <a:gd name="connsiteY84" fmla="*/ 249237 h 333375"/>
                <a:gd name="connsiteX85" fmla="*/ 169863 w 338128"/>
                <a:gd name="connsiteY85" fmla="*/ 231775 h 333375"/>
                <a:gd name="connsiteX86" fmla="*/ 182563 w 338128"/>
                <a:gd name="connsiteY86" fmla="*/ 231775 h 333375"/>
                <a:gd name="connsiteX87" fmla="*/ 182563 w 338128"/>
                <a:gd name="connsiteY87" fmla="*/ 244475 h 333375"/>
                <a:gd name="connsiteX88" fmla="*/ 169863 w 338128"/>
                <a:gd name="connsiteY88" fmla="*/ 244475 h 333375"/>
                <a:gd name="connsiteX89" fmla="*/ 147638 w 338128"/>
                <a:gd name="connsiteY89" fmla="*/ 231775 h 333375"/>
                <a:gd name="connsiteX90" fmla="*/ 161926 w 338128"/>
                <a:gd name="connsiteY90" fmla="*/ 231775 h 333375"/>
                <a:gd name="connsiteX91" fmla="*/ 161926 w 338128"/>
                <a:gd name="connsiteY91" fmla="*/ 301625 h 333375"/>
                <a:gd name="connsiteX92" fmla="*/ 147638 w 338128"/>
                <a:gd name="connsiteY92" fmla="*/ 301625 h 333375"/>
                <a:gd name="connsiteX93" fmla="*/ 35674 w 338128"/>
                <a:gd name="connsiteY93" fmla="*/ 217487 h 333375"/>
                <a:gd name="connsiteX94" fmla="*/ 23813 w 338128"/>
                <a:gd name="connsiteY94" fmla="*/ 229159 h 333375"/>
                <a:gd name="connsiteX95" fmla="*/ 23813 w 338128"/>
                <a:gd name="connsiteY95" fmla="*/ 297891 h 333375"/>
                <a:gd name="connsiteX96" fmla="*/ 35674 w 338128"/>
                <a:gd name="connsiteY96" fmla="*/ 309562 h 333375"/>
                <a:gd name="connsiteX97" fmla="*/ 291352 w 338128"/>
                <a:gd name="connsiteY97" fmla="*/ 309562 h 333375"/>
                <a:gd name="connsiteX98" fmla="*/ 303213 w 338128"/>
                <a:gd name="connsiteY98" fmla="*/ 297891 h 333375"/>
                <a:gd name="connsiteX99" fmla="*/ 303213 w 338128"/>
                <a:gd name="connsiteY99" fmla="*/ 229159 h 333375"/>
                <a:gd name="connsiteX100" fmla="*/ 291352 w 338128"/>
                <a:gd name="connsiteY100" fmla="*/ 217487 h 333375"/>
                <a:gd name="connsiteX101" fmla="*/ 167323 w 338128"/>
                <a:gd name="connsiteY101" fmla="*/ 188595 h 333375"/>
                <a:gd name="connsiteX102" fmla="*/ 157163 w 338128"/>
                <a:gd name="connsiteY102" fmla="*/ 193675 h 333375"/>
                <a:gd name="connsiteX103" fmla="*/ 169863 w 338128"/>
                <a:gd name="connsiteY103" fmla="*/ 193675 h 333375"/>
                <a:gd name="connsiteX104" fmla="*/ 167323 w 338128"/>
                <a:gd name="connsiteY104" fmla="*/ 188595 h 333375"/>
                <a:gd name="connsiteX105" fmla="*/ 275321 w 338128"/>
                <a:gd name="connsiteY105" fmla="*/ 76200 h 333375"/>
                <a:gd name="connsiteX106" fmla="*/ 287151 w 338128"/>
                <a:gd name="connsiteY106" fmla="*/ 81459 h 333375"/>
                <a:gd name="connsiteX107" fmla="*/ 288465 w 338128"/>
                <a:gd name="connsiteY107" fmla="*/ 93291 h 333375"/>
                <a:gd name="connsiteX108" fmla="*/ 287151 w 338128"/>
                <a:gd name="connsiteY108" fmla="*/ 95920 h 333375"/>
                <a:gd name="connsiteX109" fmla="*/ 331840 w 338128"/>
                <a:gd name="connsiteY109" fmla="*/ 118269 h 333375"/>
                <a:gd name="connsiteX110" fmla="*/ 337097 w 338128"/>
                <a:gd name="connsiteY110" fmla="*/ 132730 h 333375"/>
                <a:gd name="connsiteX111" fmla="*/ 326582 w 338128"/>
                <a:gd name="connsiteY111" fmla="*/ 153765 h 333375"/>
                <a:gd name="connsiteX112" fmla="*/ 321325 w 338128"/>
                <a:gd name="connsiteY112" fmla="*/ 159023 h 333375"/>
                <a:gd name="connsiteX113" fmla="*/ 312124 w 338128"/>
                <a:gd name="connsiteY113" fmla="*/ 159023 h 333375"/>
                <a:gd name="connsiteX114" fmla="*/ 267435 w 338128"/>
                <a:gd name="connsiteY114" fmla="*/ 136674 h 333375"/>
                <a:gd name="connsiteX115" fmla="*/ 256920 w 338128"/>
                <a:gd name="connsiteY115" fmla="*/ 143248 h 333375"/>
                <a:gd name="connsiteX116" fmla="*/ 246405 w 338128"/>
                <a:gd name="connsiteY116" fmla="*/ 137989 h 333375"/>
                <a:gd name="connsiteX117" fmla="*/ 220117 w 338128"/>
                <a:gd name="connsiteY117" fmla="*/ 99864 h 333375"/>
                <a:gd name="connsiteX118" fmla="*/ 220117 w 338128"/>
                <a:gd name="connsiteY118" fmla="*/ 86717 h 333375"/>
                <a:gd name="connsiteX119" fmla="*/ 229318 w 338128"/>
                <a:gd name="connsiteY119" fmla="*/ 80144 h 333375"/>
                <a:gd name="connsiteX120" fmla="*/ 166150 w 338128"/>
                <a:gd name="connsiteY120" fmla="*/ 0 h 333375"/>
                <a:gd name="connsiteX121" fmla="*/ 274279 w 338128"/>
                <a:gd name="connsiteY121" fmla="*/ 59062 h 333375"/>
                <a:gd name="connsiteX122" fmla="*/ 247906 w 338128"/>
                <a:gd name="connsiteY122" fmla="*/ 61687 h 333375"/>
                <a:gd name="connsiteX123" fmla="*/ 172743 w 338128"/>
                <a:gd name="connsiteY123" fmla="*/ 23625 h 333375"/>
                <a:gd name="connsiteX124" fmla="*/ 170106 w 338128"/>
                <a:gd name="connsiteY124" fmla="*/ 24937 h 333375"/>
                <a:gd name="connsiteX125" fmla="*/ 174061 w 338128"/>
                <a:gd name="connsiteY125" fmla="*/ 34125 h 333375"/>
                <a:gd name="connsiteX126" fmla="*/ 170106 w 338128"/>
                <a:gd name="connsiteY126" fmla="*/ 40687 h 333375"/>
                <a:gd name="connsiteX127" fmla="*/ 160875 w 338128"/>
                <a:gd name="connsiteY127" fmla="*/ 31500 h 333375"/>
                <a:gd name="connsiteX128" fmla="*/ 154282 w 338128"/>
                <a:gd name="connsiteY128" fmla="*/ 27562 h 333375"/>
                <a:gd name="connsiteX129" fmla="*/ 145051 w 338128"/>
                <a:gd name="connsiteY129" fmla="*/ 30187 h 333375"/>
                <a:gd name="connsiteX130" fmla="*/ 135821 w 338128"/>
                <a:gd name="connsiteY130" fmla="*/ 32812 h 333375"/>
                <a:gd name="connsiteX131" fmla="*/ 122634 w 338128"/>
                <a:gd name="connsiteY131" fmla="*/ 39375 h 333375"/>
                <a:gd name="connsiteX132" fmla="*/ 127909 w 338128"/>
                <a:gd name="connsiteY132" fmla="*/ 44625 h 333375"/>
                <a:gd name="connsiteX133" fmla="*/ 139777 w 338128"/>
                <a:gd name="connsiteY133" fmla="*/ 43312 h 333375"/>
                <a:gd name="connsiteX134" fmla="*/ 149007 w 338128"/>
                <a:gd name="connsiteY134" fmla="*/ 44625 h 333375"/>
                <a:gd name="connsiteX135" fmla="*/ 152963 w 338128"/>
                <a:gd name="connsiteY135" fmla="*/ 53812 h 333375"/>
                <a:gd name="connsiteX136" fmla="*/ 155600 w 338128"/>
                <a:gd name="connsiteY136" fmla="*/ 63000 h 333375"/>
                <a:gd name="connsiteX137" fmla="*/ 156919 w 338128"/>
                <a:gd name="connsiteY137" fmla="*/ 68250 h 333375"/>
                <a:gd name="connsiteX138" fmla="*/ 160875 w 338128"/>
                <a:gd name="connsiteY138" fmla="*/ 65625 h 333375"/>
                <a:gd name="connsiteX139" fmla="*/ 170106 w 338128"/>
                <a:gd name="connsiteY139" fmla="*/ 74812 h 333375"/>
                <a:gd name="connsiteX140" fmla="*/ 159556 w 338128"/>
                <a:gd name="connsiteY140" fmla="*/ 82688 h 333375"/>
                <a:gd name="connsiteX141" fmla="*/ 143733 w 338128"/>
                <a:gd name="connsiteY141" fmla="*/ 72187 h 333375"/>
                <a:gd name="connsiteX142" fmla="*/ 126590 w 338128"/>
                <a:gd name="connsiteY142" fmla="*/ 56437 h 333375"/>
                <a:gd name="connsiteX143" fmla="*/ 113404 w 338128"/>
                <a:gd name="connsiteY143" fmla="*/ 48562 h 333375"/>
                <a:gd name="connsiteX144" fmla="*/ 102854 w 338128"/>
                <a:gd name="connsiteY144" fmla="*/ 52500 h 333375"/>
                <a:gd name="connsiteX145" fmla="*/ 85712 w 338128"/>
                <a:gd name="connsiteY145" fmla="*/ 69562 h 333375"/>
                <a:gd name="connsiteX146" fmla="*/ 79119 w 338128"/>
                <a:gd name="connsiteY146" fmla="*/ 89250 h 333375"/>
                <a:gd name="connsiteX147" fmla="*/ 88349 w 338128"/>
                <a:gd name="connsiteY147" fmla="*/ 105000 h 333375"/>
                <a:gd name="connsiteX148" fmla="*/ 100217 w 338128"/>
                <a:gd name="connsiteY148" fmla="*/ 114188 h 333375"/>
                <a:gd name="connsiteX149" fmla="*/ 108129 w 338128"/>
                <a:gd name="connsiteY149" fmla="*/ 116813 h 333375"/>
                <a:gd name="connsiteX150" fmla="*/ 112085 w 338128"/>
                <a:gd name="connsiteY150" fmla="*/ 123375 h 333375"/>
                <a:gd name="connsiteX151" fmla="*/ 101536 w 338128"/>
                <a:gd name="connsiteY151" fmla="*/ 123375 h 333375"/>
                <a:gd name="connsiteX152" fmla="*/ 98898 w 338128"/>
                <a:gd name="connsiteY152" fmla="*/ 141750 h 333375"/>
                <a:gd name="connsiteX153" fmla="*/ 93624 w 338128"/>
                <a:gd name="connsiteY153" fmla="*/ 164063 h 333375"/>
                <a:gd name="connsiteX154" fmla="*/ 97580 w 338128"/>
                <a:gd name="connsiteY154" fmla="*/ 194250 h 333375"/>
                <a:gd name="connsiteX155" fmla="*/ 145051 w 338128"/>
                <a:gd name="connsiteY155" fmla="*/ 194250 h 333375"/>
                <a:gd name="connsiteX156" fmla="*/ 159556 w 338128"/>
                <a:gd name="connsiteY156" fmla="*/ 174563 h 333375"/>
                <a:gd name="connsiteX157" fmla="*/ 176699 w 338128"/>
                <a:gd name="connsiteY157" fmla="*/ 152250 h 333375"/>
                <a:gd name="connsiteX158" fmla="*/ 193841 w 338128"/>
                <a:gd name="connsiteY158" fmla="*/ 143063 h 333375"/>
                <a:gd name="connsiteX159" fmla="*/ 195160 w 338128"/>
                <a:gd name="connsiteY159" fmla="*/ 136500 h 333375"/>
                <a:gd name="connsiteX160" fmla="*/ 185929 w 338128"/>
                <a:gd name="connsiteY160" fmla="*/ 129938 h 333375"/>
                <a:gd name="connsiteX161" fmla="*/ 181973 w 338128"/>
                <a:gd name="connsiteY161" fmla="*/ 118125 h 333375"/>
                <a:gd name="connsiteX162" fmla="*/ 175380 w 338128"/>
                <a:gd name="connsiteY162" fmla="*/ 102375 h 333375"/>
                <a:gd name="connsiteX163" fmla="*/ 179336 w 338128"/>
                <a:gd name="connsiteY163" fmla="*/ 94500 h 333375"/>
                <a:gd name="connsiteX164" fmla="*/ 187248 w 338128"/>
                <a:gd name="connsiteY164" fmla="*/ 112875 h 333375"/>
                <a:gd name="connsiteX165" fmla="*/ 197797 w 338128"/>
                <a:gd name="connsiteY165" fmla="*/ 122063 h 333375"/>
                <a:gd name="connsiteX166" fmla="*/ 212302 w 338128"/>
                <a:gd name="connsiteY166" fmla="*/ 118125 h 333375"/>
                <a:gd name="connsiteX167" fmla="*/ 242632 w 338128"/>
                <a:gd name="connsiteY167" fmla="*/ 165375 h 333375"/>
                <a:gd name="connsiteX168" fmla="*/ 257137 w 338128"/>
                <a:gd name="connsiteY168" fmla="*/ 173250 h 333375"/>
                <a:gd name="connsiteX169" fmla="*/ 258455 w 338128"/>
                <a:gd name="connsiteY169" fmla="*/ 173250 h 333375"/>
                <a:gd name="connsiteX170" fmla="*/ 272961 w 338128"/>
                <a:gd name="connsiteY170" fmla="*/ 162750 h 333375"/>
                <a:gd name="connsiteX171" fmla="*/ 274279 w 338128"/>
                <a:gd name="connsiteY171" fmla="*/ 160125 h 333375"/>
                <a:gd name="connsiteX172" fmla="*/ 290103 w 338128"/>
                <a:gd name="connsiteY172" fmla="*/ 168000 h 333375"/>
                <a:gd name="connsiteX173" fmla="*/ 278235 w 338128"/>
                <a:gd name="connsiteY173" fmla="*/ 194250 h 333375"/>
                <a:gd name="connsiteX174" fmla="*/ 305927 w 338128"/>
                <a:gd name="connsiteY174" fmla="*/ 194250 h 333375"/>
                <a:gd name="connsiteX175" fmla="*/ 327025 w 338128"/>
                <a:gd name="connsiteY175" fmla="*/ 213938 h 333375"/>
                <a:gd name="connsiteX176" fmla="*/ 327025 w 338128"/>
                <a:gd name="connsiteY176" fmla="*/ 312375 h 333375"/>
                <a:gd name="connsiteX177" fmla="*/ 305927 w 338128"/>
                <a:gd name="connsiteY177" fmla="*/ 333375 h 333375"/>
                <a:gd name="connsiteX178" fmla="*/ 19779 w 338128"/>
                <a:gd name="connsiteY178" fmla="*/ 333375 h 333375"/>
                <a:gd name="connsiteX179" fmla="*/ 0 w 338128"/>
                <a:gd name="connsiteY179" fmla="*/ 312375 h 333375"/>
                <a:gd name="connsiteX180" fmla="*/ 0 w 338128"/>
                <a:gd name="connsiteY180" fmla="*/ 211313 h 333375"/>
                <a:gd name="connsiteX181" fmla="*/ 18461 w 338128"/>
                <a:gd name="connsiteY181" fmla="*/ 194250 h 333375"/>
                <a:gd name="connsiteX182" fmla="*/ 54064 w 338128"/>
                <a:gd name="connsiteY182" fmla="*/ 194250 h 333375"/>
                <a:gd name="connsiteX183" fmla="*/ 36922 w 338128"/>
                <a:gd name="connsiteY183" fmla="*/ 129938 h 333375"/>
                <a:gd name="connsiteX184" fmla="*/ 166150 w 338128"/>
                <a:gd name="connsiteY184"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38128" h="333375">
                  <a:moveTo>
                    <a:pt x="266595" y="260350"/>
                  </a:moveTo>
                  <a:cubicBezTo>
                    <a:pt x="263843" y="260350"/>
                    <a:pt x="261092" y="261585"/>
                    <a:pt x="258340" y="262820"/>
                  </a:cubicBezTo>
                  <a:cubicBezTo>
                    <a:pt x="256964" y="265289"/>
                    <a:pt x="255588" y="267759"/>
                    <a:pt x="255588" y="271463"/>
                  </a:cubicBezTo>
                  <a:cubicBezTo>
                    <a:pt x="255588" y="271463"/>
                    <a:pt x="255588" y="271463"/>
                    <a:pt x="276226" y="271463"/>
                  </a:cubicBezTo>
                  <a:cubicBezTo>
                    <a:pt x="276226" y="267759"/>
                    <a:pt x="274850" y="265289"/>
                    <a:pt x="273475" y="262820"/>
                  </a:cubicBezTo>
                  <a:cubicBezTo>
                    <a:pt x="272099" y="261585"/>
                    <a:pt x="269347" y="260350"/>
                    <a:pt x="266595" y="260350"/>
                  </a:cubicBezTo>
                  <a:close/>
                  <a:moveTo>
                    <a:pt x="61119" y="260350"/>
                  </a:moveTo>
                  <a:cubicBezTo>
                    <a:pt x="57150" y="260350"/>
                    <a:pt x="54505" y="261673"/>
                    <a:pt x="51859" y="264319"/>
                  </a:cubicBezTo>
                  <a:cubicBezTo>
                    <a:pt x="50536" y="266965"/>
                    <a:pt x="49213" y="270933"/>
                    <a:pt x="49213" y="276225"/>
                  </a:cubicBezTo>
                  <a:cubicBezTo>
                    <a:pt x="49213" y="281517"/>
                    <a:pt x="50536" y="285486"/>
                    <a:pt x="51859" y="288131"/>
                  </a:cubicBezTo>
                  <a:cubicBezTo>
                    <a:pt x="54505" y="290777"/>
                    <a:pt x="57150" y="292100"/>
                    <a:pt x="61119" y="292100"/>
                  </a:cubicBezTo>
                  <a:cubicBezTo>
                    <a:pt x="65088" y="292100"/>
                    <a:pt x="67734" y="290777"/>
                    <a:pt x="70380" y="288131"/>
                  </a:cubicBezTo>
                  <a:cubicBezTo>
                    <a:pt x="71703" y="285486"/>
                    <a:pt x="73026" y="281517"/>
                    <a:pt x="73026" y="276225"/>
                  </a:cubicBezTo>
                  <a:cubicBezTo>
                    <a:pt x="73026" y="270933"/>
                    <a:pt x="71703" y="266965"/>
                    <a:pt x="70380" y="264319"/>
                  </a:cubicBezTo>
                  <a:cubicBezTo>
                    <a:pt x="67734" y="261673"/>
                    <a:pt x="65088" y="260350"/>
                    <a:pt x="61119" y="260350"/>
                  </a:cubicBezTo>
                  <a:close/>
                  <a:moveTo>
                    <a:pt x="169863" y="250825"/>
                  </a:moveTo>
                  <a:lnTo>
                    <a:pt x="182563" y="250825"/>
                  </a:lnTo>
                  <a:lnTo>
                    <a:pt x="182563" y="301625"/>
                  </a:lnTo>
                  <a:lnTo>
                    <a:pt x="169863" y="301625"/>
                  </a:lnTo>
                  <a:close/>
                  <a:moveTo>
                    <a:pt x="265250" y="249237"/>
                  </a:moveTo>
                  <a:cubicBezTo>
                    <a:pt x="273142" y="249237"/>
                    <a:pt x="278403" y="251857"/>
                    <a:pt x="283665" y="257095"/>
                  </a:cubicBezTo>
                  <a:cubicBezTo>
                    <a:pt x="287611" y="262334"/>
                    <a:pt x="288926" y="268883"/>
                    <a:pt x="288926" y="279360"/>
                  </a:cubicBezTo>
                  <a:cubicBezTo>
                    <a:pt x="288926" y="279360"/>
                    <a:pt x="288926" y="279360"/>
                    <a:pt x="256042" y="279360"/>
                  </a:cubicBezTo>
                  <a:cubicBezTo>
                    <a:pt x="256042" y="283289"/>
                    <a:pt x="257357" y="285909"/>
                    <a:pt x="258673" y="288528"/>
                  </a:cubicBezTo>
                  <a:cubicBezTo>
                    <a:pt x="261303" y="291148"/>
                    <a:pt x="263934" y="292457"/>
                    <a:pt x="266565" y="292457"/>
                  </a:cubicBezTo>
                  <a:cubicBezTo>
                    <a:pt x="269196" y="292457"/>
                    <a:pt x="270511" y="291148"/>
                    <a:pt x="271826" y="289838"/>
                  </a:cubicBezTo>
                  <a:cubicBezTo>
                    <a:pt x="273142" y="288528"/>
                    <a:pt x="274457" y="287218"/>
                    <a:pt x="275773" y="284599"/>
                  </a:cubicBezTo>
                  <a:cubicBezTo>
                    <a:pt x="275773" y="284599"/>
                    <a:pt x="275773" y="284599"/>
                    <a:pt x="288926" y="287218"/>
                  </a:cubicBezTo>
                  <a:cubicBezTo>
                    <a:pt x="286296" y="291148"/>
                    <a:pt x="283665" y="295077"/>
                    <a:pt x="281034" y="297696"/>
                  </a:cubicBezTo>
                  <a:cubicBezTo>
                    <a:pt x="277088" y="300315"/>
                    <a:pt x="271826" y="301625"/>
                    <a:pt x="266565" y="301625"/>
                  </a:cubicBezTo>
                  <a:cubicBezTo>
                    <a:pt x="257357" y="301625"/>
                    <a:pt x="252096" y="299006"/>
                    <a:pt x="246834" y="293767"/>
                  </a:cubicBezTo>
                  <a:cubicBezTo>
                    <a:pt x="244204" y="288528"/>
                    <a:pt x="242888" y="283289"/>
                    <a:pt x="242888" y="275431"/>
                  </a:cubicBezTo>
                  <a:cubicBezTo>
                    <a:pt x="242888" y="267573"/>
                    <a:pt x="244204" y="261024"/>
                    <a:pt x="249465" y="255786"/>
                  </a:cubicBezTo>
                  <a:cubicBezTo>
                    <a:pt x="253411" y="251857"/>
                    <a:pt x="258673" y="249237"/>
                    <a:pt x="265250" y="249237"/>
                  </a:cubicBezTo>
                  <a:close/>
                  <a:moveTo>
                    <a:pt x="221026" y="249237"/>
                  </a:moveTo>
                  <a:cubicBezTo>
                    <a:pt x="223657" y="249237"/>
                    <a:pt x="226288" y="249237"/>
                    <a:pt x="228919" y="250580"/>
                  </a:cubicBezTo>
                  <a:cubicBezTo>
                    <a:pt x="231549" y="251924"/>
                    <a:pt x="234180" y="253267"/>
                    <a:pt x="234180" y="254610"/>
                  </a:cubicBezTo>
                  <a:cubicBezTo>
                    <a:pt x="235496" y="257297"/>
                    <a:pt x="236811" y="258640"/>
                    <a:pt x="238126" y="261327"/>
                  </a:cubicBezTo>
                  <a:cubicBezTo>
                    <a:pt x="238126" y="262670"/>
                    <a:pt x="238126" y="265357"/>
                    <a:pt x="238126" y="269386"/>
                  </a:cubicBezTo>
                  <a:cubicBezTo>
                    <a:pt x="238126" y="269386"/>
                    <a:pt x="238126" y="269386"/>
                    <a:pt x="238126" y="301625"/>
                  </a:cubicBezTo>
                  <a:cubicBezTo>
                    <a:pt x="238126" y="301625"/>
                    <a:pt x="238126" y="301625"/>
                    <a:pt x="224973" y="301625"/>
                  </a:cubicBezTo>
                  <a:cubicBezTo>
                    <a:pt x="224973" y="301625"/>
                    <a:pt x="224973" y="301625"/>
                    <a:pt x="224973" y="276103"/>
                  </a:cubicBezTo>
                  <a:cubicBezTo>
                    <a:pt x="224973" y="270730"/>
                    <a:pt x="224973" y="266700"/>
                    <a:pt x="223657" y="265357"/>
                  </a:cubicBezTo>
                  <a:cubicBezTo>
                    <a:pt x="223657" y="262670"/>
                    <a:pt x="222342" y="261327"/>
                    <a:pt x="221026" y="261327"/>
                  </a:cubicBezTo>
                  <a:cubicBezTo>
                    <a:pt x="219711" y="259983"/>
                    <a:pt x="218396" y="259983"/>
                    <a:pt x="217080" y="259983"/>
                  </a:cubicBezTo>
                  <a:cubicBezTo>
                    <a:pt x="214449" y="259983"/>
                    <a:pt x="211818" y="259983"/>
                    <a:pt x="210503" y="261327"/>
                  </a:cubicBezTo>
                  <a:cubicBezTo>
                    <a:pt x="207872" y="262670"/>
                    <a:pt x="207872" y="264013"/>
                    <a:pt x="206557" y="266700"/>
                  </a:cubicBezTo>
                  <a:cubicBezTo>
                    <a:pt x="206557" y="269386"/>
                    <a:pt x="205241" y="273416"/>
                    <a:pt x="205241" y="278789"/>
                  </a:cubicBezTo>
                  <a:lnTo>
                    <a:pt x="205241" y="301625"/>
                  </a:lnTo>
                  <a:cubicBezTo>
                    <a:pt x="205241" y="301625"/>
                    <a:pt x="205241" y="301625"/>
                    <a:pt x="192088" y="301625"/>
                  </a:cubicBezTo>
                  <a:cubicBezTo>
                    <a:pt x="192088" y="301625"/>
                    <a:pt x="192088" y="301625"/>
                    <a:pt x="192088" y="250580"/>
                  </a:cubicBezTo>
                  <a:cubicBezTo>
                    <a:pt x="192088" y="250580"/>
                    <a:pt x="192088" y="250580"/>
                    <a:pt x="203926" y="250580"/>
                  </a:cubicBezTo>
                  <a:cubicBezTo>
                    <a:pt x="203926" y="250580"/>
                    <a:pt x="203926" y="250580"/>
                    <a:pt x="203926" y="258640"/>
                  </a:cubicBezTo>
                  <a:cubicBezTo>
                    <a:pt x="209188" y="251924"/>
                    <a:pt x="214449" y="249237"/>
                    <a:pt x="221026" y="249237"/>
                  </a:cubicBezTo>
                  <a:close/>
                  <a:moveTo>
                    <a:pt x="122601" y="249237"/>
                  </a:moveTo>
                  <a:cubicBezTo>
                    <a:pt x="125232" y="249237"/>
                    <a:pt x="127862" y="249237"/>
                    <a:pt x="130493" y="250580"/>
                  </a:cubicBezTo>
                  <a:cubicBezTo>
                    <a:pt x="133124" y="251924"/>
                    <a:pt x="134439" y="253267"/>
                    <a:pt x="135755" y="254610"/>
                  </a:cubicBezTo>
                  <a:cubicBezTo>
                    <a:pt x="137070" y="257297"/>
                    <a:pt x="138385" y="258640"/>
                    <a:pt x="138385" y="261327"/>
                  </a:cubicBezTo>
                  <a:cubicBezTo>
                    <a:pt x="139701" y="262670"/>
                    <a:pt x="139701" y="265357"/>
                    <a:pt x="139701" y="269386"/>
                  </a:cubicBezTo>
                  <a:cubicBezTo>
                    <a:pt x="139701" y="269386"/>
                    <a:pt x="139701" y="269386"/>
                    <a:pt x="139701" y="301625"/>
                  </a:cubicBezTo>
                  <a:cubicBezTo>
                    <a:pt x="139701" y="301625"/>
                    <a:pt x="139701" y="301625"/>
                    <a:pt x="126547" y="301625"/>
                  </a:cubicBezTo>
                  <a:cubicBezTo>
                    <a:pt x="126547" y="301625"/>
                    <a:pt x="126547" y="301625"/>
                    <a:pt x="126547" y="276103"/>
                  </a:cubicBezTo>
                  <a:cubicBezTo>
                    <a:pt x="126547" y="270730"/>
                    <a:pt x="125232" y="266700"/>
                    <a:pt x="125232" y="265357"/>
                  </a:cubicBezTo>
                  <a:cubicBezTo>
                    <a:pt x="125232" y="262670"/>
                    <a:pt x="123916" y="261327"/>
                    <a:pt x="122601" y="261327"/>
                  </a:cubicBezTo>
                  <a:cubicBezTo>
                    <a:pt x="121286" y="259983"/>
                    <a:pt x="119970" y="259983"/>
                    <a:pt x="117339" y="259983"/>
                  </a:cubicBezTo>
                  <a:cubicBezTo>
                    <a:pt x="116024" y="259983"/>
                    <a:pt x="113393" y="259983"/>
                    <a:pt x="112078" y="261327"/>
                  </a:cubicBezTo>
                  <a:cubicBezTo>
                    <a:pt x="109447" y="262670"/>
                    <a:pt x="108132" y="264013"/>
                    <a:pt x="108132" y="266700"/>
                  </a:cubicBezTo>
                  <a:cubicBezTo>
                    <a:pt x="106816" y="269386"/>
                    <a:pt x="106816" y="273416"/>
                    <a:pt x="106816" y="278789"/>
                  </a:cubicBezTo>
                  <a:lnTo>
                    <a:pt x="106816" y="301625"/>
                  </a:lnTo>
                  <a:cubicBezTo>
                    <a:pt x="106816" y="301625"/>
                    <a:pt x="106816" y="301625"/>
                    <a:pt x="93663" y="301625"/>
                  </a:cubicBezTo>
                  <a:cubicBezTo>
                    <a:pt x="93663" y="301625"/>
                    <a:pt x="93663" y="301625"/>
                    <a:pt x="93663" y="250580"/>
                  </a:cubicBezTo>
                  <a:cubicBezTo>
                    <a:pt x="93663" y="250580"/>
                    <a:pt x="93663" y="250580"/>
                    <a:pt x="106816" y="250580"/>
                  </a:cubicBezTo>
                  <a:cubicBezTo>
                    <a:pt x="106816" y="250580"/>
                    <a:pt x="106816" y="250580"/>
                    <a:pt x="106816" y="258640"/>
                  </a:cubicBezTo>
                  <a:cubicBezTo>
                    <a:pt x="110763" y="251924"/>
                    <a:pt x="116024" y="249237"/>
                    <a:pt x="122601" y="249237"/>
                  </a:cubicBezTo>
                  <a:close/>
                  <a:moveTo>
                    <a:pt x="61119" y="249237"/>
                  </a:moveTo>
                  <a:cubicBezTo>
                    <a:pt x="68977" y="249237"/>
                    <a:pt x="75525" y="251857"/>
                    <a:pt x="79455" y="257095"/>
                  </a:cubicBezTo>
                  <a:cubicBezTo>
                    <a:pt x="84693" y="261024"/>
                    <a:pt x="87313" y="267573"/>
                    <a:pt x="87313" y="275431"/>
                  </a:cubicBezTo>
                  <a:cubicBezTo>
                    <a:pt x="87313" y="283289"/>
                    <a:pt x="84693" y="289838"/>
                    <a:pt x="79455" y="293767"/>
                  </a:cubicBezTo>
                  <a:cubicBezTo>
                    <a:pt x="74216" y="299006"/>
                    <a:pt x="68977" y="301625"/>
                    <a:pt x="61119" y="301625"/>
                  </a:cubicBezTo>
                  <a:cubicBezTo>
                    <a:pt x="57190" y="301625"/>
                    <a:pt x="51951" y="300315"/>
                    <a:pt x="48022" y="299006"/>
                  </a:cubicBezTo>
                  <a:cubicBezTo>
                    <a:pt x="44093" y="296386"/>
                    <a:pt x="40164" y="293767"/>
                    <a:pt x="38854" y="289838"/>
                  </a:cubicBezTo>
                  <a:cubicBezTo>
                    <a:pt x="36234" y="285909"/>
                    <a:pt x="34925" y="280670"/>
                    <a:pt x="34925" y="275431"/>
                  </a:cubicBezTo>
                  <a:cubicBezTo>
                    <a:pt x="34925" y="270192"/>
                    <a:pt x="36234" y="266263"/>
                    <a:pt x="38854" y="262334"/>
                  </a:cubicBezTo>
                  <a:cubicBezTo>
                    <a:pt x="40164" y="258405"/>
                    <a:pt x="44093" y="254476"/>
                    <a:pt x="48022" y="253166"/>
                  </a:cubicBezTo>
                  <a:cubicBezTo>
                    <a:pt x="51951" y="250547"/>
                    <a:pt x="55880" y="249237"/>
                    <a:pt x="61119" y="249237"/>
                  </a:cubicBezTo>
                  <a:close/>
                  <a:moveTo>
                    <a:pt x="169863" y="231775"/>
                  </a:moveTo>
                  <a:lnTo>
                    <a:pt x="182563" y="231775"/>
                  </a:lnTo>
                  <a:lnTo>
                    <a:pt x="182563" y="244475"/>
                  </a:lnTo>
                  <a:lnTo>
                    <a:pt x="169863" y="244475"/>
                  </a:lnTo>
                  <a:close/>
                  <a:moveTo>
                    <a:pt x="147638" y="231775"/>
                  </a:moveTo>
                  <a:lnTo>
                    <a:pt x="161926" y="231775"/>
                  </a:lnTo>
                  <a:lnTo>
                    <a:pt x="161926" y="301625"/>
                  </a:lnTo>
                  <a:lnTo>
                    <a:pt x="147638" y="301625"/>
                  </a:lnTo>
                  <a:close/>
                  <a:moveTo>
                    <a:pt x="35674" y="217487"/>
                  </a:moveTo>
                  <a:cubicBezTo>
                    <a:pt x="29084" y="217487"/>
                    <a:pt x="23813" y="222674"/>
                    <a:pt x="23813" y="229159"/>
                  </a:cubicBezTo>
                  <a:cubicBezTo>
                    <a:pt x="23813" y="229159"/>
                    <a:pt x="23813" y="229159"/>
                    <a:pt x="23813" y="297891"/>
                  </a:cubicBezTo>
                  <a:cubicBezTo>
                    <a:pt x="23813" y="304375"/>
                    <a:pt x="29084" y="309562"/>
                    <a:pt x="35674" y="309562"/>
                  </a:cubicBezTo>
                  <a:cubicBezTo>
                    <a:pt x="35674" y="309562"/>
                    <a:pt x="35674" y="309562"/>
                    <a:pt x="291352" y="309562"/>
                  </a:cubicBezTo>
                  <a:cubicBezTo>
                    <a:pt x="297942" y="309562"/>
                    <a:pt x="303213" y="304375"/>
                    <a:pt x="303213" y="297891"/>
                  </a:cubicBezTo>
                  <a:cubicBezTo>
                    <a:pt x="303213" y="297891"/>
                    <a:pt x="303213" y="297891"/>
                    <a:pt x="303213" y="229159"/>
                  </a:cubicBezTo>
                  <a:cubicBezTo>
                    <a:pt x="303213" y="222674"/>
                    <a:pt x="297942" y="217487"/>
                    <a:pt x="291352" y="217487"/>
                  </a:cubicBezTo>
                  <a:close/>
                  <a:moveTo>
                    <a:pt x="167323" y="188595"/>
                  </a:moveTo>
                  <a:cubicBezTo>
                    <a:pt x="163513" y="188595"/>
                    <a:pt x="159703" y="189865"/>
                    <a:pt x="157163" y="193675"/>
                  </a:cubicBezTo>
                  <a:cubicBezTo>
                    <a:pt x="157163" y="193675"/>
                    <a:pt x="157163" y="193675"/>
                    <a:pt x="169863" y="193675"/>
                  </a:cubicBezTo>
                  <a:cubicBezTo>
                    <a:pt x="169863" y="189865"/>
                    <a:pt x="169863" y="187325"/>
                    <a:pt x="167323" y="188595"/>
                  </a:cubicBezTo>
                  <a:close/>
                  <a:moveTo>
                    <a:pt x="275321" y="76200"/>
                  </a:moveTo>
                  <a:cubicBezTo>
                    <a:pt x="280579" y="76200"/>
                    <a:pt x="284522" y="77515"/>
                    <a:pt x="287151" y="81459"/>
                  </a:cubicBezTo>
                  <a:cubicBezTo>
                    <a:pt x="289780" y="85403"/>
                    <a:pt x="289780" y="89347"/>
                    <a:pt x="288465" y="93291"/>
                  </a:cubicBezTo>
                  <a:cubicBezTo>
                    <a:pt x="288465" y="93291"/>
                    <a:pt x="288465" y="93291"/>
                    <a:pt x="287151" y="95920"/>
                  </a:cubicBezTo>
                  <a:cubicBezTo>
                    <a:pt x="287151" y="95920"/>
                    <a:pt x="287151" y="95920"/>
                    <a:pt x="331840" y="118269"/>
                  </a:cubicBezTo>
                  <a:cubicBezTo>
                    <a:pt x="337097" y="120898"/>
                    <a:pt x="339726" y="127472"/>
                    <a:pt x="337097" y="132730"/>
                  </a:cubicBezTo>
                  <a:cubicBezTo>
                    <a:pt x="337097" y="132730"/>
                    <a:pt x="337097" y="132730"/>
                    <a:pt x="326582" y="153765"/>
                  </a:cubicBezTo>
                  <a:cubicBezTo>
                    <a:pt x="325268" y="156394"/>
                    <a:pt x="323954" y="159023"/>
                    <a:pt x="321325" y="159023"/>
                  </a:cubicBezTo>
                  <a:cubicBezTo>
                    <a:pt x="318696" y="160338"/>
                    <a:pt x="314753" y="160338"/>
                    <a:pt x="312124" y="159023"/>
                  </a:cubicBezTo>
                  <a:cubicBezTo>
                    <a:pt x="312124" y="159023"/>
                    <a:pt x="312124" y="159023"/>
                    <a:pt x="267435" y="136674"/>
                  </a:cubicBezTo>
                  <a:cubicBezTo>
                    <a:pt x="264806" y="140618"/>
                    <a:pt x="260863" y="143248"/>
                    <a:pt x="256920" y="143248"/>
                  </a:cubicBezTo>
                  <a:cubicBezTo>
                    <a:pt x="252977" y="144562"/>
                    <a:pt x="249034" y="141933"/>
                    <a:pt x="246405" y="137989"/>
                  </a:cubicBezTo>
                  <a:cubicBezTo>
                    <a:pt x="246405" y="137989"/>
                    <a:pt x="246405" y="137989"/>
                    <a:pt x="220117" y="99864"/>
                  </a:cubicBezTo>
                  <a:cubicBezTo>
                    <a:pt x="218803" y="95920"/>
                    <a:pt x="217488" y="90661"/>
                    <a:pt x="220117" y="86717"/>
                  </a:cubicBezTo>
                  <a:cubicBezTo>
                    <a:pt x="221431" y="84088"/>
                    <a:pt x="225375" y="81459"/>
                    <a:pt x="229318" y="80144"/>
                  </a:cubicBezTo>
                  <a:close/>
                  <a:moveTo>
                    <a:pt x="166150" y="0"/>
                  </a:moveTo>
                  <a:cubicBezTo>
                    <a:pt x="210984" y="0"/>
                    <a:pt x="251862" y="23625"/>
                    <a:pt x="274279" y="59062"/>
                  </a:cubicBezTo>
                  <a:cubicBezTo>
                    <a:pt x="274279" y="59062"/>
                    <a:pt x="274279" y="59062"/>
                    <a:pt x="247906" y="61687"/>
                  </a:cubicBezTo>
                  <a:cubicBezTo>
                    <a:pt x="229445" y="39375"/>
                    <a:pt x="203072" y="24937"/>
                    <a:pt x="172743" y="23625"/>
                  </a:cubicBezTo>
                  <a:cubicBezTo>
                    <a:pt x="171424" y="23625"/>
                    <a:pt x="170106" y="24937"/>
                    <a:pt x="170106" y="24937"/>
                  </a:cubicBezTo>
                  <a:cubicBezTo>
                    <a:pt x="167468" y="30187"/>
                    <a:pt x="171424" y="31500"/>
                    <a:pt x="174061" y="34125"/>
                  </a:cubicBezTo>
                  <a:cubicBezTo>
                    <a:pt x="179336" y="36750"/>
                    <a:pt x="172743" y="39375"/>
                    <a:pt x="170106" y="40687"/>
                  </a:cubicBezTo>
                  <a:cubicBezTo>
                    <a:pt x="163512" y="40687"/>
                    <a:pt x="163512" y="35437"/>
                    <a:pt x="160875" y="31500"/>
                  </a:cubicBezTo>
                  <a:cubicBezTo>
                    <a:pt x="159556" y="30187"/>
                    <a:pt x="155600" y="28875"/>
                    <a:pt x="154282" y="27562"/>
                  </a:cubicBezTo>
                  <a:cubicBezTo>
                    <a:pt x="151644" y="27562"/>
                    <a:pt x="146370" y="28875"/>
                    <a:pt x="145051" y="30187"/>
                  </a:cubicBezTo>
                  <a:cubicBezTo>
                    <a:pt x="143733" y="32812"/>
                    <a:pt x="139777" y="32812"/>
                    <a:pt x="135821" y="32812"/>
                  </a:cubicBezTo>
                  <a:cubicBezTo>
                    <a:pt x="131865" y="34125"/>
                    <a:pt x="122634" y="36750"/>
                    <a:pt x="122634" y="39375"/>
                  </a:cubicBezTo>
                  <a:cubicBezTo>
                    <a:pt x="122634" y="42000"/>
                    <a:pt x="123953" y="44625"/>
                    <a:pt x="127909" y="44625"/>
                  </a:cubicBezTo>
                  <a:cubicBezTo>
                    <a:pt x="130546" y="44625"/>
                    <a:pt x="135821" y="42000"/>
                    <a:pt x="139777" y="43312"/>
                  </a:cubicBezTo>
                  <a:cubicBezTo>
                    <a:pt x="142414" y="44625"/>
                    <a:pt x="146370" y="42000"/>
                    <a:pt x="149007" y="44625"/>
                  </a:cubicBezTo>
                  <a:cubicBezTo>
                    <a:pt x="150326" y="47250"/>
                    <a:pt x="151644" y="51187"/>
                    <a:pt x="152963" y="53812"/>
                  </a:cubicBezTo>
                  <a:cubicBezTo>
                    <a:pt x="154282" y="57750"/>
                    <a:pt x="154282" y="60375"/>
                    <a:pt x="155600" y="63000"/>
                  </a:cubicBezTo>
                  <a:cubicBezTo>
                    <a:pt x="155600" y="65625"/>
                    <a:pt x="155600" y="68250"/>
                    <a:pt x="156919" y="68250"/>
                  </a:cubicBezTo>
                  <a:cubicBezTo>
                    <a:pt x="159556" y="68250"/>
                    <a:pt x="159556" y="65625"/>
                    <a:pt x="160875" y="65625"/>
                  </a:cubicBezTo>
                  <a:cubicBezTo>
                    <a:pt x="167468" y="64312"/>
                    <a:pt x="171424" y="69562"/>
                    <a:pt x="170106" y="74812"/>
                  </a:cubicBezTo>
                  <a:cubicBezTo>
                    <a:pt x="170106" y="77438"/>
                    <a:pt x="166150" y="81375"/>
                    <a:pt x="159556" y="82688"/>
                  </a:cubicBezTo>
                  <a:cubicBezTo>
                    <a:pt x="159556" y="82688"/>
                    <a:pt x="149007" y="81375"/>
                    <a:pt x="143733" y="72187"/>
                  </a:cubicBezTo>
                  <a:cubicBezTo>
                    <a:pt x="137139" y="61687"/>
                    <a:pt x="126590" y="56437"/>
                    <a:pt x="126590" y="56437"/>
                  </a:cubicBezTo>
                  <a:cubicBezTo>
                    <a:pt x="126590" y="56437"/>
                    <a:pt x="119997" y="49875"/>
                    <a:pt x="113404" y="48562"/>
                  </a:cubicBezTo>
                  <a:cubicBezTo>
                    <a:pt x="110766" y="48562"/>
                    <a:pt x="102854" y="52500"/>
                    <a:pt x="102854" y="52500"/>
                  </a:cubicBezTo>
                  <a:cubicBezTo>
                    <a:pt x="102854" y="52500"/>
                    <a:pt x="87031" y="66937"/>
                    <a:pt x="85712" y="69562"/>
                  </a:cubicBezTo>
                  <a:cubicBezTo>
                    <a:pt x="84393" y="72187"/>
                    <a:pt x="77800" y="84000"/>
                    <a:pt x="79119" y="89250"/>
                  </a:cubicBezTo>
                  <a:cubicBezTo>
                    <a:pt x="80437" y="93188"/>
                    <a:pt x="80437" y="103688"/>
                    <a:pt x="88349" y="105000"/>
                  </a:cubicBezTo>
                  <a:cubicBezTo>
                    <a:pt x="96261" y="106313"/>
                    <a:pt x="98898" y="112875"/>
                    <a:pt x="100217" y="114188"/>
                  </a:cubicBezTo>
                  <a:cubicBezTo>
                    <a:pt x="102854" y="115500"/>
                    <a:pt x="105492" y="118125"/>
                    <a:pt x="108129" y="116813"/>
                  </a:cubicBezTo>
                  <a:cubicBezTo>
                    <a:pt x="109448" y="116813"/>
                    <a:pt x="114722" y="123375"/>
                    <a:pt x="112085" y="123375"/>
                  </a:cubicBezTo>
                  <a:cubicBezTo>
                    <a:pt x="109448" y="124688"/>
                    <a:pt x="102854" y="122063"/>
                    <a:pt x="101536" y="123375"/>
                  </a:cubicBezTo>
                  <a:cubicBezTo>
                    <a:pt x="100217" y="126000"/>
                    <a:pt x="97580" y="135188"/>
                    <a:pt x="98898" y="141750"/>
                  </a:cubicBezTo>
                  <a:cubicBezTo>
                    <a:pt x="98898" y="147000"/>
                    <a:pt x="94942" y="157500"/>
                    <a:pt x="93624" y="164063"/>
                  </a:cubicBezTo>
                  <a:cubicBezTo>
                    <a:pt x="93624" y="168000"/>
                    <a:pt x="93624" y="182438"/>
                    <a:pt x="97580" y="194250"/>
                  </a:cubicBezTo>
                  <a:cubicBezTo>
                    <a:pt x="97580" y="194250"/>
                    <a:pt x="97580" y="194250"/>
                    <a:pt x="145051" y="194250"/>
                  </a:cubicBezTo>
                  <a:cubicBezTo>
                    <a:pt x="150326" y="189000"/>
                    <a:pt x="156919" y="179813"/>
                    <a:pt x="159556" y="174563"/>
                  </a:cubicBezTo>
                  <a:cubicBezTo>
                    <a:pt x="162194" y="169313"/>
                    <a:pt x="170106" y="156188"/>
                    <a:pt x="176699" y="152250"/>
                  </a:cubicBezTo>
                  <a:cubicBezTo>
                    <a:pt x="184611" y="149625"/>
                    <a:pt x="192523" y="145688"/>
                    <a:pt x="193841" y="143063"/>
                  </a:cubicBezTo>
                  <a:cubicBezTo>
                    <a:pt x="195160" y="140438"/>
                    <a:pt x="200434" y="137813"/>
                    <a:pt x="195160" y="136500"/>
                  </a:cubicBezTo>
                  <a:cubicBezTo>
                    <a:pt x="189885" y="135188"/>
                    <a:pt x="185929" y="132563"/>
                    <a:pt x="185929" y="129938"/>
                  </a:cubicBezTo>
                  <a:cubicBezTo>
                    <a:pt x="185929" y="126000"/>
                    <a:pt x="184611" y="122063"/>
                    <a:pt x="181973" y="118125"/>
                  </a:cubicBezTo>
                  <a:cubicBezTo>
                    <a:pt x="180655" y="114188"/>
                    <a:pt x="175380" y="105000"/>
                    <a:pt x="175380" y="102375"/>
                  </a:cubicBezTo>
                  <a:cubicBezTo>
                    <a:pt x="174061" y="98438"/>
                    <a:pt x="178017" y="91875"/>
                    <a:pt x="179336" y="94500"/>
                  </a:cubicBezTo>
                  <a:cubicBezTo>
                    <a:pt x="180655" y="97125"/>
                    <a:pt x="184611" y="108938"/>
                    <a:pt x="187248" y="112875"/>
                  </a:cubicBezTo>
                  <a:cubicBezTo>
                    <a:pt x="188567" y="115500"/>
                    <a:pt x="192523" y="123375"/>
                    <a:pt x="197797" y="122063"/>
                  </a:cubicBezTo>
                  <a:cubicBezTo>
                    <a:pt x="200434" y="120750"/>
                    <a:pt x="207028" y="119438"/>
                    <a:pt x="212302" y="118125"/>
                  </a:cubicBezTo>
                  <a:cubicBezTo>
                    <a:pt x="212302" y="118125"/>
                    <a:pt x="212302" y="118125"/>
                    <a:pt x="242632" y="165375"/>
                  </a:cubicBezTo>
                  <a:cubicBezTo>
                    <a:pt x="246588" y="170625"/>
                    <a:pt x="251862" y="173250"/>
                    <a:pt x="257137" y="173250"/>
                  </a:cubicBezTo>
                  <a:cubicBezTo>
                    <a:pt x="258455" y="173250"/>
                    <a:pt x="258455" y="173250"/>
                    <a:pt x="258455" y="173250"/>
                  </a:cubicBezTo>
                  <a:cubicBezTo>
                    <a:pt x="265049" y="173250"/>
                    <a:pt x="270323" y="169313"/>
                    <a:pt x="272961" y="162750"/>
                  </a:cubicBezTo>
                  <a:cubicBezTo>
                    <a:pt x="272961" y="162750"/>
                    <a:pt x="272961" y="162750"/>
                    <a:pt x="274279" y="160125"/>
                  </a:cubicBezTo>
                  <a:cubicBezTo>
                    <a:pt x="274279" y="160125"/>
                    <a:pt x="274279" y="160125"/>
                    <a:pt x="290103" y="168000"/>
                  </a:cubicBezTo>
                  <a:cubicBezTo>
                    <a:pt x="287466" y="177188"/>
                    <a:pt x="283510" y="185063"/>
                    <a:pt x="278235" y="194250"/>
                  </a:cubicBezTo>
                  <a:cubicBezTo>
                    <a:pt x="278235" y="194250"/>
                    <a:pt x="278235" y="194250"/>
                    <a:pt x="305927" y="194250"/>
                  </a:cubicBezTo>
                  <a:cubicBezTo>
                    <a:pt x="317795" y="194250"/>
                    <a:pt x="327025" y="202125"/>
                    <a:pt x="327025" y="213938"/>
                  </a:cubicBezTo>
                  <a:cubicBezTo>
                    <a:pt x="327025" y="213938"/>
                    <a:pt x="327025" y="213938"/>
                    <a:pt x="327025" y="312375"/>
                  </a:cubicBezTo>
                  <a:cubicBezTo>
                    <a:pt x="327025" y="324188"/>
                    <a:pt x="317795" y="333375"/>
                    <a:pt x="305927" y="333375"/>
                  </a:cubicBezTo>
                  <a:cubicBezTo>
                    <a:pt x="305927" y="333375"/>
                    <a:pt x="305927" y="333375"/>
                    <a:pt x="19779" y="333375"/>
                  </a:cubicBezTo>
                  <a:cubicBezTo>
                    <a:pt x="9230" y="333375"/>
                    <a:pt x="0" y="324188"/>
                    <a:pt x="0" y="312375"/>
                  </a:cubicBezTo>
                  <a:cubicBezTo>
                    <a:pt x="0" y="312375"/>
                    <a:pt x="0" y="312375"/>
                    <a:pt x="0" y="211313"/>
                  </a:cubicBezTo>
                  <a:cubicBezTo>
                    <a:pt x="0" y="202125"/>
                    <a:pt x="7912" y="194250"/>
                    <a:pt x="18461" y="194250"/>
                  </a:cubicBezTo>
                  <a:cubicBezTo>
                    <a:pt x="18461" y="194250"/>
                    <a:pt x="18461" y="194250"/>
                    <a:pt x="54064" y="194250"/>
                  </a:cubicBezTo>
                  <a:cubicBezTo>
                    <a:pt x="42197" y="174563"/>
                    <a:pt x="36922" y="153563"/>
                    <a:pt x="36922" y="129938"/>
                  </a:cubicBezTo>
                  <a:cubicBezTo>
                    <a:pt x="36922" y="57750"/>
                    <a:pt x="94942" y="0"/>
                    <a:pt x="166150" y="0"/>
                  </a:cubicBezTo>
                  <a:close/>
                </a:path>
              </a:pathLst>
            </a:custGeom>
            <a:solidFill>
              <a:schemeClr val="bg1"/>
            </a:solidFill>
            <a:ln>
              <a:noFill/>
            </a:ln>
            <a:extLst/>
          </p:spPr>
          <p:txBody>
            <a:bodyPr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endParaRPr sz="3200"/>
            </a:p>
          </p:txBody>
        </p:sp>
      </p:grpSp>
      <p:grpSp>
        <p:nvGrpSpPr>
          <p:cNvPr id="3" name="组合 2">
            <a:extLst>
              <a:ext uri="{FF2B5EF4-FFF2-40B4-BE49-F238E27FC236}">
                <a16:creationId xmlns:a16="http://schemas.microsoft.com/office/drawing/2014/main" id="{199146D8-6A66-47F6-8A99-1F9A0C106B67}"/>
              </a:ext>
            </a:extLst>
          </p:cNvPr>
          <p:cNvGrpSpPr/>
          <p:nvPr/>
        </p:nvGrpSpPr>
        <p:grpSpPr>
          <a:xfrm>
            <a:off x="3598072" y="1844824"/>
            <a:ext cx="2420310" cy="1598358"/>
            <a:chOff x="3598072" y="1844824"/>
            <a:chExt cx="2420310" cy="1598358"/>
          </a:xfrm>
        </p:grpSpPr>
        <p:sp>
          <p:nvSpPr>
            <p:cNvPr id="80" name="ïşļïďe">
              <a:extLst>
                <a:ext uri="{FF2B5EF4-FFF2-40B4-BE49-F238E27FC236}">
                  <a16:creationId xmlns:a16="http://schemas.microsoft.com/office/drawing/2014/main" id="{0E43D1F6-5C43-4278-8662-7E03B03A2949}"/>
                </a:ext>
              </a:extLst>
            </p:cNvPr>
            <p:cNvSpPr/>
            <p:nvPr/>
          </p:nvSpPr>
          <p:spPr>
            <a:xfrm>
              <a:off x="3677956" y="1844824"/>
              <a:ext cx="2260541" cy="1598358"/>
            </a:xfrm>
            <a:prstGeom prst="rect">
              <a:avLst/>
            </a:prstGeom>
            <a:solidFill>
              <a:srgbClr val="152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sz="3200"/>
            </a:p>
          </p:txBody>
        </p:sp>
        <p:sp>
          <p:nvSpPr>
            <p:cNvPr id="87" name="ïṥ1ídé">
              <a:extLst>
                <a:ext uri="{FF2B5EF4-FFF2-40B4-BE49-F238E27FC236}">
                  <a16:creationId xmlns:a16="http://schemas.microsoft.com/office/drawing/2014/main" id="{5C2C83D4-CAA1-4659-94D8-3E89EFAF4029}"/>
                </a:ext>
              </a:extLst>
            </p:cNvPr>
            <p:cNvSpPr/>
            <p:nvPr/>
          </p:nvSpPr>
          <p:spPr>
            <a:xfrm>
              <a:off x="3598072" y="2646083"/>
              <a:ext cx="2420310" cy="218546"/>
            </a:xfrm>
            <a:prstGeom prst="rect">
              <a:avLst/>
            </a:prstGeom>
          </p:spPr>
          <p:txBody>
            <a:bodyPr wrap="none" lIns="72000" tIns="0" rIns="72000" bIns="0">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lvl="0" algn="ctr" defTabSz="914378">
                <a:defRPr/>
              </a:pPr>
              <a:r>
                <a:rPr lang="zh-CN" altLang="en-US" sz="2400" b="1" dirty="0">
                  <a:solidFill>
                    <a:schemeClr val="bg1"/>
                  </a:solidFill>
                </a:rPr>
                <a:t>主要产品</a:t>
              </a:r>
            </a:p>
          </p:txBody>
        </p:sp>
        <p:sp>
          <p:nvSpPr>
            <p:cNvPr id="82" name="íṡḻiďé">
              <a:extLst>
                <a:ext uri="{FF2B5EF4-FFF2-40B4-BE49-F238E27FC236}">
                  <a16:creationId xmlns:a16="http://schemas.microsoft.com/office/drawing/2014/main" id="{4AC2B284-F2ED-4852-A802-B473E5E03C98}"/>
                </a:ext>
              </a:extLst>
            </p:cNvPr>
            <p:cNvSpPr>
              <a:spLocks/>
            </p:cNvSpPr>
            <p:nvPr/>
          </p:nvSpPr>
          <p:spPr bwMode="auto">
            <a:xfrm>
              <a:off x="4605199" y="1978178"/>
              <a:ext cx="406055" cy="400348"/>
            </a:xfrm>
            <a:custGeom>
              <a:avLst/>
              <a:gdLst>
                <a:gd name="connsiteX0" fmla="*/ 266595 w 338128"/>
                <a:gd name="connsiteY0" fmla="*/ 260350 h 333375"/>
                <a:gd name="connsiteX1" fmla="*/ 258340 w 338128"/>
                <a:gd name="connsiteY1" fmla="*/ 262820 h 333375"/>
                <a:gd name="connsiteX2" fmla="*/ 255588 w 338128"/>
                <a:gd name="connsiteY2" fmla="*/ 271463 h 333375"/>
                <a:gd name="connsiteX3" fmla="*/ 276226 w 338128"/>
                <a:gd name="connsiteY3" fmla="*/ 271463 h 333375"/>
                <a:gd name="connsiteX4" fmla="*/ 273475 w 338128"/>
                <a:gd name="connsiteY4" fmla="*/ 262820 h 333375"/>
                <a:gd name="connsiteX5" fmla="*/ 266595 w 338128"/>
                <a:gd name="connsiteY5" fmla="*/ 260350 h 333375"/>
                <a:gd name="connsiteX6" fmla="*/ 61119 w 338128"/>
                <a:gd name="connsiteY6" fmla="*/ 260350 h 333375"/>
                <a:gd name="connsiteX7" fmla="*/ 51859 w 338128"/>
                <a:gd name="connsiteY7" fmla="*/ 264319 h 333375"/>
                <a:gd name="connsiteX8" fmla="*/ 49213 w 338128"/>
                <a:gd name="connsiteY8" fmla="*/ 276225 h 333375"/>
                <a:gd name="connsiteX9" fmla="*/ 51859 w 338128"/>
                <a:gd name="connsiteY9" fmla="*/ 288131 h 333375"/>
                <a:gd name="connsiteX10" fmla="*/ 61119 w 338128"/>
                <a:gd name="connsiteY10" fmla="*/ 292100 h 333375"/>
                <a:gd name="connsiteX11" fmla="*/ 70380 w 338128"/>
                <a:gd name="connsiteY11" fmla="*/ 288131 h 333375"/>
                <a:gd name="connsiteX12" fmla="*/ 73026 w 338128"/>
                <a:gd name="connsiteY12" fmla="*/ 276225 h 333375"/>
                <a:gd name="connsiteX13" fmla="*/ 70380 w 338128"/>
                <a:gd name="connsiteY13" fmla="*/ 264319 h 333375"/>
                <a:gd name="connsiteX14" fmla="*/ 61119 w 338128"/>
                <a:gd name="connsiteY14" fmla="*/ 260350 h 333375"/>
                <a:gd name="connsiteX15" fmla="*/ 169863 w 338128"/>
                <a:gd name="connsiteY15" fmla="*/ 250825 h 333375"/>
                <a:gd name="connsiteX16" fmla="*/ 182563 w 338128"/>
                <a:gd name="connsiteY16" fmla="*/ 250825 h 333375"/>
                <a:gd name="connsiteX17" fmla="*/ 182563 w 338128"/>
                <a:gd name="connsiteY17" fmla="*/ 301625 h 333375"/>
                <a:gd name="connsiteX18" fmla="*/ 169863 w 338128"/>
                <a:gd name="connsiteY18" fmla="*/ 301625 h 333375"/>
                <a:gd name="connsiteX19" fmla="*/ 265250 w 338128"/>
                <a:gd name="connsiteY19" fmla="*/ 249237 h 333375"/>
                <a:gd name="connsiteX20" fmla="*/ 283665 w 338128"/>
                <a:gd name="connsiteY20" fmla="*/ 257095 h 333375"/>
                <a:gd name="connsiteX21" fmla="*/ 288926 w 338128"/>
                <a:gd name="connsiteY21" fmla="*/ 279360 h 333375"/>
                <a:gd name="connsiteX22" fmla="*/ 256042 w 338128"/>
                <a:gd name="connsiteY22" fmla="*/ 279360 h 333375"/>
                <a:gd name="connsiteX23" fmla="*/ 258673 w 338128"/>
                <a:gd name="connsiteY23" fmla="*/ 288528 h 333375"/>
                <a:gd name="connsiteX24" fmla="*/ 266565 w 338128"/>
                <a:gd name="connsiteY24" fmla="*/ 292457 h 333375"/>
                <a:gd name="connsiteX25" fmla="*/ 271826 w 338128"/>
                <a:gd name="connsiteY25" fmla="*/ 289838 h 333375"/>
                <a:gd name="connsiteX26" fmla="*/ 275773 w 338128"/>
                <a:gd name="connsiteY26" fmla="*/ 284599 h 333375"/>
                <a:gd name="connsiteX27" fmla="*/ 288926 w 338128"/>
                <a:gd name="connsiteY27" fmla="*/ 287218 h 333375"/>
                <a:gd name="connsiteX28" fmla="*/ 281034 w 338128"/>
                <a:gd name="connsiteY28" fmla="*/ 297696 h 333375"/>
                <a:gd name="connsiteX29" fmla="*/ 266565 w 338128"/>
                <a:gd name="connsiteY29" fmla="*/ 301625 h 333375"/>
                <a:gd name="connsiteX30" fmla="*/ 246834 w 338128"/>
                <a:gd name="connsiteY30" fmla="*/ 293767 h 333375"/>
                <a:gd name="connsiteX31" fmla="*/ 242888 w 338128"/>
                <a:gd name="connsiteY31" fmla="*/ 275431 h 333375"/>
                <a:gd name="connsiteX32" fmla="*/ 249465 w 338128"/>
                <a:gd name="connsiteY32" fmla="*/ 255786 h 333375"/>
                <a:gd name="connsiteX33" fmla="*/ 265250 w 338128"/>
                <a:gd name="connsiteY33" fmla="*/ 249237 h 333375"/>
                <a:gd name="connsiteX34" fmla="*/ 221026 w 338128"/>
                <a:gd name="connsiteY34" fmla="*/ 249237 h 333375"/>
                <a:gd name="connsiteX35" fmla="*/ 228919 w 338128"/>
                <a:gd name="connsiteY35" fmla="*/ 250580 h 333375"/>
                <a:gd name="connsiteX36" fmla="*/ 234180 w 338128"/>
                <a:gd name="connsiteY36" fmla="*/ 254610 h 333375"/>
                <a:gd name="connsiteX37" fmla="*/ 238126 w 338128"/>
                <a:gd name="connsiteY37" fmla="*/ 261327 h 333375"/>
                <a:gd name="connsiteX38" fmla="*/ 238126 w 338128"/>
                <a:gd name="connsiteY38" fmla="*/ 269386 h 333375"/>
                <a:gd name="connsiteX39" fmla="*/ 238126 w 338128"/>
                <a:gd name="connsiteY39" fmla="*/ 301625 h 333375"/>
                <a:gd name="connsiteX40" fmla="*/ 224973 w 338128"/>
                <a:gd name="connsiteY40" fmla="*/ 301625 h 333375"/>
                <a:gd name="connsiteX41" fmla="*/ 224973 w 338128"/>
                <a:gd name="connsiteY41" fmla="*/ 276103 h 333375"/>
                <a:gd name="connsiteX42" fmla="*/ 223657 w 338128"/>
                <a:gd name="connsiteY42" fmla="*/ 265357 h 333375"/>
                <a:gd name="connsiteX43" fmla="*/ 221026 w 338128"/>
                <a:gd name="connsiteY43" fmla="*/ 261327 h 333375"/>
                <a:gd name="connsiteX44" fmla="*/ 217080 w 338128"/>
                <a:gd name="connsiteY44" fmla="*/ 259983 h 333375"/>
                <a:gd name="connsiteX45" fmla="*/ 210503 w 338128"/>
                <a:gd name="connsiteY45" fmla="*/ 261327 h 333375"/>
                <a:gd name="connsiteX46" fmla="*/ 206557 w 338128"/>
                <a:gd name="connsiteY46" fmla="*/ 266700 h 333375"/>
                <a:gd name="connsiteX47" fmla="*/ 205241 w 338128"/>
                <a:gd name="connsiteY47" fmla="*/ 278789 h 333375"/>
                <a:gd name="connsiteX48" fmla="*/ 205241 w 338128"/>
                <a:gd name="connsiteY48" fmla="*/ 301625 h 333375"/>
                <a:gd name="connsiteX49" fmla="*/ 192088 w 338128"/>
                <a:gd name="connsiteY49" fmla="*/ 301625 h 333375"/>
                <a:gd name="connsiteX50" fmla="*/ 192088 w 338128"/>
                <a:gd name="connsiteY50" fmla="*/ 250580 h 333375"/>
                <a:gd name="connsiteX51" fmla="*/ 203926 w 338128"/>
                <a:gd name="connsiteY51" fmla="*/ 250580 h 333375"/>
                <a:gd name="connsiteX52" fmla="*/ 203926 w 338128"/>
                <a:gd name="connsiteY52" fmla="*/ 258640 h 333375"/>
                <a:gd name="connsiteX53" fmla="*/ 221026 w 338128"/>
                <a:gd name="connsiteY53" fmla="*/ 249237 h 333375"/>
                <a:gd name="connsiteX54" fmla="*/ 122601 w 338128"/>
                <a:gd name="connsiteY54" fmla="*/ 249237 h 333375"/>
                <a:gd name="connsiteX55" fmla="*/ 130493 w 338128"/>
                <a:gd name="connsiteY55" fmla="*/ 250580 h 333375"/>
                <a:gd name="connsiteX56" fmla="*/ 135755 w 338128"/>
                <a:gd name="connsiteY56" fmla="*/ 254610 h 333375"/>
                <a:gd name="connsiteX57" fmla="*/ 138385 w 338128"/>
                <a:gd name="connsiteY57" fmla="*/ 261327 h 333375"/>
                <a:gd name="connsiteX58" fmla="*/ 139701 w 338128"/>
                <a:gd name="connsiteY58" fmla="*/ 269386 h 333375"/>
                <a:gd name="connsiteX59" fmla="*/ 139701 w 338128"/>
                <a:gd name="connsiteY59" fmla="*/ 301625 h 333375"/>
                <a:gd name="connsiteX60" fmla="*/ 126547 w 338128"/>
                <a:gd name="connsiteY60" fmla="*/ 301625 h 333375"/>
                <a:gd name="connsiteX61" fmla="*/ 126547 w 338128"/>
                <a:gd name="connsiteY61" fmla="*/ 276103 h 333375"/>
                <a:gd name="connsiteX62" fmla="*/ 125232 w 338128"/>
                <a:gd name="connsiteY62" fmla="*/ 265357 h 333375"/>
                <a:gd name="connsiteX63" fmla="*/ 122601 w 338128"/>
                <a:gd name="connsiteY63" fmla="*/ 261327 h 333375"/>
                <a:gd name="connsiteX64" fmla="*/ 117339 w 338128"/>
                <a:gd name="connsiteY64" fmla="*/ 259983 h 333375"/>
                <a:gd name="connsiteX65" fmla="*/ 112078 w 338128"/>
                <a:gd name="connsiteY65" fmla="*/ 261327 h 333375"/>
                <a:gd name="connsiteX66" fmla="*/ 108132 w 338128"/>
                <a:gd name="connsiteY66" fmla="*/ 266700 h 333375"/>
                <a:gd name="connsiteX67" fmla="*/ 106816 w 338128"/>
                <a:gd name="connsiteY67" fmla="*/ 278789 h 333375"/>
                <a:gd name="connsiteX68" fmla="*/ 106816 w 338128"/>
                <a:gd name="connsiteY68" fmla="*/ 301625 h 333375"/>
                <a:gd name="connsiteX69" fmla="*/ 93663 w 338128"/>
                <a:gd name="connsiteY69" fmla="*/ 301625 h 333375"/>
                <a:gd name="connsiteX70" fmla="*/ 93663 w 338128"/>
                <a:gd name="connsiteY70" fmla="*/ 250580 h 333375"/>
                <a:gd name="connsiteX71" fmla="*/ 106816 w 338128"/>
                <a:gd name="connsiteY71" fmla="*/ 250580 h 333375"/>
                <a:gd name="connsiteX72" fmla="*/ 106816 w 338128"/>
                <a:gd name="connsiteY72" fmla="*/ 258640 h 333375"/>
                <a:gd name="connsiteX73" fmla="*/ 122601 w 338128"/>
                <a:gd name="connsiteY73" fmla="*/ 249237 h 333375"/>
                <a:gd name="connsiteX74" fmla="*/ 61119 w 338128"/>
                <a:gd name="connsiteY74" fmla="*/ 249237 h 333375"/>
                <a:gd name="connsiteX75" fmla="*/ 79455 w 338128"/>
                <a:gd name="connsiteY75" fmla="*/ 257095 h 333375"/>
                <a:gd name="connsiteX76" fmla="*/ 87313 w 338128"/>
                <a:gd name="connsiteY76" fmla="*/ 275431 h 333375"/>
                <a:gd name="connsiteX77" fmla="*/ 79455 w 338128"/>
                <a:gd name="connsiteY77" fmla="*/ 293767 h 333375"/>
                <a:gd name="connsiteX78" fmla="*/ 61119 w 338128"/>
                <a:gd name="connsiteY78" fmla="*/ 301625 h 333375"/>
                <a:gd name="connsiteX79" fmla="*/ 48022 w 338128"/>
                <a:gd name="connsiteY79" fmla="*/ 299006 h 333375"/>
                <a:gd name="connsiteX80" fmla="*/ 38854 w 338128"/>
                <a:gd name="connsiteY80" fmla="*/ 289838 h 333375"/>
                <a:gd name="connsiteX81" fmla="*/ 34925 w 338128"/>
                <a:gd name="connsiteY81" fmla="*/ 275431 h 333375"/>
                <a:gd name="connsiteX82" fmla="*/ 38854 w 338128"/>
                <a:gd name="connsiteY82" fmla="*/ 262334 h 333375"/>
                <a:gd name="connsiteX83" fmla="*/ 48022 w 338128"/>
                <a:gd name="connsiteY83" fmla="*/ 253166 h 333375"/>
                <a:gd name="connsiteX84" fmla="*/ 61119 w 338128"/>
                <a:gd name="connsiteY84" fmla="*/ 249237 h 333375"/>
                <a:gd name="connsiteX85" fmla="*/ 169863 w 338128"/>
                <a:gd name="connsiteY85" fmla="*/ 231775 h 333375"/>
                <a:gd name="connsiteX86" fmla="*/ 182563 w 338128"/>
                <a:gd name="connsiteY86" fmla="*/ 231775 h 333375"/>
                <a:gd name="connsiteX87" fmla="*/ 182563 w 338128"/>
                <a:gd name="connsiteY87" fmla="*/ 244475 h 333375"/>
                <a:gd name="connsiteX88" fmla="*/ 169863 w 338128"/>
                <a:gd name="connsiteY88" fmla="*/ 244475 h 333375"/>
                <a:gd name="connsiteX89" fmla="*/ 147638 w 338128"/>
                <a:gd name="connsiteY89" fmla="*/ 231775 h 333375"/>
                <a:gd name="connsiteX90" fmla="*/ 161926 w 338128"/>
                <a:gd name="connsiteY90" fmla="*/ 231775 h 333375"/>
                <a:gd name="connsiteX91" fmla="*/ 161926 w 338128"/>
                <a:gd name="connsiteY91" fmla="*/ 301625 h 333375"/>
                <a:gd name="connsiteX92" fmla="*/ 147638 w 338128"/>
                <a:gd name="connsiteY92" fmla="*/ 301625 h 333375"/>
                <a:gd name="connsiteX93" fmla="*/ 35674 w 338128"/>
                <a:gd name="connsiteY93" fmla="*/ 217487 h 333375"/>
                <a:gd name="connsiteX94" fmla="*/ 23813 w 338128"/>
                <a:gd name="connsiteY94" fmla="*/ 229159 h 333375"/>
                <a:gd name="connsiteX95" fmla="*/ 23813 w 338128"/>
                <a:gd name="connsiteY95" fmla="*/ 297891 h 333375"/>
                <a:gd name="connsiteX96" fmla="*/ 35674 w 338128"/>
                <a:gd name="connsiteY96" fmla="*/ 309562 h 333375"/>
                <a:gd name="connsiteX97" fmla="*/ 291352 w 338128"/>
                <a:gd name="connsiteY97" fmla="*/ 309562 h 333375"/>
                <a:gd name="connsiteX98" fmla="*/ 303213 w 338128"/>
                <a:gd name="connsiteY98" fmla="*/ 297891 h 333375"/>
                <a:gd name="connsiteX99" fmla="*/ 303213 w 338128"/>
                <a:gd name="connsiteY99" fmla="*/ 229159 h 333375"/>
                <a:gd name="connsiteX100" fmla="*/ 291352 w 338128"/>
                <a:gd name="connsiteY100" fmla="*/ 217487 h 333375"/>
                <a:gd name="connsiteX101" fmla="*/ 167323 w 338128"/>
                <a:gd name="connsiteY101" fmla="*/ 188595 h 333375"/>
                <a:gd name="connsiteX102" fmla="*/ 157163 w 338128"/>
                <a:gd name="connsiteY102" fmla="*/ 193675 h 333375"/>
                <a:gd name="connsiteX103" fmla="*/ 169863 w 338128"/>
                <a:gd name="connsiteY103" fmla="*/ 193675 h 333375"/>
                <a:gd name="connsiteX104" fmla="*/ 167323 w 338128"/>
                <a:gd name="connsiteY104" fmla="*/ 188595 h 333375"/>
                <a:gd name="connsiteX105" fmla="*/ 275321 w 338128"/>
                <a:gd name="connsiteY105" fmla="*/ 76200 h 333375"/>
                <a:gd name="connsiteX106" fmla="*/ 287151 w 338128"/>
                <a:gd name="connsiteY106" fmla="*/ 81459 h 333375"/>
                <a:gd name="connsiteX107" fmla="*/ 288465 w 338128"/>
                <a:gd name="connsiteY107" fmla="*/ 93291 h 333375"/>
                <a:gd name="connsiteX108" fmla="*/ 287151 w 338128"/>
                <a:gd name="connsiteY108" fmla="*/ 95920 h 333375"/>
                <a:gd name="connsiteX109" fmla="*/ 331840 w 338128"/>
                <a:gd name="connsiteY109" fmla="*/ 118269 h 333375"/>
                <a:gd name="connsiteX110" fmla="*/ 337097 w 338128"/>
                <a:gd name="connsiteY110" fmla="*/ 132730 h 333375"/>
                <a:gd name="connsiteX111" fmla="*/ 326582 w 338128"/>
                <a:gd name="connsiteY111" fmla="*/ 153765 h 333375"/>
                <a:gd name="connsiteX112" fmla="*/ 321325 w 338128"/>
                <a:gd name="connsiteY112" fmla="*/ 159023 h 333375"/>
                <a:gd name="connsiteX113" fmla="*/ 312124 w 338128"/>
                <a:gd name="connsiteY113" fmla="*/ 159023 h 333375"/>
                <a:gd name="connsiteX114" fmla="*/ 267435 w 338128"/>
                <a:gd name="connsiteY114" fmla="*/ 136674 h 333375"/>
                <a:gd name="connsiteX115" fmla="*/ 256920 w 338128"/>
                <a:gd name="connsiteY115" fmla="*/ 143248 h 333375"/>
                <a:gd name="connsiteX116" fmla="*/ 246405 w 338128"/>
                <a:gd name="connsiteY116" fmla="*/ 137989 h 333375"/>
                <a:gd name="connsiteX117" fmla="*/ 220117 w 338128"/>
                <a:gd name="connsiteY117" fmla="*/ 99864 h 333375"/>
                <a:gd name="connsiteX118" fmla="*/ 220117 w 338128"/>
                <a:gd name="connsiteY118" fmla="*/ 86717 h 333375"/>
                <a:gd name="connsiteX119" fmla="*/ 229318 w 338128"/>
                <a:gd name="connsiteY119" fmla="*/ 80144 h 333375"/>
                <a:gd name="connsiteX120" fmla="*/ 166150 w 338128"/>
                <a:gd name="connsiteY120" fmla="*/ 0 h 333375"/>
                <a:gd name="connsiteX121" fmla="*/ 274279 w 338128"/>
                <a:gd name="connsiteY121" fmla="*/ 59062 h 333375"/>
                <a:gd name="connsiteX122" fmla="*/ 247906 w 338128"/>
                <a:gd name="connsiteY122" fmla="*/ 61687 h 333375"/>
                <a:gd name="connsiteX123" fmla="*/ 172743 w 338128"/>
                <a:gd name="connsiteY123" fmla="*/ 23625 h 333375"/>
                <a:gd name="connsiteX124" fmla="*/ 170106 w 338128"/>
                <a:gd name="connsiteY124" fmla="*/ 24937 h 333375"/>
                <a:gd name="connsiteX125" fmla="*/ 174061 w 338128"/>
                <a:gd name="connsiteY125" fmla="*/ 34125 h 333375"/>
                <a:gd name="connsiteX126" fmla="*/ 170106 w 338128"/>
                <a:gd name="connsiteY126" fmla="*/ 40687 h 333375"/>
                <a:gd name="connsiteX127" fmla="*/ 160875 w 338128"/>
                <a:gd name="connsiteY127" fmla="*/ 31500 h 333375"/>
                <a:gd name="connsiteX128" fmla="*/ 154282 w 338128"/>
                <a:gd name="connsiteY128" fmla="*/ 27562 h 333375"/>
                <a:gd name="connsiteX129" fmla="*/ 145051 w 338128"/>
                <a:gd name="connsiteY129" fmla="*/ 30187 h 333375"/>
                <a:gd name="connsiteX130" fmla="*/ 135821 w 338128"/>
                <a:gd name="connsiteY130" fmla="*/ 32812 h 333375"/>
                <a:gd name="connsiteX131" fmla="*/ 122634 w 338128"/>
                <a:gd name="connsiteY131" fmla="*/ 39375 h 333375"/>
                <a:gd name="connsiteX132" fmla="*/ 127909 w 338128"/>
                <a:gd name="connsiteY132" fmla="*/ 44625 h 333375"/>
                <a:gd name="connsiteX133" fmla="*/ 139777 w 338128"/>
                <a:gd name="connsiteY133" fmla="*/ 43312 h 333375"/>
                <a:gd name="connsiteX134" fmla="*/ 149007 w 338128"/>
                <a:gd name="connsiteY134" fmla="*/ 44625 h 333375"/>
                <a:gd name="connsiteX135" fmla="*/ 152963 w 338128"/>
                <a:gd name="connsiteY135" fmla="*/ 53812 h 333375"/>
                <a:gd name="connsiteX136" fmla="*/ 155600 w 338128"/>
                <a:gd name="connsiteY136" fmla="*/ 63000 h 333375"/>
                <a:gd name="connsiteX137" fmla="*/ 156919 w 338128"/>
                <a:gd name="connsiteY137" fmla="*/ 68250 h 333375"/>
                <a:gd name="connsiteX138" fmla="*/ 160875 w 338128"/>
                <a:gd name="connsiteY138" fmla="*/ 65625 h 333375"/>
                <a:gd name="connsiteX139" fmla="*/ 170106 w 338128"/>
                <a:gd name="connsiteY139" fmla="*/ 74812 h 333375"/>
                <a:gd name="connsiteX140" fmla="*/ 159556 w 338128"/>
                <a:gd name="connsiteY140" fmla="*/ 82688 h 333375"/>
                <a:gd name="connsiteX141" fmla="*/ 143733 w 338128"/>
                <a:gd name="connsiteY141" fmla="*/ 72187 h 333375"/>
                <a:gd name="connsiteX142" fmla="*/ 126590 w 338128"/>
                <a:gd name="connsiteY142" fmla="*/ 56437 h 333375"/>
                <a:gd name="connsiteX143" fmla="*/ 113404 w 338128"/>
                <a:gd name="connsiteY143" fmla="*/ 48562 h 333375"/>
                <a:gd name="connsiteX144" fmla="*/ 102854 w 338128"/>
                <a:gd name="connsiteY144" fmla="*/ 52500 h 333375"/>
                <a:gd name="connsiteX145" fmla="*/ 85712 w 338128"/>
                <a:gd name="connsiteY145" fmla="*/ 69562 h 333375"/>
                <a:gd name="connsiteX146" fmla="*/ 79119 w 338128"/>
                <a:gd name="connsiteY146" fmla="*/ 89250 h 333375"/>
                <a:gd name="connsiteX147" fmla="*/ 88349 w 338128"/>
                <a:gd name="connsiteY147" fmla="*/ 105000 h 333375"/>
                <a:gd name="connsiteX148" fmla="*/ 100217 w 338128"/>
                <a:gd name="connsiteY148" fmla="*/ 114188 h 333375"/>
                <a:gd name="connsiteX149" fmla="*/ 108129 w 338128"/>
                <a:gd name="connsiteY149" fmla="*/ 116813 h 333375"/>
                <a:gd name="connsiteX150" fmla="*/ 112085 w 338128"/>
                <a:gd name="connsiteY150" fmla="*/ 123375 h 333375"/>
                <a:gd name="connsiteX151" fmla="*/ 101536 w 338128"/>
                <a:gd name="connsiteY151" fmla="*/ 123375 h 333375"/>
                <a:gd name="connsiteX152" fmla="*/ 98898 w 338128"/>
                <a:gd name="connsiteY152" fmla="*/ 141750 h 333375"/>
                <a:gd name="connsiteX153" fmla="*/ 93624 w 338128"/>
                <a:gd name="connsiteY153" fmla="*/ 164063 h 333375"/>
                <a:gd name="connsiteX154" fmla="*/ 97580 w 338128"/>
                <a:gd name="connsiteY154" fmla="*/ 194250 h 333375"/>
                <a:gd name="connsiteX155" fmla="*/ 145051 w 338128"/>
                <a:gd name="connsiteY155" fmla="*/ 194250 h 333375"/>
                <a:gd name="connsiteX156" fmla="*/ 159556 w 338128"/>
                <a:gd name="connsiteY156" fmla="*/ 174563 h 333375"/>
                <a:gd name="connsiteX157" fmla="*/ 176699 w 338128"/>
                <a:gd name="connsiteY157" fmla="*/ 152250 h 333375"/>
                <a:gd name="connsiteX158" fmla="*/ 193841 w 338128"/>
                <a:gd name="connsiteY158" fmla="*/ 143063 h 333375"/>
                <a:gd name="connsiteX159" fmla="*/ 195160 w 338128"/>
                <a:gd name="connsiteY159" fmla="*/ 136500 h 333375"/>
                <a:gd name="connsiteX160" fmla="*/ 185929 w 338128"/>
                <a:gd name="connsiteY160" fmla="*/ 129938 h 333375"/>
                <a:gd name="connsiteX161" fmla="*/ 181973 w 338128"/>
                <a:gd name="connsiteY161" fmla="*/ 118125 h 333375"/>
                <a:gd name="connsiteX162" fmla="*/ 175380 w 338128"/>
                <a:gd name="connsiteY162" fmla="*/ 102375 h 333375"/>
                <a:gd name="connsiteX163" fmla="*/ 179336 w 338128"/>
                <a:gd name="connsiteY163" fmla="*/ 94500 h 333375"/>
                <a:gd name="connsiteX164" fmla="*/ 187248 w 338128"/>
                <a:gd name="connsiteY164" fmla="*/ 112875 h 333375"/>
                <a:gd name="connsiteX165" fmla="*/ 197797 w 338128"/>
                <a:gd name="connsiteY165" fmla="*/ 122063 h 333375"/>
                <a:gd name="connsiteX166" fmla="*/ 212302 w 338128"/>
                <a:gd name="connsiteY166" fmla="*/ 118125 h 333375"/>
                <a:gd name="connsiteX167" fmla="*/ 242632 w 338128"/>
                <a:gd name="connsiteY167" fmla="*/ 165375 h 333375"/>
                <a:gd name="connsiteX168" fmla="*/ 257137 w 338128"/>
                <a:gd name="connsiteY168" fmla="*/ 173250 h 333375"/>
                <a:gd name="connsiteX169" fmla="*/ 258455 w 338128"/>
                <a:gd name="connsiteY169" fmla="*/ 173250 h 333375"/>
                <a:gd name="connsiteX170" fmla="*/ 272961 w 338128"/>
                <a:gd name="connsiteY170" fmla="*/ 162750 h 333375"/>
                <a:gd name="connsiteX171" fmla="*/ 274279 w 338128"/>
                <a:gd name="connsiteY171" fmla="*/ 160125 h 333375"/>
                <a:gd name="connsiteX172" fmla="*/ 290103 w 338128"/>
                <a:gd name="connsiteY172" fmla="*/ 168000 h 333375"/>
                <a:gd name="connsiteX173" fmla="*/ 278235 w 338128"/>
                <a:gd name="connsiteY173" fmla="*/ 194250 h 333375"/>
                <a:gd name="connsiteX174" fmla="*/ 305927 w 338128"/>
                <a:gd name="connsiteY174" fmla="*/ 194250 h 333375"/>
                <a:gd name="connsiteX175" fmla="*/ 327025 w 338128"/>
                <a:gd name="connsiteY175" fmla="*/ 213938 h 333375"/>
                <a:gd name="connsiteX176" fmla="*/ 327025 w 338128"/>
                <a:gd name="connsiteY176" fmla="*/ 312375 h 333375"/>
                <a:gd name="connsiteX177" fmla="*/ 305927 w 338128"/>
                <a:gd name="connsiteY177" fmla="*/ 333375 h 333375"/>
                <a:gd name="connsiteX178" fmla="*/ 19779 w 338128"/>
                <a:gd name="connsiteY178" fmla="*/ 333375 h 333375"/>
                <a:gd name="connsiteX179" fmla="*/ 0 w 338128"/>
                <a:gd name="connsiteY179" fmla="*/ 312375 h 333375"/>
                <a:gd name="connsiteX180" fmla="*/ 0 w 338128"/>
                <a:gd name="connsiteY180" fmla="*/ 211313 h 333375"/>
                <a:gd name="connsiteX181" fmla="*/ 18461 w 338128"/>
                <a:gd name="connsiteY181" fmla="*/ 194250 h 333375"/>
                <a:gd name="connsiteX182" fmla="*/ 54064 w 338128"/>
                <a:gd name="connsiteY182" fmla="*/ 194250 h 333375"/>
                <a:gd name="connsiteX183" fmla="*/ 36922 w 338128"/>
                <a:gd name="connsiteY183" fmla="*/ 129938 h 333375"/>
                <a:gd name="connsiteX184" fmla="*/ 166150 w 338128"/>
                <a:gd name="connsiteY184"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38128" h="333375">
                  <a:moveTo>
                    <a:pt x="266595" y="260350"/>
                  </a:moveTo>
                  <a:cubicBezTo>
                    <a:pt x="263843" y="260350"/>
                    <a:pt x="261092" y="261585"/>
                    <a:pt x="258340" y="262820"/>
                  </a:cubicBezTo>
                  <a:cubicBezTo>
                    <a:pt x="256964" y="265289"/>
                    <a:pt x="255588" y="267759"/>
                    <a:pt x="255588" y="271463"/>
                  </a:cubicBezTo>
                  <a:cubicBezTo>
                    <a:pt x="255588" y="271463"/>
                    <a:pt x="255588" y="271463"/>
                    <a:pt x="276226" y="271463"/>
                  </a:cubicBezTo>
                  <a:cubicBezTo>
                    <a:pt x="276226" y="267759"/>
                    <a:pt x="274850" y="265289"/>
                    <a:pt x="273475" y="262820"/>
                  </a:cubicBezTo>
                  <a:cubicBezTo>
                    <a:pt x="272099" y="261585"/>
                    <a:pt x="269347" y="260350"/>
                    <a:pt x="266595" y="260350"/>
                  </a:cubicBezTo>
                  <a:close/>
                  <a:moveTo>
                    <a:pt x="61119" y="260350"/>
                  </a:moveTo>
                  <a:cubicBezTo>
                    <a:pt x="57150" y="260350"/>
                    <a:pt x="54505" y="261673"/>
                    <a:pt x="51859" y="264319"/>
                  </a:cubicBezTo>
                  <a:cubicBezTo>
                    <a:pt x="50536" y="266965"/>
                    <a:pt x="49213" y="270933"/>
                    <a:pt x="49213" y="276225"/>
                  </a:cubicBezTo>
                  <a:cubicBezTo>
                    <a:pt x="49213" y="281517"/>
                    <a:pt x="50536" y="285486"/>
                    <a:pt x="51859" y="288131"/>
                  </a:cubicBezTo>
                  <a:cubicBezTo>
                    <a:pt x="54505" y="290777"/>
                    <a:pt x="57150" y="292100"/>
                    <a:pt x="61119" y="292100"/>
                  </a:cubicBezTo>
                  <a:cubicBezTo>
                    <a:pt x="65088" y="292100"/>
                    <a:pt x="67734" y="290777"/>
                    <a:pt x="70380" y="288131"/>
                  </a:cubicBezTo>
                  <a:cubicBezTo>
                    <a:pt x="71703" y="285486"/>
                    <a:pt x="73026" y="281517"/>
                    <a:pt x="73026" y="276225"/>
                  </a:cubicBezTo>
                  <a:cubicBezTo>
                    <a:pt x="73026" y="270933"/>
                    <a:pt x="71703" y="266965"/>
                    <a:pt x="70380" y="264319"/>
                  </a:cubicBezTo>
                  <a:cubicBezTo>
                    <a:pt x="67734" y="261673"/>
                    <a:pt x="65088" y="260350"/>
                    <a:pt x="61119" y="260350"/>
                  </a:cubicBezTo>
                  <a:close/>
                  <a:moveTo>
                    <a:pt x="169863" y="250825"/>
                  </a:moveTo>
                  <a:lnTo>
                    <a:pt x="182563" y="250825"/>
                  </a:lnTo>
                  <a:lnTo>
                    <a:pt x="182563" y="301625"/>
                  </a:lnTo>
                  <a:lnTo>
                    <a:pt x="169863" y="301625"/>
                  </a:lnTo>
                  <a:close/>
                  <a:moveTo>
                    <a:pt x="265250" y="249237"/>
                  </a:moveTo>
                  <a:cubicBezTo>
                    <a:pt x="273142" y="249237"/>
                    <a:pt x="278403" y="251857"/>
                    <a:pt x="283665" y="257095"/>
                  </a:cubicBezTo>
                  <a:cubicBezTo>
                    <a:pt x="287611" y="262334"/>
                    <a:pt x="288926" y="268883"/>
                    <a:pt x="288926" y="279360"/>
                  </a:cubicBezTo>
                  <a:cubicBezTo>
                    <a:pt x="288926" y="279360"/>
                    <a:pt x="288926" y="279360"/>
                    <a:pt x="256042" y="279360"/>
                  </a:cubicBezTo>
                  <a:cubicBezTo>
                    <a:pt x="256042" y="283289"/>
                    <a:pt x="257357" y="285909"/>
                    <a:pt x="258673" y="288528"/>
                  </a:cubicBezTo>
                  <a:cubicBezTo>
                    <a:pt x="261303" y="291148"/>
                    <a:pt x="263934" y="292457"/>
                    <a:pt x="266565" y="292457"/>
                  </a:cubicBezTo>
                  <a:cubicBezTo>
                    <a:pt x="269196" y="292457"/>
                    <a:pt x="270511" y="291148"/>
                    <a:pt x="271826" y="289838"/>
                  </a:cubicBezTo>
                  <a:cubicBezTo>
                    <a:pt x="273142" y="288528"/>
                    <a:pt x="274457" y="287218"/>
                    <a:pt x="275773" y="284599"/>
                  </a:cubicBezTo>
                  <a:cubicBezTo>
                    <a:pt x="275773" y="284599"/>
                    <a:pt x="275773" y="284599"/>
                    <a:pt x="288926" y="287218"/>
                  </a:cubicBezTo>
                  <a:cubicBezTo>
                    <a:pt x="286296" y="291148"/>
                    <a:pt x="283665" y="295077"/>
                    <a:pt x="281034" y="297696"/>
                  </a:cubicBezTo>
                  <a:cubicBezTo>
                    <a:pt x="277088" y="300315"/>
                    <a:pt x="271826" y="301625"/>
                    <a:pt x="266565" y="301625"/>
                  </a:cubicBezTo>
                  <a:cubicBezTo>
                    <a:pt x="257357" y="301625"/>
                    <a:pt x="252096" y="299006"/>
                    <a:pt x="246834" y="293767"/>
                  </a:cubicBezTo>
                  <a:cubicBezTo>
                    <a:pt x="244204" y="288528"/>
                    <a:pt x="242888" y="283289"/>
                    <a:pt x="242888" y="275431"/>
                  </a:cubicBezTo>
                  <a:cubicBezTo>
                    <a:pt x="242888" y="267573"/>
                    <a:pt x="244204" y="261024"/>
                    <a:pt x="249465" y="255786"/>
                  </a:cubicBezTo>
                  <a:cubicBezTo>
                    <a:pt x="253411" y="251857"/>
                    <a:pt x="258673" y="249237"/>
                    <a:pt x="265250" y="249237"/>
                  </a:cubicBezTo>
                  <a:close/>
                  <a:moveTo>
                    <a:pt x="221026" y="249237"/>
                  </a:moveTo>
                  <a:cubicBezTo>
                    <a:pt x="223657" y="249237"/>
                    <a:pt x="226288" y="249237"/>
                    <a:pt x="228919" y="250580"/>
                  </a:cubicBezTo>
                  <a:cubicBezTo>
                    <a:pt x="231549" y="251924"/>
                    <a:pt x="234180" y="253267"/>
                    <a:pt x="234180" y="254610"/>
                  </a:cubicBezTo>
                  <a:cubicBezTo>
                    <a:pt x="235496" y="257297"/>
                    <a:pt x="236811" y="258640"/>
                    <a:pt x="238126" y="261327"/>
                  </a:cubicBezTo>
                  <a:cubicBezTo>
                    <a:pt x="238126" y="262670"/>
                    <a:pt x="238126" y="265357"/>
                    <a:pt x="238126" y="269386"/>
                  </a:cubicBezTo>
                  <a:cubicBezTo>
                    <a:pt x="238126" y="269386"/>
                    <a:pt x="238126" y="269386"/>
                    <a:pt x="238126" y="301625"/>
                  </a:cubicBezTo>
                  <a:cubicBezTo>
                    <a:pt x="238126" y="301625"/>
                    <a:pt x="238126" y="301625"/>
                    <a:pt x="224973" y="301625"/>
                  </a:cubicBezTo>
                  <a:cubicBezTo>
                    <a:pt x="224973" y="301625"/>
                    <a:pt x="224973" y="301625"/>
                    <a:pt x="224973" y="276103"/>
                  </a:cubicBezTo>
                  <a:cubicBezTo>
                    <a:pt x="224973" y="270730"/>
                    <a:pt x="224973" y="266700"/>
                    <a:pt x="223657" y="265357"/>
                  </a:cubicBezTo>
                  <a:cubicBezTo>
                    <a:pt x="223657" y="262670"/>
                    <a:pt x="222342" y="261327"/>
                    <a:pt x="221026" y="261327"/>
                  </a:cubicBezTo>
                  <a:cubicBezTo>
                    <a:pt x="219711" y="259983"/>
                    <a:pt x="218396" y="259983"/>
                    <a:pt x="217080" y="259983"/>
                  </a:cubicBezTo>
                  <a:cubicBezTo>
                    <a:pt x="214449" y="259983"/>
                    <a:pt x="211818" y="259983"/>
                    <a:pt x="210503" y="261327"/>
                  </a:cubicBezTo>
                  <a:cubicBezTo>
                    <a:pt x="207872" y="262670"/>
                    <a:pt x="207872" y="264013"/>
                    <a:pt x="206557" y="266700"/>
                  </a:cubicBezTo>
                  <a:cubicBezTo>
                    <a:pt x="206557" y="269386"/>
                    <a:pt x="205241" y="273416"/>
                    <a:pt x="205241" y="278789"/>
                  </a:cubicBezTo>
                  <a:lnTo>
                    <a:pt x="205241" y="301625"/>
                  </a:lnTo>
                  <a:cubicBezTo>
                    <a:pt x="205241" y="301625"/>
                    <a:pt x="205241" y="301625"/>
                    <a:pt x="192088" y="301625"/>
                  </a:cubicBezTo>
                  <a:cubicBezTo>
                    <a:pt x="192088" y="301625"/>
                    <a:pt x="192088" y="301625"/>
                    <a:pt x="192088" y="250580"/>
                  </a:cubicBezTo>
                  <a:cubicBezTo>
                    <a:pt x="192088" y="250580"/>
                    <a:pt x="192088" y="250580"/>
                    <a:pt x="203926" y="250580"/>
                  </a:cubicBezTo>
                  <a:cubicBezTo>
                    <a:pt x="203926" y="250580"/>
                    <a:pt x="203926" y="250580"/>
                    <a:pt x="203926" y="258640"/>
                  </a:cubicBezTo>
                  <a:cubicBezTo>
                    <a:pt x="209188" y="251924"/>
                    <a:pt x="214449" y="249237"/>
                    <a:pt x="221026" y="249237"/>
                  </a:cubicBezTo>
                  <a:close/>
                  <a:moveTo>
                    <a:pt x="122601" y="249237"/>
                  </a:moveTo>
                  <a:cubicBezTo>
                    <a:pt x="125232" y="249237"/>
                    <a:pt x="127862" y="249237"/>
                    <a:pt x="130493" y="250580"/>
                  </a:cubicBezTo>
                  <a:cubicBezTo>
                    <a:pt x="133124" y="251924"/>
                    <a:pt x="134439" y="253267"/>
                    <a:pt x="135755" y="254610"/>
                  </a:cubicBezTo>
                  <a:cubicBezTo>
                    <a:pt x="137070" y="257297"/>
                    <a:pt x="138385" y="258640"/>
                    <a:pt x="138385" y="261327"/>
                  </a:cubicBezTo>
                  <a:cubicBezTo>
                    <a:pt x="139701" y="262670"/>
                    <a:pt x="139701" y="265357"/>
                    <a:pt x="139701" y="269386"/>
                  </a:cubicBezTo>
                  <a:cubicBezTo>
                    <a:pt x="139701" y="269386"/>
                    <a:pt x="139701" y="269386"/>
                    <a:pt x="139701" y="301625"/>
                  </a:cubicBezTo>
                  <a:cubicBezTo>
                    <a:pt x="139701" y="301625"/>
                    <a:pt x="139701" y="301625"/>
                    <a:pt x="126547" y="301625"/>
                  </a:cubicBezTo>
                  <a:cubicBezTo>
                    <a:pt x="126547" y="301625"/>
                    <a:pt x="126547" y="301625"/>
                    <a:pt x="126547" y="276103"/>
                  </a:cubicBezTo>
                  <a:cubicBezTo>
                    <a:pt x="126547" y="270730"/>
                    <a:pt x="125232" y="266700"/>
                    <a:pt x="125232" y="265357"/>
                  </a:cubicBezTo>
                  <a:cubicBezTo>
                    <a:pt x="125232" y="262670"/>
                    <a:pt x="123916" y="261327"/>
                    <a:pt x="122601" y="261327"/>
                  </a:cubicBezTo>
                  <a:cubicBezTo>
                    <a:pt x="121286" y="259983"/>
                    <a:pt x="119970" y="259983"/>
                    <a:pt x="117339" y="259983"/>
                  </a:cubicBezTo>
                  <a:cubicBezTo>
                    <a:pt x="116024" y="259983"/>
                    <a:pt x="113393" y="259983"/>
                    <a:pt x="112078" y="261327"/>
                  </a:cubicBezTo>
                  <a:cubicBezTo>
                    <a:pt x="109447" y="262670"/>
                    <a:pt x="108132" y="264013"/>
                    <a:pt x="108132" y="266700"/>
                  </a:cubicBezTo>
                  <a:cubicBezTo>
                    <a:pt x="106816" y="269386"/>
                    <a:pt x="106816" y="273416"/>
                    <a:pt x="106816" y="278789"/>
                  </a:cubicBezTo>
                  <a:lnTo>
                    <a:pt x="106816" y="301625"/>
                  </a:lnTo>
                  <a:cubicBezTo>
                    <a:pt x="106816" y="301625"/>
                    <a:pt x="106816" y="301625"/>
                    <a:pt x="93663" y="301625"/>
                  </a:cubicBezTo>
                  <a:cubicBezTo>
                    <a:pt x="93663" y="301625"/>
                    <a:pt x="93663" y="301625"/>
                    <a:pt x="93663" y="250580"/>
                  </a:cubicBezTo>
                  <a:cubicBezTo>
                    <a:pt x="93663" y="250580"/>
                    <a:pt x="93663" y="250580"/>
                    <a:pt x="106816" y="250580"/>
                  </a:cubicBezTo>
                  <a:cubicBezTo>
                    <a:pt x="106816" y="250580"/>
                    <a:pt x="106816" y="250580"/>
                    <a:pt x="106816" y="258640"/>
                  </a:cubicBezTo>
                  <a:cubicBezTo>
                    <a:pt x="110763" y="251924"/>
                    <a:pt x="116024" y="249237"/>
                    <a:pt x="122601" y="249237"/>
                  </a:cubicBezTo>
                  <a:close/>
                  <a:moveTo>
                    <a:pt x="61119" y="249237"/>
                  </a:moveTo>
                  <a:cubicBezTo>
                    <a:pt x="68977" y="249237"/>
                    <a:pt x="75525" y="251857"/>
                    <a:pt x="79455" y="257095"/>
                  </a:cubicBezTo>
                  <a:cubicBezTo>
                    <a:pt x="84693" y="261024"/>
                    <a:pt x="87313" y="267573"/>
                    <a:pt x="87313" y="275431"/>
                  </a:cubicBezTo>
                  <a:cubicBezTo>
                    <a:pt x="87313" y="283289"/>
                    <a:pt x="84693" y="289838"/>
                    <a:pt x="79455" y="293767"/>
                  </a:cubicBezTo>
                  <a:cubicBezTo>
                    <a:pt x="74216" y="299006"/>
                    <a:pt x="68977" y="301625"/>
                    <a:pt x="61119" y="301625"/>
                  </a:cubicBezTo>
                  <a:cubicBezTo>
                    <a:pt x="57190" y="301625"/>
                    <a:pt x="51951" y="300315"/>
                    <a:pt x="48022" y="299006"/>
                  </a:cubicBezTo>
                  <a:cubicBezTo>
                    <a:pt x="44093" y="296386"/>
                    <a:pt x="40164" y="293767"/>
                    <a:pt x="38854" y="289838"/>
                  </a:cubicBezTo>
                  <a:cubicBezTo>
                    <a:pt x="36234" y="285909"/>
                    <a:pt x="34925" y="280670"/>
                    <a:pt x="34925" y="275431"/>
                  </a:cubicBezTo>
                  <a:cubicBezTo>
                    <a:pt x="34925" y="270192"/>
                    <a:pt x="36234" y="266263"/>
                    <a:pt x="38854" y="262334"/>
                  </a:cubicBezTo>
                  <a:cubicBezTo>
                    <a:pt x="40164" y="258405"/>
                    <a:pt x="44093" y="254476"/>
                    <a:pt x="48022" y="253166"/>
                  </a:cubicBezTo>
                  <a:cubicBezTo>
                    <a:pt x="51951" y="250547"/>
                    <a:pt x="55880" y="249237"/>
                    <a:pt x="61119" y="249237"/>
                  </a:cubicBezTo>
                  <a:close/>
                  <a:moveTo>
                    <a:pt x="169863" y="231775"/>
                  </a:moveTo>
                  <a:lnTo>
                    <a:pt x="182563" y="231775"/>
                  </a:lnTo>
                  <a:lnTo>
                    <a:pt x="182563" y="244475"/>
                  </a:lnTo>
                  <a:lnTo>
                    <a:pt x="169863" y="244475"/>
                  </a:lnTo>
                  <a:close/>
                  <a:moveTo>
                    <a:pt x="147638" y="231775"/>
                  </a:moveTo>
                  <a:lnTo>
                    <a:pt x="161926" y="231775"/>
                  </a:lnTo>
                  <a:lnTo>
                    <a:pt x="161926" y="301625"/>
                  </a:lnTo>
                  <a:lnTo>
                    <a:pt x="147638" y="301625"/>
                  </a:lnTo>
                  <a:close/>
                  <a:moveTo>
                    <a:pt x="35674" y="217487"/>
                  </a:moveTo>
                  <a:cubicBezTo>
                    <a:pt x="29084" y="217487"/>
                    <a:pt x="23813" y="222674"/>
                    <a:pt x="23813" y="229159"/>
                  </a:cubicBezTo>
                  <a:cubicBezTo>
                    <a:pt x="23813" y="229159"/>
                    <a:pt x="23813" y="229159"/>
                    <a:pt x="23813" y="297891"/>
                  </a:cubicBezTo>
                  <a:cubicBezTo>
                    <a:pt x="23813" y="304375"/>
                    <a:pt x="29084" y="309562"/>
                    <a:pt x="35674" y="309562"/>
                  </a:cubicBezTo>
                  <a:cubicBezTo>
                    <a:pt x="35674" y="309562"/>
                    <a:pt x="35674" y="309562"/>
                    <a:pt x="291352" y="309562"/>
                  </a:cubicBezTo>
                  <a:cubicBezTo>
                    <a:pt x="297942" y="309562"/>
                    <a:pt x="303213" y="304375"/>
                    <a:pt x="303213" y="297891"/>
                  </a:cubicBezTo>
                  <a:cubicBezTo>
                    <a:pt x="303213" y="297891"/>
                    <a:pt x="303213" y="297891"/>
                    <a:pt x="303213" y="229159"/>
                  </a:cubicBezTo>
                  <a:cubicBezTo>
                    <a:pt x="303213" y="222674"/>
                    <a:pt x="297942" y="217487"/>
                    <a:pt x="291352" y="217487"/>
                  </a:cubicBezTo>
                  <a:close/>
                  <a:moveTo>
                    <a:pt x="167323" y="188595"/>
                  </a:moveTo>
                  <a:cubicBezTo>
                    <a:pt x="163513" y="188595"/>
                    <a:pt x="159703" y="189865"/>
                    <a:pt x="157163" y="193675"/>
                  </a:cubicBezTo>
                  <a:cubicBezTo>
                    <a:pt x="157163" y="193675"/>
                    <a:pt x="157163" y="193675"/>
                    <a:pt x="169863" y="193675"/>
                  </a:cubicBezTo>
                  <a:cubicBezTo>
                    <a:pt x="169863" y="189865"/>
                    <a:pt x="169863" y="187325"/>
                    <a:pt x="167323" y="188595"/>
                  </a:cubicBezTo>
                  <a:close/>
                  <a:moveTo>
                    <a:pt x="275321" y="76200"/>
                  </a:moveTo>
                  <a:cubicBezTo>
                    <a:pt x="280579" y="76200"/>
                    <a:pt x="284522" y="77515"/>
                    <a:pt x="287151" y="81459"/>
                  </a:cubicBezTo>
                  <a:cubicBezTo>
                    <a:pt x="289780" y="85403"/>
                    <a:pt x="289780" y="89347"/>
                    <a:pt x="288465" y="93291"/>
                  </a:cubicBezTo>
                  <a:cubicBezTo>
                    <a:pt x="288465" y="93291"/>
                    <a:pt x="288465" y="93291"/>
                    <a:pt x="287151" y="95920"/>
                  </a:cubicBezTo>
                  <a:cubicBezTo>
                    <a:pt x="287151" y="95920"/>
                    <a:pt x="287151" y="95920"/>
                    <a:pt x="331840" y="118269"/>
                  </a:cubicBezTo>
                  <a:cubicBezTo>
                    <a:pt x="337097" y="120898"/>
                    <a:pt x="339726" y="127472"/>
                    <a:pt x="337097" y="132730"/>
                  </a:cubicBezTo>
                  <a:cubicBezTo>
                    <a:pt x="337097" y="132730"/>
                    <a:pt x="337097" y="132730"/>
                    <a:pt x="326582" y="153765"/>
                  </a:cubicBezTo>
                  <a:cubicBezTo>
                    <a:pt x="325268" y="156394"/>
                    <a:pt x="323954" y="159023"/>
                    <a:pt x="321325" y="159023"/>
                  </a:cubicBezTo>
                  <a:cubicBezTo>
                    <a:pt x="318696" y="160338"/>
                    <a:pt x="314753" y="160338"/>
                    <a:pt x="312124" y="159023"/>
                  </a:cubicBezTo>
                  <a:cubicBezTo>
                    <a:pt x="312124" y="159023"/>
                    <a:pt x="312124" y="159023"/>
                    <a:pt x="267435" y="136674"/>
                  </a:cubicBezTo>
                  <a:cubicBezTo>
                    <a:pt x="264806" y="140618"/>
                    <a:pt x="260863" y="143248"/>
                    <a:pt x="256920" y="143248"/>
                  </a:cubicBezTo>
                  <a:cubicBezTo>
                    <a:pt x="252977" y="144562"/>
                    <a:pt x="249034" y="141933"/>
                    <a:pt x="246405" y="137989"/>
                  </a:cubicBezTo>
                  <a:cubicBezTo>
                    <a:pt x="246405" y="137989"/>
                    <a:pt x="246405" y="137989"/>
                    <a:pt x="220117" y="99864"/>
                  </a:cubicBezTo>
                  <a:cubicBezTo>
                    <a:pt x="218803" y="95920"/>
                    <a:pt x="217488" y="90661"/>
                    <a:pt x="220117" y="86717"/>
                  </a:cubicBezTo>
                  <a:cubicBezTo>
                    <a:pt x="221431" y="84088"/>
                    <a:pt x="225375" y="81459"/>
                    <a:pt x="229318" y="80144"/>
                  </a:cubicBezTo>
                  <a:close/>
                  <a:moveTo>
                    <a:pt x="166150" y="0"/>
                  </a:moveTo>
                  <a:cubicBezTo>
                    <a:pt x="210984" y="0"/>
                    <a:pt x="251862" y="23625"/>
                    <a:pt x="274279" y="59062"/>
                  </a:cubicBezTo>
                  <a:cubicBezTo>
                    <a:pt x="274279" y="59062"/>
                    <a:pt x="274279" y="59062"/>
                    <a:pt x="247906" y="61687"/>
                  </a:cubicBezTo>
                  <a:cubicBezTo>
                    <a:pt x="229445" y="39375"/>
                    <a:pt x="203072" y="24937"/>
                    <a:pt x="172743" y="23625"/>
                  </a:cubicBezTo>
                  <a:cubicBezTo>
                    <a:pt x="171424" y="23625"/>
                    <a:pt x="170106" y="24937"/>
                    <a:pt x="170106" y="24937"/>
                  </a:cubicBezTo>
                  <a:cubicBezTo>
                    <a:pt x="167468" y="30187"/>
                    <a:pt x="171424" y="31500"/>
                    <a:pt x="174061" y="34125"/>
                  </a:cubicBezTo>
                  <a:cubicBezTo>
                    <a:pt x="179336" y="36750"/>
                    <a:pt x="172743" y="39375"/>
                    <a:pt x="170106" y="40687"/>
                  </a:cubicBezTo>
                  <a:cubicBezTo>
                    <a:pt x="163512" y="40687"/>
                    <a:pt x="163512" y="35437"/>
                    <a:pt x="160875" y="31500"/>
                  </a:cubicBezTo>
                  <a:cubicBezTo>
                    <a:pt x="159556" y="30187"/>
                    <a:pt x="155600" y="28875"/>
                    <a:pt x="154282" y="27562"/>
                  </a:cubicBezTo>
                  <a:cubicBezTo>
                    <a:pt x="151644" y="27562"/>
                    <a:pt x="146370" y="28875"/>
                    <a:pt x="145051" y="30187"/>
                  </a:cubicBezTo>
                  <a:cubicBezTo>
                    <a:pt x="143733" y="32812"/>
                    <a:pt x="139777" y="32812"/>
                    <a:pt x="135821" y="32812"/>
                  </a:cubicBezTo>
                  <a:cubicBezTo>
                    <a:pt x="131865" y="34125"/>
                    <a:pt x="122634" y="36750"/>
                    <a:pt x="122634" y="39375"/>
                  </a:cubicBezTo>
                  <a:cubicBezTo>
                    <a:pt x="122634" y="42000"/>
                    <a:pt x="123953" y="44625"/>
                    <a:pt x="127909" y="44625"/>
                  </a:cubicBezTo>
                  <a:cubicBezTo>
                    <a:pt x="130546" y="44625"/>
                    <a:pt x="135821" y="42000"/>
                    <a:pt x="139777" y="43312"/>
                  </a:cubicBezTo>
                  <a:cubicBezTo>
                    <a:pt x="142414" y="44625"/>
                    <a:pt x="146370" y="42000"/>
                    <a:pt x="149007" y="44625"/>
                  </a:cubicBezTo>
                  <a:cubicBezTo>
                    <a:pt x="150326" y="47250"/>
                    <a:pt x="151644" y="51187"/>
                    <a:pt x="152963" y="53812"/>
                  </a:cubicBezTo>
                  <a:cubicBezTo>
                    <a:pt x="154282" y="57750"/>
                    <a:pt x="154282" y="60375"/>
                    <a:pt x="155600" y="63000"/>
                  </a:cubicBezTo>
                  <a:cubicBezTo>
                    <a:pt x="155600" y="65625"/>
                    <a:pt x="155600" y="68250"/>
                    <a:pt x="156919" y="68250"/>
                  </a:cubicBezTo>
                  <a:cubicBezTo>
                    <a:pt x="159556" y="68250"/>
                    <a:pt x="159556" y="65625"/>
                    <a:pt x="160875" y="65625"/>
                  </a:cubicBezTo>
                  <a:cubicBezTo>
                    <a:pt x="167468" y="64312"/>
                    <a:pt x="171424" y="69562"/>
                    <a:pt x="170106" y="74812"/>
                  </a:cubicBezTo>
                  <a:cubicBezTo>
                    <a:pt x="170106" y="77438"/>
                    <a:pt x="166150" y="81375"/>
                    <a:pt x="159556" y="82688"/>
                  </a:cubicBezTo>
                  <a:cubicBezTo>
                    <a:pt x="159556" y="82688"/>
                    <a:pt x="149007" y="81375"/>
                    <a:pt x="143733" y="72187"/>
                  </a:cubicBezTo>
                  <a:cubicBezTo>
                    <a:pt x="137139" y="61687"/>
                    <a:pt x="126590" y="56437"/>
                    <a:pt x="126590" y="56437"/>
                  </a:cubicBezTo>
                  <a:cubicBezTo>
                    <a:pt x="126590" y="56437"/>
                    <a:pt x="119997" y="49875"/>
                    <a:pt x="113404" y="48562"/>
                  </a:cubicBezTo>
                  <a:cubicBezTo>
                    <a:pt x="110766" y="48562"/>
                    <a:pt x="102854" y="52500"/>
                    <a:pt x="102854" y="52500"/>
                  </a:cubicBezTo>
                  <a:cubicBezTo>
                    <a:pt x="102854" y="52500"/>
                    <a:pt x="87031" y="66937"/>
                    <a:pt x="85712" y="69562"/>
                  </a:cubicBezTo>
                  <a:cubicBezTo>
                    <a:pt x="84393" y="72187"/>
                    <a:pt x="77800" y="84000"/>
                    <a:pt x="79119" y="89250"/>
                  </a:cubicBezTo>
                  <a:cubicBezTo>
                    <a:pt x="80437" y="93188"/>
                    <a:pt x="80437" y="103688"/>
                    <a:pt x="88349" y="105000"/>
                  </a:cubicBezTo>
                  <a:cubicBezTo>
                    <a:pt x="96261" y="106313"/>
                    <a:pt x="98898" y="112875"/>
                    <a:pt x="100217" y="114188"/>
                  </a:cubicBezTo>
                  <a:cubicBezTo>
                    <a:pt x="102854" y="115500"/>
                    <a:pt x="105492" y="118125"/>
                    <a:pt x="108129" y="116813"/>
                  </a:cubicBezTo>
                  <a:cubicBezTo>
                    <a:pt x="109448" y="116813"/>
                    <a:pt x="114722" y="123375"/>
                    <a:pt x="112085" y="123375"/>
                  </a:cubicBezTo>
                  <a:cubicBezTo>
                    <a:pt x="109448" y="124688"/>
                    <a:pt x="102854" y="122063"/>
                    <a:pt x="101536" y="123375"/>
                  </a:cubicBezTo>
                  <a:cubicBezTo>
                    <a:pt x="100217" y="126000"/>
                    <a:pt x="97580" y="135188"/>
                    <a:pt x="98898" y="141750"/>
                  </a:cubicBezTo>
                  <a:cubicBezTo>
                    <a:pt x="98898" y="147000"/>
                    <a:pt x="94942" y="157500"/>
                    <a:pt x="93624" y="164063"/>
                  </a:cubicBezTo>
                  <a:cubicBezTo>
                    <a:pt x="93624" y="168000"/>
                    <a:pt x="93624" y="182438"/>
                    <a:pt x="97580" y="194250"/>
                  </a:cubicBezTo>
                  <a:cubicBezTo>
                    <a:pt x="97580" y="194250"/>
                    <a:pt x="97580" y="194250"/>
                    <a:pt x="145051" y="194250"/>
                  </a:cubicBezTo>
                  <a:cubicBezTo>
                    <a:pt x="150326" y="189000"/>
                    <a:pt x="156919" y="179813"/>
                    <a:pt x="159556" y="174563"/>
                  </a:cubicBezTo>
                  <a:cubicBezTo>
                    <a:pt x="162194" y="169313"/>
                    <a:pt x="170106" y="156188"/>
                    <a:pt x="176699" y="152250"/>
                  </a:cubicBezTo>
                  <a:cubicBezTo>
                    <a:pt x="184611" y="149625"/>
                    <a:pt x="192523" y="145688"/>
                    <a:pt x="193841" y="143063"/>
                  </a:cubicBezTo>
                  <a:cubicBezTo>
                    <a:pt x="195160" y="140438"/>
                    <a:pt x="200434" y="137813"/>
                    <a:pt x="195160" y="136500"/>
                  </a:cubicBezTo>
                  <a:cubicBezTo>
                    <a:pt x="189885" y="135188"/>
                    <a:pt x="185929" y="132563"/>
                    <a:pt x="185929" y="129938"/>
                  </a:cubicBezTo>
                  <a:cubicBezTo>
                    <a:pt x="185929" y="126000"/>
                    <a:pt x="184611" y="122063"/>
                    <a:pt x="181973" y="118125"/>
                  </a:cubicBezTo>
                  <a:cubicBezTo>
                    <a:pt x="180655" y="114188"/>
                    <a:pt x="175380" y="105000"/>
                    <a:pt x="175380" y="102375"/>
                  </a:cubicBezTo>
                  <a:cubicBezTo>
                    <a:pt x="174061" y="98438"/>
                    <a:pt x="178017" y="91875"/>
                    <a:pt x="179336" y="94500"/>
                  </a:cubicBezTo>
                  <a:cubicBezTo>
                    <a:pt x="180655" y="97125"/>
                    <a:pt x="184611" y="108938"/>
                    <a:pt x="187248" y="112875"/>
                  </a:cubicBezTo>
                  <a:cubicBezTo>
                    <a:pt x="188567" y="115500"/>
                    <a:pt x="192523" y="123375"/>
                    <a:pt x="197797" y="122063"/>
                  </a:cubicBezTo>
                  <a:cubicBezTo>
                    <a:pt x="200434" y="120750"/>
                    <a:pt x="207028" y="119438"/>
                    <a:pt x="212302" y="118125"/>
                  </a:cubicBezTo>
                  <a:cubicBezTo>
                    <a:pt x="212302" y="118125"/>
                    <a:pt x="212302" y="118125"/>
                    <a:pt x="242632" y="165375"/>
                  </a:cubicBezTo>
                  <a:cubicBezTo>
                    <a:pt x="246588" y="170625"/>
                    <a:pt x="251862" y="173250"/>
                    <a:pt x="257137" y="173250"/>
                  </a:cubicBezTo>
                  <a:cubicBezTo>
                    <a:pt x="258455" y="173250"/>
                    <a:pt x="258455" y="173250"/>
                    <a:pt x="258455" y="173250"/>
                  </a:cubicBezTo>
                  <a:cubicBezTo>
                    <a:pt x="265049" y="173250"/>
                    <a:pt x="270323" y="169313"/>
                    <a:pt x="272961" y="162750"/>
                  </a:cubicBezTo>
                  <a:cubicBezTo>
                    <a:pt x="272961" y="162750"/>
                    <a:pt x="272961" y="162750"/>
                    <a:pt x="274279" y="160125"/>
                  </a:cubicBezTo>
                  <a:cubicBezTo>
                    <a:pt x="274279" y="160125"/>
                    <a:pt x="274279" y="160125"/>
                    <a:pt x="290103" y="168000"/>
                  </a:cubicBezTo>
                  <a:cubicBezTo>
                    <a:pt x="287466" y="177188"/>
                    <a:pt x="283510" y="185063"/>
                    <a:pt x="278235" y="194250"/>
                  </a:cubicBezTo>
                  <a:cubicBezTo>
                    <a:pt x="278235" y="194250"/>
                    <a:pt x="278235" y="194250"/>
                    <a:pt x="305927" y="194250"/>
                  </a:cubicBezTo>
                  <a:cubicBezTo>
                    <a:pt x="317795" y="194250"/>
                    <a:pt x="327025" y="202125"/>
                    <a:pt x="327025" y="213938"/>
                  </a:cubicBezTo>
                  <a:cubicBezTo>
                    <a:pt x="327025" y="213938"/>
                    <a:pt x="327025" y="213938"/>
                    <a:pt x="327025" y="312375"/>
                  </a:cubicBezTo>
                  <a:cubicBezTo>
                    <a:pt x="327025" y="324188"/>
                    <a:pt x="317795" y="333375"/>
                    <a:pt x="305927" y="333375"/>
                  </a:cubicBezTo>
                  <a:cubicBezTo>
                    <a:pt x="305927" y="333375"/>
                    <a:pt x="305927" y="333375"/>
                    <a:pt x="19779" y="333375"/>
                  </a:cubicBezTo>
                  <a:cubicBezTo>
                    <a:pt x="9230" y="333375"/>
                    <a:pt x="0" y="324188"/>
                    <a:pt x="0" y="312375"/>
                  </a:cubicBezTo>
                  <a:cubicBezTo>
                    <a:pt x="0" y="312375"/>
                    <a:pt x="0" y="312375"/>
                    <a:pt x="0" y="211313"/>
                  </a:cubicBezTo>
                  <a:cubicBezTo>
                    <a:pt x="0" y="202125"/>
                    <a:pt x="7912" y="194250"/>
                    <a:pt x="18461" y="194250"/>
                  </a:cubicBezTo>
                  <a:cubicBezTo>
                    <a:pt x="18461" y="194250"/>
                    <a:pt x="18461" y="194250"/>
                    <a:pt x="54064" y="194250"/>
                  </a:cubicBezTo>
                  <a:cubicBezTo>
                    <a:pt x="42197" y="174563"/>
                    <a:pt x="36922" y="153563"/>
                    <a:pt x="36922" y="129938"/>
                  </a:cubicBezTo>
                  <a:cubicBezTo>
                    <a:pt x="36922" y="57750"/>
                    <a:pt x="94942" y="0"/>
                    <a:pt x="166150" y="0"/>
                  </a:cubicBezTo>
                  <a:close/>
                </a:path>
              </a:pathLst>
            </a:custGeom>
            <a:solidFill>
              <a:schemeClr val="bg1"/>
            </a:solidFill>
            <a:ln>
              <a:noFill/>
            </a:ln>
            <a:extLst/>
          </p:spPr>
          <p:txBody>
            <a:bodyPr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endParaRPr sz="3200"/>
            </a:p>
          </p:txBody>
        </p:sp>
      </p:grpSp>
    </p:spTree>
    <p:extLst>
      <p:ext uri="{BB962C8B-B14F-4D97-AF65-F5344CB8AC3E}">
        <p14:creationId xmlns:p14="http://schemas.microsoft.com/office/powerpoint/2010/main" val="214417552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500"/>
                                        <p:tgtEl>
                                          <p:spTgt spid="3"/>
                                        </p:tgtEl>
                                      </p:cBhvr>
                                    </p:animEffect>
                                  </p:childTnLst>
                                </p:cTn>
                              </p:par>
                              <p:par>
                                <p:cTn id="28" presetID="22" presetClass="entr" presetSubtype="8"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right)">
                                      <p:cBhvr>
                                        <p:cTn id="35" dur="500"/>
                                        <p:tgtEl>
                                          <p:spTgt spid="8"/>
                                        </p:tgtEl>
                                      </p:cBhvr>
                                    </p:animEffect>
                                  </p:childTnLst>
                                </p:cTn>
                              </p:par>
                              <p:par>
                                <p:cTn id="36" presetID="12" presetClass="entr" presetSubtype="2"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p:tgtEl>
                                          <p:spTgt spid="2"/>
                                        </p:tgtEl>
                                        <p:attrNameLst>
                                          <p:attrName>ppt_x</p:attrName>
                                        </p:attrNameLst>
                                      </p:cBhvr>
                                      <p:tavLst>
                                        <p:tav tm="0">
                                          <p:val>
                                            <p:strVal val="#ppt_x+#ppt_w*1.125000"/>
                                          </p:val>
                                        </p:tav>
                                        <p:tav tm="100000">
                                          <p:val>
                                            <p:strVal val="#ppt_x"/>
                                          </p:val>
                                        </p:tav>
                                      </p:tavLst>
                                    </p:anim>
                                    <p:animEffect transition="in" filter="wipe(left)">
                                      <p:cBhvr>
                                        <p:cTn id="39" dur="500"/>
                                        <p:tgtEl>
                                          <p:spTgt spid="2"/>
                                        </p:tgtEl>
                                      </p:cBhvr>
                                    </p:animEffect>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750"/>
                                        <p:tgtEl>
                                          <p:spTgt spid="109"/>
                                        </p:tgtEl>
                                      </p:cBhvr>
                                    </p:animEffect>
                                    <p:anim calcmode="lin" valueType="num">
                                      <p:cBhvr>
                                        <p:cTn id="44" dur="750" fill="hold"/>
                                        <p:tgtEl>
                                          <p:spTgt spid="109"/>
                                        </p:tgtEl>
                                        <p:attrNameLst>
                                          <p:attrName>ppt_x</p:attrName>
                                        </p:attrNameLst>
                                      </p:cBhvr>
                                      <p:tavLst>
                                        <p:tav tm="0">
                                          <p:val>
                                            <p:strVal val="#ppt_x"/>
                                          </p:val>
                                        </p:tav>
                                        <p:tav tm="100000">
                                          <p:val>
                                            <p:strVal val="#ppt_x"/>
                                          </p:val>
                                        </p:tav>
                                      </p:tavLst>
                                    </p:anim>
                                    <p:anim calcmode="lin" valueType="num">
                                      <p:cBhvr>
                                        <p:cTn id="45" dur="750" fill="hold"/>
                                        <p:tgtEl>
                                          <p:spTgt spid="10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0"/>
                                        </p:tgtEl>
                                        <p:attrNameLst>
                                          <p:attrName>style.visibility</p:attrName>
                                        </p:attrNameLst>
                                      </p:cBhvr>
                                      <p:to>
                                        <p:strVal val="visible"/>
                                      </p:to>
                                    </p:set>
                                    <p:animEffect transition="in" filter="fade">
                                      <p:cBhvr>
                                        <p:cTn id="48" dur="750"/>
                                        <p:tgtEl>
                                          <p:spTgt spid="110"/>
                                        </p:tgtEl>
                                      </p:cBhvr>
                                    </p:animEffect>
                                    <p:anim calcmode="lin" valueType="num">
                                      <p:cBhvr>
                                        <p:cTn id="49" dur="750" fill="hold"/>
                                        <p:tgtEl>
                                          <p:spTgt spid="110"/>
                                        </p:tgtEl>
                                        <p:attrNameLst>
                                          <p:attrName>ppt_x</p:attrName>
                                        </p:attrNameLst>
                                      </p:cBhvr>
                                      <p:tavLst>
                                        <p:tav tm="0">
                                          <p:val>
                                            <p:strVal val="#ppt_x"/>
                                          </p:val>
                                        </p:tav>
                                        <p:tav tm="100000">
                                          <p:val>
                                            <p:strVal val="#ppt_x"/>
                                          </p:val>
                                        </p:tav>
                                      </p:tavLst>
                                    </p:anim>
                                    <p:anim calcmode="lin" valueType="num">
                                      <p:cBhvr>
                                        <p:cTn id="50" dur="750" fill="hold"/>
                                        <p:tgtEl>
                                          <p:spTgt spid="1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750"/>
                                        <p:tgtEl>
                                          <p:spTgt spid="84"/>
                                        </p:tgtEl>
                                      </p:cBhvr>
                                    </p:animEffect>
                                    <p:anim calcmode="lin" valueType="num">
                                      <p:cBhvr>
                                        <p:cTn id="54" dur="750" fill="hold"/>
                                        <p:tgtEl>
                                          <p:spTgt spid="84"/>
                                        </p:tgtEl>
                                        <p:attrNameLst>
                                          <p:attrName>ppt_x</p:attrName>
                                        </p:attrNameLst>
                                      </p:cBhvr>
                                      <p:tavLst>
                                        <p:tav tm="0">
                                          <p:val>
                                            <p:strVal val="#ppt_x"/>
                                          </p:val>
                                        </p:tav>
                                        <p:tav tm="100000">
                                          <p:val>
                                            <p:strVal val="#ppt_x"/>
                                          </p:val>
                                        </p:tav>
                                      </p:tavLst>
                                    </p:anim>
                                    <p:anim calcmode="lin" valueType="num">
                                      <p:cBhvr>
                                        <p:cTn id="55" dur="750" fill="hold"/>
                                        <p:tgtEl>
                                          <p:spTgt spid="8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750"/>
                                        <p:tgtEl>
                                          <p:spTgt spid="85"/>
                                        </p:tgtEl>
                                      </p:cBhvr>
                                    </p:animEffect>
                                    <p:anim calcmode="lin" valueType="num">
                                      <p:cBhvr>
                                        <p:cTn id="59" dur="750" fill="hold"/>
                                        <p:tgtEl>
                                          <p:spTgt spid="85"/>
                                        </p:tgtEl>
                                        <p:attrNameLst>
                                          <p:attrName>ppt_x</p:attrName>
                                        </p:attrNameLst>
                                      </p:cBhvr>
                                      <p:tavLst>
                                        <p:tav tm="0">
                                          <p:val>
                                            <p:strVal val="#ppt_x"/>
                                          </p:val>
                                        </p:tav>
                                        <p:tav tm="100000">
                                          <p:val>
                                            <p:strVal val="#ppt_x"/>
                                          </p:val>
                                        </p:tav>
                                      </p:tavLst>
                                    </p:anim>
                                    <p:anim calcmode="lin" valueType="num">
                                      <p:cBhvr>
                                        <p:cTn id="60" dur="750" fill="hold"/>
                                        <p:tgtEl>
                                          <p:spTgt spid="8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fade">
                                      <p:cBhvr>
                                        <p:cTn id="63" dur="750"/>
                                        <p:tgtEl>
                                          <p:spTgt spid="99"/>
                                        </p:tgtEl>
                                      </p:cBhvr>
                                    </p:animEffect>
                                    <p:anim calcmode="lin" valueType="num">
                                      <p:cBhvr>
                                        <p:cTn id="64" dur="750" fill="hold"/>
                                        <p:tgtEl>
                                          <p:spTgt spid="99"/>
                                        </p:tgtEl>
                                        <p:attrNameLst>
                                          <p:attrName>ppt_x</p:attrName>
                                        </p:attrNameLst>
                                      </p:cBhvr>
                                      <p:tavLst>
                                        <p:tav tm="0">
                                          <p:val>
                                            <p:strVal val="#ppt_x"/>
                                          </p:val>
                                        </p:tav>
                                        <p:tav tm="100000">
                                          <p:val>
                                            <p:strVal val="#ppt_x"/>
                                          </p:val>
                                        </p:tav>
                                      </p:tavLst>
                                    </p:anim>
                                    <p:anim calcmode="lin" valueType="num">
                                      <p:cBhvr>
                                        <p:cTn id="65" dur="750" fill="hold"/>
                                        <p:tgtEl>
                                          <p:spTgt spid="9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00"/>
                                        </p:tgtEl>
                                        <p:attrNameLst>
                                          <p:attrName>style.visibility</p:attrName>
                                        </p:attrNameLst>
                                      </p:cBhvr>
                                      <p:to>
                                        <p:strVal val="visible"/>
                                      </p:to>
                                    </p:set>
                                    <p:animEffect transition="in" filter="fade">
                                      <p:cBhvr>
                                        <p:cTn id="68" dur="750"/>
                                        <p:tgtEl>
                                          <p:spTgt spid="100"/>
                                        </p:tgtEl>
                                      </p:cBhvr>
                                    </p:animEffect>
                                    <p:anim calcmode="lin" valueType="num">
                                      <p:cBhvr>
                                        <p:cTn id="69" dur="750" fill="hold"/>
                                        <p:tgtEl>
                                          <p:spTgt spid="100"/>
                                        </p:tgtEl>
                                        <p:attrNameLst>
                                          <p:attrName>ppt_x</p:attrName>
                                        </p:attrNameLst>
                                      </p:cBhvr>
                                      <p:tavLst>
                                        <p:tav tm="0">
                                          <p:val>
                                            <p:strVal val="#ppt_x"/>
                                          </p:val>
                                        </p:tav>
                                        <p:tav tm="100000">
                                          <p:val>
                                            <p:strVal val="#ppt_x"/>
                                          </p:val>
                                        </p:tav>
                                      </p:tavLst>
                                    </p:anim>
                                    <p:anim calcmode="lin" valueType="num">
                                      <p:cBhvr>
                                        <p:cTn id="70" dur="750" fill="hold"/>
                                        <p:tgtEl>
                                          <p:spTgt spid="10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3"/>
                                        </p:tgtEl>
                                        <p:attrNameLst>
                                          <p:attrName>style.visibility</p:attrName>
                                        </p:attrNameLst>
                                      </p:cBhvr>
                                      <p:to>
                                        <p:strVal val="visible"/>
                                      </p:to>
                                    </p:set>
                                    <p:animEffect transition="in" filter="fade">
                                      <p:cBhvr>
                                        <p:cTn id="73" dur="750"/>
                                        <p:tgtEl>
                                          <p:spTgt spid="93"/>
                                        </p:tgtEl>
                                      </p:cBhvr>
                                    </p:animEffect>
                                    <p:anim calcmode="lin" valueType="num">
                                      <p:cBhvr>
                                        <p:cTn id="74" dur="750" fill="hold"/>
                                        <p:tgtEl>
                                          <p:spTgt spid="93"/>
                                        </p:tgtEl>
                                        <p:attrNameLst>
                                          <p:attrName>ppt_x</p:attrName>
                                        </p:attrNameLst>
                                      </p:cBhvr>
                                      <p:tavLst>
                                        <p:tav tm="0">
                                          <p:val>
                                            <p:strVal val="#ppt_x"/>
                                          </p:val>
                                        </p:tav>
                                        <p:tav tm="100000">
                                          <p:val>
                                            <p:strVal val="#ppt_x"/>
                                          </p:val>
                                        </p:tav>
                                      </p:tavLst>
                                    </p:anim>
                                    <p:anim calcmode="lin" valueType="num">
                                      <p:cBhvr>
                                        <p:cTn id="75" dur="750" fill="hold"/>
                                        <p:tgtEl>
                                          <p:spTgt spid="9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94"/>
                                        </p:tgtEl>
                                        <p:attrNameLst>
                                          <p:attrName>style.visibility</p:attrName>
                                        </p:attrNameLst>
                                      </p:cBhvr>
                                      <p:to>
                                        <p:strVal val="visible"/>
                                      </p:to>
                                    </p:set>
                                    <p:animEffect transition="in" filter="fade">
                                      <p:cBhvr>
                                        <p:cTn id="78" dur="750"/>
                                        <p:tgtEl>
                                          <p:spTgt spid="94"/>
                                        </p:tgtEl>
                                      </p:cBhvr>
                                    </p:animEffect>
                                    <p:anim calcmode="lin" valueType="num">
                                      <p:cBhvr>
                                        <p:cTn id="79" dur="750" fill="hold"/>
                                        <p:tgtEl>
                                          <p:spTgt spid="94"/>
                                        </p:tgtEl>
                                        <p:attrNameLst>
                                          <p:attrName>ppt_x</p:attrName>
                                        </p:attrNameLst>
                                      </p:cBhvr>
                                      <p:tavLst>
                                        <p:tav tm="0">
                                          <p:val>
                                            <p:strVal val="#ppt_x"/>
                                          </p:val>
                                        </p:tav>
                                        <p:tav tm="100000">
                                          <p:val>
                                            <p:strVal val="#ppt_x"/>
                                          </p:val>
                                        </p:tav>
                                      </p:tavLst>
                                    </p:anim>
                                    <p:anim calcmode="lin" valueType="num">
                                      <p:cBhvr>
                                        <p:cTn id="80" dur="75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0" grpId="0"/>
      <p:bldP spid="99" grpId="0"/>
      <p:bldP spid="100" grpId="0"/>
      <p:bldP spid="93" grpId="0"/>
      <p:bldP spid="94" grpId="0"/>
      <p:bldP spid="84" grpId="0"/>
      <p:bldP spid="85" grpId="0"/>
      <p:bldP spid="4" grpId="0" animBg="1"/>
      <p:bldP spid="5" grpId="0"/>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右箭头 6">
            <a:extLst>
              <a:ext uri="{FF2B5EF4-FFF2-40B4-BE49-F238E27FC236}">
                <a16:creationId xmlns:a16="http://schemas.microsoft.com/office/drawing/2014/main" id="{E34EBC63-9E02-4184-935B-1527B4A06000}"/>
              </a:ext>
            </a:extLst>
          </p:cNvPr>
          <p:cNvSpPr/>
          <p:nvPr/>
        </p:nvSpPr>
        <p:spPr>
          <a:xfrm>
            <a:off x="1395600" y="1507794"/>
            <a:ext cx="9587155" cy="2496215"/>
          </a:xfrm>
          <a:prstGeom prst="rightArrow">
            <a:avLst/>
          </a:prstGeom>
          <a:solidFill>
            <a:srgbClr val="222830"/>
          </a:solidFill>
          <a:ln>
            <a:noFill/>
          </a:ln>
          <a:effectLst>
            <a:outerShdw blurRad="63500" algn="ctr" rotWithShape="0">
              <a:prstClr val="black">
                <a:alpha val="40000"/>
              </a:prstClr>
            </a:outerShdw>
          </a:effectLst>
        </p:spPr>
        <p:style>
          <a:lnRef idx="0">
            <a:schemeClr val="dk1">
              <a:hueOff val="0"/>
              <a:satOff val="0"/>
              <a:lumOff val="0"/>
              <a:alphaOff val="0"/>
            </a:schemeClr>
          </a:lnRef>
          <a:fillRef idx="1">
            <a:scrgbClr r="0" g="0" b="0"/>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宋体" panose="02010600030101010101" pitchFamily="2" charset="-122"/>
              <a:cs typeface="+mn-cs"/>
            </a:endParaRPr>
          </a:p>
        </p:txBody>
      </p:sp>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市场开拓计划</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1043D49-0FAA-4572-9649-F16DFC3C7003}"/>
              </a:ext>
            </a:extLst>
          </p:cNvPr>
          <p:cNvCxnSpPr/>
          <p:nvPr/>
        </p:nvCxnSpPr>
        <p:spPr>
          <a:xfrm>
            <a:off x="2030960"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77ECD3C-CAB5-4B55-9DD7-0D1194C6EE1A}"/>
              </a:ext>
            </a:extLst>
          </p:cNvPr>
          <p:cNvCxnSpPr/>
          <p:nvPr/>
        </p:nvCxnSpPr>
        <p:spPr>
          <a:xfrm>
            <a:off x="4693426"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733DC79-1411-4A9E-8C25-A211226CC5C0}"/>
              </a:ext>
            </a:extLst>
          </p:cNvPr>
          <p:cNvCxnSpPr/>
          <p:nvPr/>
        </p:nvCxnSpPr>
        <p:spPr>
          <a:xfrm>
            <a:off x="7355021"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3072B23F-F534-4174-8227-ECB1DEEE28A0}"/>
              </a:ext>
            </a:extLst>
          </p:cNvPr>
          <p:cNvCxnSpPr/>
          <p:nvPr/>
        </p:nvCxnSpPr>
        <p:spPr>
          <a:xfrm>
            <a:off x="10005806"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4" name="圆角矩形 11">
            <a:extLst>
              <a:ext uri="{FF2B5EF4-FFF2-40B4-BE49-F238E27FC236}">
                <a16:creationId xmlns:a16="http://schemas.microsoft.com/office/drawing/2014/main" id="{6845D459-0C81-4C5B-AC19-C4125EF43968}"/>
              </a:ext>
            </a:extLst>
          </p:cNvPr>
          <p:cNvSpPr/>
          <p:nvPr/>
        </p:nvSpPr>
        <p:spPr>
          <a:xfrm>
            <a:off x="1017415" y="2286000"/>
            <a:ext cx="2027090" cy="939802"/>
          </a:xfrm>
          <a:prstGeom prst="roundRect">
            <a:avLst>
              <a:gd name="adj" fmla="val 50000"/>
            </a:avLst>
          </a:prstGeom>
          <a:solidFill>
            <a:srgbClr val="222830">
              <a:alpha val="90000"/>
            </a:srgb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圆角矩形 12">
            <a:extLst>
              <a:ext uri="{FF2B5EF4-FFF2-40B4-BE49-F238E27FC236}">
                <a16:creationId xmlns:a16="http://schemas.microsoft.com/office/drawing/2014/main" id="{28000B3B-984A-439F-916F-A3D90E228252}"/>
              </a:ext>
            </a:extLst>
          </p:cNvPr>
          <p:cNvSpPr/>
          <p:nvPr/>
        </p:nvSpPr>
        <p:spPr>
          <a:xfrm>
            <a:off x="3670292" y="2286000"/>
            <a:ext cx="2027090" cy="939802"/>
          </a:xfrm>
          <a:prstGeom prst="roundRect">
            <a:avLst>
              <a:gd name="adj" fmla="val 50000"/>
            </a:avLst>
          </a:prstGeom>
          <a:solidFill>
            <a:srgbClr val="222830">
              <a:alpha val="90000"/>
            </a:srgb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Impact" panose="020B0806030902050204" pitchFamily="34" charset="0"/>
              <a:ea typeface="宋体" panose="02010600030101010101" pitchFamily="2" charset="-122"/>
            </a:endParaRPr>
          </a:p>
        </p:txBody>
      </p:sp>
      <p:sp>
        <p:nvSpPr>
          <p:cNvPr id="36" name="圆角矩形 13">
            <a:extLst>
              <a:ext uri="{FF2B5EF4-FFF2-40B4-BE49-F238E27FC236}">
                <a16:creationId xmlns:a16="http://schemas.microsoft.com/office/drawing/2014/main" id="{8D3B802E-291F-4A0F-A0B5-FD60A11D5CA5}"/>
              </a:ext>
            </a:extLst>
          </p:cNvPr>
          <p:cNvSpPr/>
          <p:nvPr/>
        </p:nvSpPr>
        <p:spPr>
          <a:xfrm>
            <a:off x="6323168" y="2286000"/>
            <a:ext cx="2027090" cy="939802"/>
          </a:xfrm>
          <a:prstGeom prst="roundRect">
            <a:avLst>
              <a:gd name="adj" fmla="val 50000"/>
            </a:avLst>
          </a:prstGeom>
          <a:solidFill>
            <a:srgbClr val="222830">
              <a:alpha val="90000"/>
            </a:srgb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Impact" panose="020B0806030902050204" pitchFamily="34" charset="0"/>
              <a:ea typeface="宋体" panose="02010600030101010101" pitchFamily="2" charset="-122"/>
            </a:endParaRPr>
          </a:p>
        </p:txBody>
      </p:sp>
      <p:sp>
        <p:nvSpPr>
          <p:cNvPr id="37" name="圆角矩形 14">
            <a:extLst>
              <a:ext uri="{FF2B5EF4-FFF2-40B4-BE49-F238E27FC236}">
                <a16:creationId xmlns:a16="http://schemas.microsoft.com/office/drawing/2014/main" id="{E4A0A7F7-B80C-432C-997B-4C7AC95DE073}"/>
              </a:ext>
            </a:extLst>
          </p:cNvPr>
          <p:cNvSpPr/>
          <p:nvPr/>
        </p:nvSpPr>
        <p:spPr>
          <a:xfrm>
            <a:off x="8976045" y="2286000"/>
            <a:ext cx="2027090" cy="939802"/>
          </a:xfrm>
          <a:prstGeom prst="roundRect">
            <a:avLst>
              <a:gd name="adj" fmla="val 50000"/>
            </a:avLst>
          </a:prstGeom>
          <a:solidFill>
            <a:srgbClr val="222830">
              <a:alpha val="90000"/>
            </a:srgb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Impact" panose="020B0806030902050204" pitchFamily="34" charset="0"/>
              <a:ea typeface="宋体" panose="02010600030101010101" pitchFamily="2" charset="-122"/>
            </a:endParaRPr>
          </a:p>
        </p:txBody>
      </p:sp>
      <p:grpSp>
        <p:nvGrpSpPr>
          <p:cNvPr id="38" name="组合 37">
            <a:extLst>
              <a:ext uri="{FF2B5EF4-FFF2-40B4-BE49-F238E27FC236}">
                <a16:creationId xmlns:a16="http://schemas.microsoft.com/office/drawing/2014/main" id="{7BCFB7EC-C90F-4B2A-8CFD-6B400C1D3FDB}"/>
              </a:ext>
            </a:extLst>
          </p:cNvPr>
          <p:cNvGrpSpPr/>
          <p:nvPr/>
        </p:nvGrpSpPr>
        <p:grpSpPr>
          <a:xfrm>
            <a:off x="1271482" y="2571537"/>
            <a:ext cx="248236" cy="302576"/>
            <a:chOff x="3683997" y="856343"/>
            <a:chExt cx="576394" cy="702571"/>
          </a:xfrm>
          <a:solidFill>
            <a:schemeClr val="bg1"/>
          </a:solidFill>
        </p:grpSpPr>
        <p:sp>
          <p:nvSpPr>
            <p:cNvPr id="39" name="Freeform 34">
              <a:extLst>
                <a:ext uri="{FF2B5EF4-FFF2-40B4-BE49-F238E27FC236}">
                  <a16:creationId xmlns:a16="http://schemas.microsoft.com/office/drawing/2014/main" id="{C409ABEF-7514-4883-AD2F-F703DA1E53EF}"/>
                </a:ext>
              </a:extLst>
            </p:cNvPr>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sp>
          <p:nvSpPr>
            <p:cNvPr id="40" name="Freeform 35">
              <a:extLst>
                <a:ext uri="{FF2B5EF4-FFF2-40B4-BE49-F238E27FC236}">
                  <a16:creationId xmlns:a16="http://schemas.microsoft.com/office/drawing/2014/main" id="{5284642B-28A2-48CD-B407-1AAB73723006}"/>
                </a:ext>
              </a:extLst>
            </p:cNvPr>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grpSp>
      <p:grpSp>
        <p:nvGrpSpPr>
          <p:cNvPr id="41" name="组合 40">
            <a:extLst>
              <a:ext uri="{FF2B5EF4-FFF2-40B4-BE49-F238E27FC236}">
                <a16:creationId xmlns:a16="http://schemas.microsoft.com/office/drawing/2014/main" id="{D30B9C88-380B-4F0B-BB0D-20A36F8F7E4C}"/>
              </a:ext>
            </a:extLst>
          </p:cNvPr>
          <p:cNvGrpSpPr/>
          <p:nvPr/>
        </p:nvGrpSpPr>
        <p:grpSpPr>
          <a:xfrm>
            <a:off x="3955319" y="2587919"/>
            <a:ext cx="290762" cy="269812"/>
            <a:chOff x="7903081" y="894379"/>
            <a:chExt cx="675141" cy="626498"/>
          </a:xfrm>
          <a:solidFill>
            <a:schemeClr val="bg1"/>
          </a:solidFill>
        </p:grpSpPr>
        <p:sp>
          <p:nvSpPr>
            <p:cNvPr id="42" name="Freeform 36">
              <a:extLst>
                <a:ext uri="{FF2B5EF4-FFF2-40B4-BE49-F238E27FC236}">
                  <a16:creationId xmlns:a16="http://schemas.microsoft.com/office/drawing/2014/main" id="{CA484C89-3B39-492A-81DB-249369F93DE8}"/>
                </a:ext>
              </a:extLst>
            </p:cNvPr>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sp>
          <p:nvSpPr>
            <p:cNvPr id="43" name="Freeform 37">
              <a:extLst>
                <a:ext uri="{FF2B5EF4-FFF2-40B4-BE49-F238E27FC236}">
                  <a16:creationId xmlns:a16="http://schemas.microsoft.com/office/drawing/2014/main" id="{94F0DFFC-9B5A-4BD2-9535-E2DC1101A979}"/>
                </a:ext>
              </a:extLst>
            </p:cNvPr>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sp>
          <p:nvSpPr>
            <p:cNvPr id="44" name="Freeform 38">
              <a:extLst>
                <a:ext uri="{FF2B5EF4-FFF2-40B4-BE49-F238E27FC236}">
                  <a16:creationId xmlns:a16="http://schemas.microsoft.com/office/drawing/2014/main" id="{1A70B347-8ADE-40D4-BDDB-C651E5E41EBB}"/>
                </a:ext>
              </a:extLst>
            </p:cNvPr>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grpSp>
      <p:grpSp>
        <p:nvGrpSpPr>
          <p:cNvPr id="45" name="组合 44">
            <a:extLst>
              <a:ext uri="{FF2B5EF4-FFF2-40B4-BE49-F238E27FC236}">
                <a16:creationId xmlns:a16="http://schemas.microsoft.com/office/drawing/2014/main" id="{4636031E-0FBC-466F-B5E3-A704D7105708}"/>
              </a:ext>
            </a:extLst>
          </p:cNvPr>
          <p:cNvGrpSpPr/>
          <p:nvPr/>
        </p:nvGrpSpPr>
        <p:grpSpPr>
          <a:xfrm>
            <a:off x="6651835" y="2571537"/>
            <a:ext cx="307930" cy="302576"/>
            <a:chOff x="5037571" y="856343"/>
            <a:chExt cx="715006" cy="702571"/>
          </a:xfrm>
          <a:solidFill>
            <a:schemeClr val="bg1"/>
          </a:solidFill>
        </p:grpSpPr>
        <p:sp>
          <p:nvSpPr>
            <p:cNvPr id="46" name="Freeform 39">
              <a:extLst>
                <a:ext uri="{FF2B5EF4-FFF2-40B4-BE49-F238E27FC236}">
                  <a16:creationId xmlns:a16="http://schemas.microsoft.com/office/drawing/2014/main" id="{4E7E112B-3D3D-4AFD-AD76-AB34A6E05EB0}"/>
                </a:ext>
              </a:extLst>
            </p:cNvPr>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sp>
          <p:nvSpPr>
            <p:cNvPr id="47" name="Freeform 40">
              <a:extLst>
                <a:ext uri="{FF2B5EF4-FFF2-40B4-BE49-F238E27FC236}">
                  <a16:creationId xmlns:a16="http://schemas.microsoft.com/office/drawing/2014/main" id="{D7EA2695-3BFC-4021-8E3E-0A3E5ABE5132}"/>
                </a:ext>
              </a:extLst>
            </p:cNvPr>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sp>
          <p:nvSpPr>
            <p:cNvPr id="48" name="Freeform 41">
              <a:extLst>
                <a:ext uri="{FF2B5EF4-FFF2-40B4-BE49-F238E27FC236}">
                  <a16:creationId xmlns:a16="http://schemas.microsoft.com/office/drawing/2014/main" id="{7DF9AAEE-5541-482C-BA67-5DB35DB15D29}"/>
                </a:ext>
              </a:extLst>
            </p:cNvPr>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grpSp>
      <p:grpSp>
        <p:nvGrpSpPr>
          <p:cNvPr id="49" name="组合 48">
            <a:extLst>
              <a:ext uri="{FF2B5EF4-FFF2-40B4-BE49-F238E27FC236}">
                <a16:creationId xmlns:a16="http://schemas.microsoft.com/office/drawing/2014/main" id="{154AD4C1-617C-429C-B353-60B179DAF1E9}"/>
              </a:ext>
            </a:extLst>
          </p:cNvPr>
          <p:cNvGrpSpPr/>
          <p:nvPr/>
        </p:nvGrpSpPr>
        <p:grpSpPr>
          <a:xfrm>
            <a:off x="9329620" y="2578625"/>
            <a:ext cx="305410" cy="288400"/>
            <a:chOff x="6460269" y="872801"/>
            <a:chExt cx="709154" cy="669655"/>
          </a:xfrm>
          <a:solidFill>
            <a:schemeClr val="bg1"/>
          </a:solidFill>
        </p:grpSpPr>
        <p:sp>
          <p:nvSpPr>
            <p:cNvPr id="50" name="Freeform 42">
              <a:extLst>
                <a:ext uri="{FF2B5EF4-FFF2-40B4-BE49-F238E27FC236}">
                  <a16:creationId xmlns:a16="http://schemas.microsoft.com/office/drawing/2014/main" id="{D5A4C08A-72F2-49ED-96E0-9E44E9DD8C19}"/>
                </a:ext>
              </a:extLst>
            </p:cNvPr>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sp>
          <p:nvSpPr>
            <p:cNvPr id="51" name="Freeform 43">
              <a:extLst>
                <a:ext uri="{FF2B5EF4-FFF2-40B4-BE49-F238E27FC236}">
                  <a16:creationId xmlns:a16="http://schemas.microsoft.com/office/drawing/2014/main" id="{85326D3C-E12A-4999-8E8A-37C9C848FFEF}"/>
                </a:ext>
              </a:extLst>
            </p:cNvPr>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Impact" panose="020B0806030902050204" pitchFamily="34" charset="0"/>
                <a:ea typeface="宋体" panose="02010600030101010101" pitchFamily="2" charset="-122"/>
              </a:endParaRPr>
            </a:p>
          </p:txBody>
        </p:sp>
      </p:grpSp>
      <p:sp>
        <p:nvSpPr>
          <p:cNvPr id="52" name="矩形 51">
            <a:extLst>
              <a:ext uri="{FF2B5EF4-FFF2-40B4-BE49-F238E27FC236}">
                <a16:creationId xmlns:a16="http://schemas.microsoft.com/office/drawing/2014/main" id="{30457FA3-4199-41EA-ACF3-0339695268EC}"/>
              </a:ext>
            </a:extLst>
          </p:cNvPr>
          <p:cNvSpPr/>
          <p:nvPr/>
        </p:nvSpPr>
        <p:spPr>
          <a:xfrm>
            <a:off x="1634110" y="2539863"/>
            <a:ext cx="1107996"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b="1" dirty="0">
                <a:solidFill>
                  <a:prstClr val="white"/>
                </a:solidFill>
                <a:latin typeface="+mn-ea"/>
              </a:rPr>
              <a:t>本地市场</a:t>
            </a:r>
            <a:endParaRPr kumimoji="0" lang="en-US" altLang="zh-CN" sz="1800" b="1" i="0" u="none" strike="noStrike" kern="1200" cap="none" spc="0" normalizeH="0" baseline="0" noProof="0" dirty="0">
              <a:ln>
                <a:noFill/>
              </a:ln>
              <a:solidFill>
                <a:prstClr val="white"/>
              </a:solidFill>
              <a:effectLst/>
              <a:uLnTx/>
              <a:uFillTx/>
              <a:latin typeface="+mn-ea"/>
            </a:endParaRPr>
          </a:p>
        </p:txBody>
      </p:sp>
      <p:sp>
        <p:nvSpPr>
          <p:cNvPr id="53" name="矩形 52">
            <a:extLst>
              <a:ext uri="{FF2B5EF4-FFF2-40B4-BE49-F238E27FC236}">
                <a16:creationId xmlns:a16="http://schemas.microsoft.com/office/drawing/2014/main" id="{B7AE6FBE-7354-4425-90A1-E3A01119837A}"/>
              </a:ext>
            </a:extLst>
          </p:cNvPr>
          <p:cNvSpPr/>
          <p:nvPr/>
        </p:nvSpPr>
        <p:spPr>
          <a:xfrm>
            <a:off x="4262421" y="2539863"/>
            <a:ext cx="1233479" cy="369332"/>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b="1" dirty="0">
                <a:solidFill>
                  <a:prstClr val="white"/>
                </a:solidFill>
                <a:latin typeface="+mn-ea"/>
              </a:rPr>
              <a:t>周边市场</a:t>
            </a:r>
            <a:endParaRPr kumimoji="0" lang="en-US" altLang="zh-CN" sz="1800" b="1" i="0" u="none" strike="noStrike" kern="1200" cap="none" spc="0" normalizeH="0" baseline="0" noProof="0" dirty="0">
              <a:ln>
                <a:noFill/>
              </a:ln>
              <a:solidFill>
                <a:prstClr val="white"/>
              </a:solidFill>
              <a:effectLst/>
              <a:uLnTx/>
              <a:uFillTx/>
              <a:latin typeface="+mn-ea"/>
            </a:endParaRPr>
          </a:p>
        </p:txBody>
      </p:sp>
      <p:sp>
        <p:nvSpPr>
          <p:cNvPr id="54" name="矩形 53">
            <a:extLst>
              <a:ext uri="{FF2B5EF4-FFF2-40B4-BE49-F238E27FC236}">
                <a16:creationId xmlns:a16="http://schemas.microsoft.com/office/drawing/2014/main" id="{57AF8FC6-87A8-49E0-82E3-4D7899782A92}"/>
              </a:ext>
            </a:extLst>
          </p:cNvPr>
          <p:cNvSpPr/>
          <p:nvPr/>
        </p:nvSpPr>
        <p:spPr>
          <a:xfrm>
            <a:off x="6926559" y="2539863"/>
            <a:ext cx="1107996"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mn-ea"/>
              </a:rPr>
              <a:t>细分市场</a:t>
            </a:r>
            <a:endParaRPr kumimoji="0" lang="en-US" altLang="zh-CN" sz="1800" b="1" i="0" u="none" strike="noStrike" kern="1200" cap="none" spc="0" normalizeH="0" baseline="0" noProof="0" dirty="0">
              <a:ln>
                <a:noFill/>
              </a:ln>
              <a:solidFill>
                <a:prstClr val="white"/>
              </a:solidFill>
              <a:effectLst/>
              <a:uLnTx/>
              <a:uFillTx/>
              <a:latin typeface="+mn-ea"/>
            </a:endParaRPr>
          </a:p>
        </p:txBody>
      </p:sp>
      <p:sp>
        <p:nvSpPr>
          <p:cNvPr id="55" name="矩形 54">
            <a:extLst>
              <a:ext uri="{FF2B5EF4-FFF2-40B4-BE49-F238E27FC236}">
                <a16:creationId xmlns:a16="http://schemas.microsoft.com/office/drawing/2014/main" id="{B2D043F3-F136-4BEA-81F1-ABC58093B7E7}"/>
              </a:ext>
            </a:extLst>
          </p:cNvPr>
          <p:cNvSpPr/>
          <p:nvPr/>
        </p:nvSpPr>
        <p:spPr>
          <a:xfrm>
            <a:off x="9609420" y="2539863"/>
            <a:ext cx="1107996"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mn-ea"/>
              </a:rPr>
              <a:t>高端市场</a:t>
            </a:r>
            <a:endParaRPr kumimoji="0" lang="en-US" altLang="zh-CN" sz="1800" b="1" i="0" u="none" strike="noStrike" kern="1200" cap="none" spc="0" normalizeH="0" baseline="0" noProof="0" dirty="0">
              <a:ln>
                <a:noFill/>
              </a:ln>
              <a:solidFill>
                <a:prstClr val="white"/>
              </a:solidFill>
              <a:effectLst/>
              <a:uLnTx/>
              <a:uFillTx/>
              <a:latin typeface="+mn-ea"/>
            </a:endParaRPr>
          </a:p>
        </p:txBody>
      </p:sp>
      <p:grpSp>
        <p:nvGrpSpPr>
          <p:cNvPr id="56" name="组合 55">
            <a:extLst>
              <a:ext uri="{FF2B5EF4-FFF2-40B4-BE49-F238E27FC236}">
                <a16:creationId xmlns:a16="http://schemas.microsoft.com/office/drawing/2014/main" id="{0173981E-C5A1-404A-B7C9-64A5F137432D}"/>
              </a:ext>
            </a:extLst>
          </p:cNvPr>
          <p:cNvGrpSpPr/>
          <p:nvPr/>
        </p:nvGrpSpPr>
        <p:grpSpPr>
          <a:xfrm>
            <a:off x="856068" y="4374012"/>
            <a:ext cx="2349784" cy="1378435"/>
            <a:chOff x="1234763" y="4059837"/>
            <a:chExt cx="2584762" cy="1378435"/>
          </a:xfrm>
        </p:grpSpPr>
        <p:sp>
          <p:nvSpPr>
            <p:cNvPr id="57" name="文本框 56">
              <a:extLst>
                <a:ext uri="{FF2B5EF4-FFF2-40B4-BE49-F238E27FC236}">
                  <a16:creationId xmlns:a16="http://schemas.microsoft.com/office/drawing/2014/main" id="{D6C82E7A-699F-4FAD-B7EC-81593F0E4254}"/>
                </a:ext>
              </a:extLst>
            </p:cNvPr>
            <p:cNvSpPr txBox="1"/>
            <p:nvPr/>
          </p:nvSpPr>
          <p:spPr bwMode="auto">
            <a:xfrm>
              <a:off x="1405734" y="4409079"/>
              <a:ext cx="2242820" cy="1029193"/>
            </a:xfrm>
            <a:prstGeom prst="rect">
              <a:avLst/>
            </a:prstGeom>
            <a:noFill/>
          </p:spPr>
          <p:txBody>
            <a:bodyPr wrap="square">
              <a:spAutoFit/>
            </a:bodyPr>
            <a:lstStyle/>
            <a:p>
              <a:pPr algn="ct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a:t>
              </a:r>
            </a:p>
          </p:txBody>
        </p:sp>
        <p:sp>
          <p:nvSpPr>
            <p:cNvPr id="58" name="文本框 57">
              <a:extLst>
                <a:ext uri="{FF2B5EF4-FFF2-40B4-BE49-F238E27FC236}">
                  <a16:creationId xmlns:a16="http://schemas.microsoft.com/office/drawing/2014/main" id="{CB5347BC-40AA-4B82-B5A3-7B244F624E99}"/>
                </a:ext>
              </a:extLst>
            </p:cNvPr>
            <p:cNvSpPr txBox="1"/>
            <p:nvPr/>
          </p:nvSpPr>
          <p:spPr bwMode="auto">
            <a:xfrm>
              <a:off x="1234763" y="4059837"/>
              <a:ext cx="258476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i="0" u="none" strike="noStrike" kern="1200" cap="none" spc="100" normalizeH="0" baseline="0" noProof="0" dirty="0">
                  <a:ln>
                    <a:noFill/>
                  </a:ln>
                  <a:effectLst/>
                  <a:uLnTx/>
                  <a:uFillTx/>
                  <a:latin typeface="方正粗谭黑简体" panose="02000000000000000000" pitchFamily="2" charset="-122"/>
                  <a:ea typeface="方正粗谭黑简体" panose="02000000000000000000" pitchFamily="2" charset="-122"/>
                </a:rPr>
                <a:t>在此添加标题</a:t>
              </a:r>
            </a:p>
          </p:txBody>
        </p:sp>
      </p:grpSp>
      <p:grpSp>
        <p:nvGrpSpPr>
          <p:cNvPr id="59" name="组合 58">
            <a:extLst>
              <a:ext uri="{FF2B5EF4-FFF2-40B4-BE49-F238E27FC236}">
                <a16:creationId xmlns:a16="http://schemas.microsoft.com/office/drawing/2014/main" id="{013DA5B9-457C-478D-9F7E-0045F16604C8}"/>
              </a:ext>
            </a:extLst>
          </p:cNvPr>
          <p:cNvGrpSpPr/>
          <p:nvPr/>
        </p:nvGrpSpPr>
        <p:grpSpPr>
          <a:xfrm>
            <a:off x="3518534" y="4374012"/>
            <a:ext cx="2349784" cy="1363921"/>
            <a:chOff x="1234763" y="4059837"/>
            <a:chExt cx="2584762" cy="1363921"/>
          </a:xfrm>
        </p:grpSpPr>
        <p:sp>
          <p:nvSpPr>
            <p:cNvPr id="60" name="文本框 59">
              <a:extLst>
                <a:ext uri="{FF2B5EF4-FFF2-40B4-BE49-F238E27FC236}">
                  <a16:creationId xmlns:a16="http://schemas.microsoft.com/office/drawing/2014/main" id="{45860F03-9AD3-4686-9A56-EFE9D502B7DF}"/>
                </a:ext>
              </a:extLst>
            </p:cNvPr>
            <p:cNvSpPr txBox="1"/>
            <p:nvPr/>
          </p:nvSpPr>
          <p:spPr bwMode="auto">
            <a:xfrm>
              <a:off x="1405734" y="4394565"/>
              <a:ext cx="2242820" cy="1029193"/>
            </a:xfrm>
            <a:prstGeom prst="rect">
              <a:avLst/>
            </a:prstGeom>
            <a:noFill/>
          </p:spPr>
          <p:txBody>
            <a:bodyPr wrap="square">
              <a:spAutoFit/>
            </a:bodyPr>
            <a:lstStyle/>
            <a:p>
              <a:pPr algn="ct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a:t>
              </a:r>
            </a:p>
          </p:txBody>
        </p:sp>
        <p:sp>
          <p:nvSpPr>
            <p:cNvPr id="61" name="文本框 60">
              <a:extLst>
                <a:ext uri="{FF2B5EF4-FFF2-40B4-BE49-F238E27FC236}">
                  <a16:creationId xmlns:a16="http://schemas.microsoft.com/office/drawing/2014/main" id="{24463A5E-31E7-42CE-90B1-026CA603F818}"/>
                </a:ext>
              </a:extLst>
            </p:cNvPr>
            <p:cNvSpPr txBox="1"/>
            <p:nvPr/>
          </p:nvSpPr>
          <p:spPr bwMode="auto">
            <a:xfrm>
              <a:off x="1234763" y="4059837"/>
              <a:ext cx="2584762" cy="369332"/>
            </a:xfrm>
            <a:prstGeom prst="rect">
              <a:avLst/>
            </a:prstGeom>
            <a:noFill/>
          </p:spPr>
          <p:txBody>
            <a:bodyPr wrap="square">
              <a:spAutoFit/>
            </a:bodyPr>
            <a:lstStyle/>
            <a:p>
              <a:pPr algn="ctr">
                <a:defRPr/>
              </a:pPr>
              <a:r>
                <a:rPr lang="zh-CN" altLang="en-US" spc="100" dirty="0">
                  <a:latin typeface="方正粗谭黑简体" panose="02000000000000000000" pitchFamily="2" charset="-122"/>
                  <a:ea typeface="方正粗谭黑简体" panose="02000000000000000000" pitchFamily="2" charset="-122"/>
                </a:rPr>
                <a:t>在此添加标题</a:t>
              </a:r>
            </a:p>
          </p:txBody>
        </p:sp>
      </p:grpSp>
      <p:grpSp>
        <p:nvGrpSpPr>
          <p:cNvPr id="62" name="组合 61">
            <a:extLst>
              <a:ext uri="{FF2B5EF4-FFF2-40B4-BE49-F238E27FC236}">
                <a16:creationId xmlns:a16="http://schemas.microsoft.com/office/drawing/2014/main" id="{91D12BD5-1BF5-41A6-BFB1-0CFBE961D0BD}"/>
              </a:ext>
            </a:extLst>
          </p:cNvPr>
          <p:cNvGrpSpPr/>
          <p:nvPr/>
        </p:nvGrpSpPr>
        <p:grpSpPr>
          <a:xfrm>
            <a:off x="6161821" y="4374012"/>
            <a:ext cx="2349784" cy="1363921"/>
            <a:chOff x="1234763" y="4059837"/>
            <a:chExt cx="2584762" cy="1363921"/>
          </a:xfrm>
        </p:grpSpPr>
        <p:sp>
          <p:nvSpPr>
            <p:cNvPr id="63" name="文本框 62">
              <a:extLst>
                <a:ext uri="{FF2B5EF4-FFF2-40B4-BE49-F238E27FC236}">
                  <a16:creationId xmlns:a16="http://schemas.microsoft.com/office/drawing/2014/main" id="{9987BFA8-50EB-4341-A3A2-8B6147079C42}"/>
                </a:ext>
              </a:extLst>
            </p:cNvPr>
            <p:cNvSpPr txBox="1"/>
            <p:nvPr/>
          </p:nvSpPr>
          <p:spPr bwMode="auto">
            <a:xfrm>
              <a:off x="1405734" y="4394565"/>
              <a:ext cx="2242820" cy="1029193"/>
            </a:xfrm>
            <a:prstGeom prst="rect">
              <a:avLst/>
            </a:prstGeom>
            <a:noFill/>
          </p:spPr>
          <p:txBody>
            <a:bodyPr wrap="square">
              <a:spAutoFit/>
            </a:bodyPr>
            <a:lstStyle/>
            <a:p>
              <a:pPr algn="ct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a:t>
              </a:r>
            </a:p>
          </p:txBody>
        </p:sp>
        <p:sp>
          <p:nvSpPr>
            <p:cNvPr id="64" name="文本框 63">
              <a:extLst>
                <a:ext uri="{FF2B5EF4-FFF2-40B4-BE49-F238E27FC236}">
                  <a16:creationId xmlns:a16="http://schemas.microsoft.com/office/drawing/2014/main" id="{55D4AA00-E09D-4CDA-8654-11E7DE44B590}"/>
                </a:ext>
              </a:extLst>
            </p:cNvPr>
            <p:cNvSpPr txBox="1"/>
            <p:nvPr/>
          </p:nvSpPr>
          <p:spPr bwMode="auto">
            <a:xfrm>
              <a:off x="1234763" y="4059837"/>
              <a:ext cx="2584762" cy="369332"/>
            </a:xfrm>
            <a:prstGeom prst="rect">
              <a:avLst/>
            </a:prstGeom>
            <a:noFill/>
          </p:spPr>
          <p:txBody>
            <a:bodyPr wrap="square">
              <a:spAutoFit/>
            </a:bodyPr>
            <a:lstStyle/>
            <a:p>
              <a:pPr algn="ctr">
                <a:defRPr/>
              </a:pPr>
              <a:r>
                <a:rPr lang="zh-CN" altLang="en-US" spc="100" dirty="0">
                  <a:latin typeface="方正粗谭黑简体" panose="02000000000000000000" pitchFamily="2" charset="-122"/>
                  <a:ea typeface="方正粗谭黑简体" panose="02000000000000000000" pitchFamily="2" charset="-122"/>
                </a:rPr>
                <a:t>在此添加标题</a:t>
              </a:r>
            </a:p>
          </p:txBody>
        </p:sp>
      </p:grpSp>
      <p:grpSp>
        <p:nvGrpSpPr>
          <p:cNvPr id="65" name="组合 64">
            <a:extLst>
              <a:ext uri="{FF2B5EF4-FFF2-40B4-BE49-F238E27FC236}">
                <a16:creationId xmlns:a16="http://schemas.microsoft.com/office/drawing/2014/main" id="{53FAF40C-BA78-4642-BA9E-AF0AB935D0B2}"/>
              </a:ext>
            </a:extLst>
          </p:cNvPr>
          <p:cNvGrpSpPr/>
          <p:nvPr/>
        </p:nvGrpSpPr>
        <p:grpSpPr>
          <a:xfrm>
            <a:off x="8830914" y="4374012"/>
            <a:ext cx="2349784" cy="1363921"/>
            <a:chOff x="1234763" y="4059837"/>
            <a:chExt cx="2584762" cy="1363921"/>
          </a:xfrm>
        </p:grpSpPr>
        <p:sp>
          <p:nvSpPr>
            <p:cNvPr id="66" name="文本框 65">
              <a:extLst>
                <a:ext uri="{FF2B5EF4-FFF2-40B4-BE49-F238E27FC236}">
                  <a16:creationId xmlns:a16="http://schemas.microsoft.com/office/drawing/2014/main" id="{1915E6D0-27C5-4F56-88F8-CD2B355BD67E}"/>
                </a:ext>
              </a:extLst>
            </p:cNvPr>
            <p:cNvSpPr txBox="1"/>
            <p:nvPr/>
          </p:nvSpPr>
          <p:spPr bwMode="auto">
            <a:xfrm>
              <a:off x="1405734" y="4394565"/>
              <a:ext cx="2242820" cy="1029193"/>
            </a:xfrm>
            <a:prstGeom prst="rect">
              <a:avLst/>
            </a:prstGeom>
            <a:noFill/>
          </p:spPr>
          <p:txBody>
            <a:bodyPr wrap="square">
              <a:spAutoFit/>
            </a:bodyPr>
            <a:lstStyle/>
            <a:p>
              <a:pPr algn="ct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a:t>
              </a:r>
            </a:p>
          </p:txBody>
        </p:sp>
        <p:sp>
          <p:nvSpPr>
            <p:cNvPr id="67" name="文本框 66">
              <a:extLst>
                <a:ext uri="{FF2B5EF4-FFF2-40B4-BE49-F238E27FC236}">
                  <a16:creationId xmlns:a16="http://schemas.microsoft.com/office/drawing/2014/main" id="{8658109A-D94D-4415-9DCB-436AE9B76789}"/>
                </a:ext>
              </a:extLst>
            </p:cNvPr>
            <p:cNvSpPr txBox="1"/>
            <p:nvPr/>
          </p:nvSpPr>
          <p:spPr bwMode="auto">
            <a:xfrm>
              <a:off x="1234763" y="4059837"/>
              <a:ext cx="2584762" cy="369332"/>
            </a:xfrm>
            <a:prstGeom prst="rect">
              <a:avLst/>
            </a:prstGeom>
            <a:noFill/>
          </p:spPr>
          <p:txBody>
            <a:bodyPr wrap="square">
              <a:spAutoFit/>
            </a:bodyPr>
            <a:lstStyle/>
            <a:p>
              <a:pPr algn="ctr">
                <a:defRPr/>
              </a:pPr>
              <a:r>
                <a:rPr lang="zh-CN" altLang="en-US" spc="100" dirty="0">
                  <a:latin typeface="方正粗谭黑简体" panose="02000000000000000000" pitchFamily="2" charset="-122"/>
                  <a:ea typeface="方正粗谭黑简体" panose="02000000000000000000" pitchFamily="2" charset="-122"/>
                </a:rPr>
                <a:t>在此添加标题</a:t>
              </a:r>
            </a:p>
          </p:txBody>
        </p:sp>
      </p:grpSp>
    </p:spTree>
    <p:extLst>
      <p:ext uri="{BB962C8B-B14F-4D97-AF65-F5344CB8AC3E}">
        <p14:creationId xmlns:p14="http://schemas.microsoft.com/office/powerpoint/2010/main" val="37721867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wipe(left)">
                                      <p:cBhvr>
                                        <p:cTn id="27" dur="1000"/>
                                        <p:tgtEl>
                                          <p:spTgt spid="68"/>
                                        </p:tgtEl>
                                      </p:cBhvr>
                                    </p:animEffect>
                                  </p:childTnLst>
                                </p:cTn>
                              </p:par>
                            </p:childTnLst>
                          </p:cTn>
                        </p:par>
                        <p:par>
                          <p:cTn id="28" fill="hold">
                            <p:stCondLst>
                              <p:cond delay="2500"/>
                            </p:stCondLst>
                            <p:childTnLst>
                              <p:par>
                                <p:cTn id="29" presetID="3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450" decel="100000" fill="hold"/>
                                        <p:tgtEl>
                                          <p:spTgt spid="34"/>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0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450" decel="100000" fill="hold"/>
                                        <p:tgtEl>
                                          <p:spTgt spid="35"/>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4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anim calcmode="lin" valueType="num">
                                      <p:cBhvr>
                                        <p:cTn id="44" dur="500" fill="hold"/>
                                        <p:tgtEl>
                                          <p:spTgt spid="36"/>
                                        </p:tgtEl>
                                        <p:attrNameLst>
                                          <p:attrName>ppt_x</p:attrName>
                                        </p:attrNameLst>
                                      </p:cBhvr>
                                      <p:tavLst>
                                        <p:tav tm="0">
                                          <p:val>
                                            <p:strVal val="#ppt_x"/>
                                          </p:val>
                                        </p:tav>
                                        <p:tav tm="100000">
                                          <p:val>
                                            <p:strVal val="#ppt_x"/>
                                          </p:val>
                                        </p:tav>
                                      </p:tavLst>
                                    </p:anim>
                                    <p:anim calcmode="lin" valueType="num">
                                      <p:cBhvr>
                                        <p:cTn id="45" dur="450" decel="100000" fill="hold"/>
                                        <p:tgtEl>
                                          <p:spTgt spid="36"/>
                                        </p:tgtEl>
                                        <p:attrNameLst>
                                          <p:attrName>ppt_y</p:attrName>
                                        </p:attrNameLst>
                                      </p:cBhvr>
                                      <p:tavLst>
                                        <p:tav tm="0">
                                          <p:val>
                                            <p:strVal val="#ppt_y+1"/>
                                          </p:val>
                                        </p:tav>
                                        <p:tav tm="100000">
                                          <p:val>
                                            <p:strVal val="#ppt_y-.03"/>
                                          </p:val>
                                        </p:tav>
                                      </p:tavLst>
                                    </p:anim>
                                    <p:anim calcmode="lin" valueType="num">
                                      <p:cBhvr>
                                        <p:cTn id="46"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6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anim calcmode="lin" valueType="num">
                                      <p:cBhvr>
                                        <p:cTn id="50" dur="500" fill="hold"/>
                                        <p:tgtEl>
                                          <p:spTgt spid="37"/>
                                        </p:tgtEl>
                                        <p:attrNameLst>
                                          <p:attrName>ppt_x</p:attrName>
                                        </p:attrNameLst>
                                      </p:cBhvr>
                                      <p:tavLst>
                                        <p:tav tm="0">
                                          <p:val>
                                            <p:strVal val="#ppt_x"/>
                                          </p:val>
                                        </p:tav>
                                        <p:tav tm="100000">
                                          <p:val>
                                            <p:strVal val="#ppt_x"/>
                                          </p:val>
                                        </p:tav>
                                      </p:tavLst>
                                    </p:anim>
                                    <p:anim calcmode="lin" valueType="num">
                                      <p:cBhvr>
                                        <p:cTn id="51" dur="450" decel="100000" fill="hold"/>
                                        <p:tgtEl>
                                          <p:spTgt spid="37"/>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53" fill="hold">
                            <p:stCondLst>
                              <p:cond delay="3600"/>
                            </p:stCondLst>
                            <p:childTnLst>
                              <p:par>
                                <p:cTn id="54" presetID="53" presetClass="entr" presetSubtype="16"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par>
                                <p:cTn id="64" presetID="22" presetClass="entr" presetSubtype="1" fill="hold"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up)">
                                      <p:cBhvr>
                                        <p:cTn id="66" dur="500"/>
                                        <p:tgtEl>
                                          <p:spTgt spid="30"/>
                                        </p:tgtEl>
                                      </p:cBhvr>
                                    </p:animEffect>
                                  </p:childTnLst>
                                </p:cTn>
                              </p:par>
                            </p:childTnLst>
                          </p:cTn>
                        </p:par>
                        <p:par>
                          <p:cTn id="67" fill="hold">
                            <p:stCondLst>
                              <p:cond delay="4250"/>
                            </p:stCondLst>
                            <p:childTnLst>
                              <p:par>
                                <p:cTn id="68" presetID="16" presetClass="entr" presetSubtype="37"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barn(outVertical)">
                                      <p:cBhvr>
                                        <p:cTn id="70" dur="500"/>
                                        <p:tgtEl>
                                          <p:spTgt spid="56"/>
                                        </p:tgtEl>
                                      </p:cBhvr>
                                    </p:animEffect>
                                  </p:childTnLst>
                                </p:cTn>
                              </p:par>
                            </p:childTnLst>
                          </p:cTn>
                        </p:par>
                        <p:par>
                          <p:cTn id="71" fill="hold">
                            <p:stCondLst>
                              <p:cond delay="475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500" fill="hold"/>
                                        <p:tgtEl>
                                          <p:spTgt spid="41"/>
                                        </p:tgtEl>
                                        <p:attrNameLst>
                                          <p:attrName>ppt_w</p:attrName>
                                        </p:attrNameLst>
                                      </p:cBhvr>
                                      <p:tavLst>
                                        <p:tav tm="0">
                                          <p:val>
                                            <p:fltVal val="0"/>
                                          </p:val>
                                        </p:tav>
                                        <p:tav tm="100000">
                                          <p:val>
                                            <p:strVal val="#ppt_w"/>
                                          </p:val>
                                        </p:tav>
                                      </p:tavLst>
                                    </p:anim>
                                    <p:anim calcmode="lin" valueType="num">
                                      <p:cBhvr>
                                        <p:cTn id="75" dur="500" fill="hold"/>
                                        <p:tgtEl>
                                          <p:spTgt spid="41"/>
                                        </p:tgtEl>
                                        <p:attrNameLst>
                                          <p:attrName>ppt_h</p:attrName>
                                        </p:attrNameLst>
                                      </p:cBhvr>
                                      <p:tavLst>
                                        <p:tav tm="0">
                                          <p:val>
                                            <p:fltVal val="0"/>
                                          </p:val>
                                        </p:tav>
                                        <p:tav tm="100000">
                                          <p:val>
                                            <p:strVal val="#ppt_h"/>
                                          </p:val>
                                        </p:tav>
                                      </p:tavLst>
                                    </p:anim>
                                    <p:animEffect transition="in" filter="fade">
                                      <p:cBhvr>
                                        <p:cTn id="76" dur="500"/>
                                        <p:tgtEl>
                                          <p:spTgt spid="41"/>
                                        </p:tgtEl>
                                      </p:cBhvr>
                                    </p:animEffect>
                                  </p:childTnLst>
                                </p:cTn>
                              </p:par>
                              <p:par>
                                <p:cTn id="77" presetID="53" presetClass="entr" presetSubtype="16" fill="hold" grpId="0" nodeType="withEffect">
                                  <p:stCondLst>
                                    <p:cond delay="0"/>
                                  </p:stCondLst>
                                  <p:iterate type="lt">
                                    <p:tmPct val="10000"/>
                                  </p:iterate>
                                  <p:childTnLst>
                                    <p:set>
                                      <p:cBhvr>
                                        <p:cTn id="78" dur="1" fill="hold">
                                          <p:stCondLst>
                                            <p:cond delay="0"/>
                                          </p:stCondLst>
                                        </p:cTn>
                                        <p:tgtEl>
                                          <p:spTgt spid="53"/>
                                        </p:tgtEl>
                                        <p:attrNameLst>
                                          <p:attrName>style.visibility</p:attrName>
                                        </p:attrNameLst>
                                      </p:cBhvr>
                                      <p:to>
                                        <p:strVal val="visible"/>
                                      </p:to>
                                    </p:set>
                                    <p:anim calcmode="lin" valueType="num">
                                      <p:cBhvr>
                                        <p:cTn id="79" dur="500" fill="hold"/>
                                        <p:tgtEl>
                                          <p:spTgt spid="53"/>
                                        </p:tgtEl>
                                        <p:attrNameLst>
                                          <p:attrName>ppt_w</p:attrName>
                                        </p:attrNameLst>
                                      </p:cBhvr>
                                      <p:tavLst>
                                        <p:tav tm="0">
                                          <p:val>
                                            <p:fltVal val="0"/>
                                          </p:val>
                                        </p:tav>
                                        <p:tav tm="100000">
                                          <p:val>
                                            <p:strVal val="#ppt_w"/>
                                          </p:val>
                                        </p:tav>
                                      </p:tavLst>
                                    </p:anim>
                                    <p:anim calcmode="lin" valueType="num">
                                      <p:cBhvr>
                                        <p:cTn id="80" dur="500" fill="hold"/>
                                        <p:tgtEl>
                                          <p:spTgt spid="53"/>
                                        </p:tgtEl>
                                        <p:attrNameLst>
                                          <p:attrName>ppt_h</p:attrName>
                                        </p:attrNameLst>
                                      </p:cBhvr>
                                      <p:tavLst>
                                        <p:tav tm="0">
                                          <p:val>
                                            <p:fltVal val="0"/>
                                          </p:val>
                                        </p:tav>
                                        <p:tav tm="100000">
                                          <p:val>
                                            <p:strVal val="#ppt_h"/>
                                          </p:val>
                                        </p:tav>
                                      </p:tavLst>
                                    </p:anim>
                                    <p:animEffect transition="in" filter="fade">
                                      <p:cBhvr>
                                        <p:cTn id="81" dur="500"/>
                                        <p:tgtEl>
                                          <p:spTgt spid="53"/>
                                        </p:tgtEl>
                                      </p:cBhvr>
                                    </p:animEffect>
                                  </p:childTnLst>
                                </p:cTn>
                              </p:par>
                              <p:par>
                                <p:cTn id="82" presetID="22" presetClass="entr" presetSubtype="1" fill="hold" nodeType="with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up)">
                                      <p:cBhvr>
                                        <p:cTn id="84" dur="500"/>
                                        <p:tgtEl>
                                          <p:spTgt spid="31"/>
                                        </p:tgtEl>
                                      </p:cBhvr>
                                    </p:animEffect>
                                  </p:childTnLst>
                                </p:cTn>
                              </p:par>
                            </p:childTnLst>
                          </p:cTn>
                        </p:par>
                        <p:par>
                          <p:cTn id="85" fill="hold">
                            <p:stCondLst>
                              <p:cond delay="5400"/>
                            </p:stCondLst>
                            <p:childTnLst>
                              <p:par>
                                <p:cTn id="86" presetID="16" presetClass="entr" presetSubtype="37" fill="hold" nodeType="after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barn(outVertical)">
                                      <p:cBhvr>
                                        <p:cTn id="88" dur="500"/>
                                        <p:tgtEl>
                                          <p:spTgt spid="59"/>
                                        </p:tgtEl>
                                      </p:cBhvr>
                                    </p:animEffect>
                                  </p:childTnLst>
                                </p:cTn>
                              </p:par>
                            </p:childTnLst>
                          </p:cTn>
                        </p:par>
                        <p:par>
                          <p:cTn id="89" fill="hold">
                            <p:stCondLst>
                              <p:cond delay="5900"/>
                            </p:stCondLst>
                            <p:childTnLst>
                              <p:par>
                                <p:cTn id="90" presetID="53" presetClass="entr" presetSubtype="16" fill="hold"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p:cTn id="92" dur="500" fill="hold"/>
                                        <p:tgtEl>
                                          <p:spTgt spid="45"/>
                                        </p:tgtEl>
                                        <p:attrNameLst>
                                          <p:attrName>ppt_w</p:attrName>
                                        </p:attrNameLst>
                                      </p:cBhvr>
                                      <p:tavLst>
                                        <p:tav tm="0">
                                          <p:val>
                                            <p:fltVal val="0"/>
                                          </p:val>
                                        </p:tav>
                                        <p:tav tm="100000">
                                          <p:val>
                                            <p:strVal val="#ppt_w"/>
                                          </p:val>
                                        </p:tav>
                                      </p:tavLst>
                                    </p:anim>
                                    <p:anim calcmode="lin" valueType="num">
                                      <p:cBhvr>
                                        <p:cTn id="93" dur="500" fill="hold"/>
                                        <p:tgtEl>
                                          <p:spTgt spid="45"/>
                                        </p:tgtEl>
                                        <p:attrNameLst>
                                          <p:attrName>ppt_h</p:attrName>
                                        </p:attrNameLst>
                                      </p:cBhvr>
                                      <p:tavLst>
                                        <p:tav tm="0">
                                          <p:val>
                                            <p:fltVal val="0"/>
                                          </p:val>
                                        </p:tav>
                                        <p:tav tm="100000">
                                          <p:val>
                                            <p:strVal val="#ppt_h"/>
                                          </p:val>
                                        </p:tav>
                                      </p:tavLst>
                                    </p:anim>
                                    <p:animEffect transition="in" filter="fade">
                                      <p:cBhvr>
                                        <p:cTn id="94" dur="500"/>
                                        <p:tgtEl>
                                          <p:spTgt spid="45"/>
                                        </p:tgtEl>
                                      </p:cBhvr>
                                    </p:animEffect>
                                  </p:childTnLst>
                                </p:cTn>
                              </p:par>
                              <p:par>
                                <p:cTn id="95" presetID="53" presetClass="entr" presetSubtype="16" fill="hold" grpId="0" nodeType="withEffect">
                                  <p:stCondLst>
                                    <p:cond delay="0"/>
                                  </p:stCondLst>
                                  <p:iterate type="lt">
                                    <p:tmPct val="10000"/>
                                  </p:iterate>
                                  <p:childTnLst>
                                    <p:set>
                                      <p:cBhvr>
                                        <p:cTn id="96" dur="1" fill="hold">
                                          <p:stCondLst>
                                            <p:cond delay="0"/>
                                          </p:stCondLst>
                                        </p:cTn>
                                        <p:tgtEl>
                                          <p:spTgt spid="54"/>
                                        </p:tgtEl>
                                        <p:attrNameLst>
                                          <p:attrName>style.visibility</p:attrName>
                                        </p:attrNameLst>
                                      </p:cBhvr>
                                      <p:to>
                                        <p:strVal val="visible"/>
                                      </p:to>
                                    </p:set>
                                    <p:anim calcmode="lin" valueType="num">
                                      <p:cBhvr>
                                        <p:cTn id="97" dur="500" fill="hold"/>
                                        <p:tgtEl>
                                          <p:spTgt spid="54"/>
                                        </p:tgtEl>
                                        <p:attrNameLst>
                                          <p:attrName>ppt_w</p:attrName>
                                        </p:attrNameLst>
                                      </p:cBhvr>
                                      <p:tavLst>
                                        <p:tav tm="0">
                                          <p:val>
                                            <p:fltVal val="0"/>
                                          </p:val>
                                        </p:tav>
                                        <p:tav tm="100000">
                                          <p:val>
                                            <p:strVal val="#ppt_w"/>
                                          </p:val>
                                        </p:tav>
                                      </p:tavLst>
                                    </p:anim>
                                    <p:anim calcmode="lin" valueType="num">
                                      <p:cBhvr>
                                        <p:cTn id="98" dur="500" fill="hold"/>
                                        <p:tgtEl>
                                          <p:spTgt spid="54"/>
                                        </p:tgtEl>
                                        <p:attrNameLst>
                                          <p:attrName>ppt_h</p:attrName>
                                        </p:attrNameLst>
                                      </p:cBhvr>
                                      <p:tavLst>
                                        <p:tav tm="0">
                                          <p:val>
                                            <p:fltVal val="0"/>
                                          </p:val>
                                        </p:tav>
                                        <p:tav tm="100000">
                                          <p:val>
                                            <p:strVal val="#ppt_h"/>
                                          </p:val>
                                        </p:tav>
                                      </p:tavLst>
                                    </p:anim>
                                    <p:animEffect transition="in" filter="fade">
                                      <p:cBhvr>
                                        <p:cTn id="99" dur="500"/>
                                        <p:tgtEl>
                                          <p:spTgt spid="54"/>
                                        </p:tgtEl>
                                      </p:cBhvr>
                                    </p:animEffect>
                                  </p:childTnLst>
                                </p:cTn>
                              </p:par>
                              <p:par>
                                <p:cTn id="100" presetID="22" presetClass="entr" presetSubtype="1" fill="hold"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wipe(up)">
                                      <p:cBhvr>
                                        <p:cTn id="102" dur="500"/>
                                        <p:tgtEl>
                                          <p:spTgt spid="32"/>
                                        </p:tgtEl>
                                      </p:cBhvr>
                                    </p:animEffect>
                                  </p:childTnLst>
                                </p:cTn>
                              </p:par>
                            </p:childTnLst>
                          </p:cTn>
                        </p:par>
                        <p:par>
                          <p:cTn id="103" fill="hold">
                            <p:stCondLst>
                              <p:cond delay="6550"/>
                            </p:stCondLst>
                            <p:childTnLst>
                              <p:par>
                                <p:cTn id="104" presetID="16" presetClass="entr" presetSubtype="37" fill="hold" nodeType="afterEffect">
                                  <p:stCondLst>
                                    <p:cond delay="0"/>
                                  </p:stCondLst>
                                  <p:childTnLst>
                                    <p:set>
                                      <p:cBhvr>
                                        <p:cTn id="105" dur="1" fill="hold">
                                          <p:stCondLst>
                                            <p:cond delay="0"/>
                                          </p:stCondLst>
                                        </p:cTn>
                                        <p:tgtEl>
                                          <p:spTgt spid="62"/>
                                        </p:tgtEl>
                                        <p:attrNameLst>
                                          <p:attrName>style.visibility</p:attrName>
                                        </p:attrNameLst>
                                      </p:cBhvr>
                                      <p:to>
                                        <p:strVal val="visible"/>
                                      </p:to>
                                    </p:set>
                                    <p:animEffect transition="in" filter="barn(outVertical)">
                                      <p:cBhvr>
                                        <p:cTn id="106" dur="500"/>
                                        <p:tgtEl>
                                          <p:spTgt spid="62"/>
                                        </p:tgtEl>
                                      </p:cBhvr>
                                    </p:animEffect>
                                  </p:childTnLst>
                                </p:cTn>
                              </p:par>
                            </p:childTnLst>
                          </p:cTn>
                        </p:par>
                        <p:par>
                          <p:cTn id="107" fill="hold">
                            <p:stCondLst>
                              <p:cond delay="7050"/>
                            </p:stCondLst>
                            <p:childTnLst>
                              <p:par>
                                <p:cTn id="108" presetID="53" presetClass="entr" presetSubtype="16" fill="hold" nodeType="afterEffect">
                                  <p:stCondLst>
                                    <p:cond delay="0"/>
                                  </p:stCondLst>
                                  <p:childTnLst>
                                    <p:set>
                                      <p:cBhvr>
                                        <p:cTn id="109" dur="1" fill="hold">
                                          <p:stCondLst>
                                            <p:cond delay="0"/>
                                          </p:stCondLst>
                                        </p:cTn>
                                        <p:tgtEl>
                                          <p:spTgt spid="49"/>
                                        </p:tgtEl>
                                        <p:attrNameLst>
                                          <p:attrName>style.visibility</p:attrName>
                                        </p:attrNameLst>
                                      </p:cBhvr>
                                      <p:to>
                                        <p:strVal val="visible"/>
                                      </p:to>
                                    </p:set>
                                    <p:anim calcmode="lin" valueType="num">
                                      <p:cBhvr>
                                        <p:cTn id="110" dur="500" fill="hold"/>
                                        <p:tgtEl>
                                          <p:spTgt spid="49"/>
                                        </p:tgtEl>
                                        <p:attrNameLst>
                                          <p:attrName>ppt_w</p:attrName>
                                        </p:attrNameLst>
                                      </p:cBhvr>
                                      <p:tavLst>
                                        <p:tav tm="0">
                                          <p:val>
                                            <p:fltVal val="0"/>
                                          </p:val>
                                        </p:tav>
                                        <p:tav tm="100000">
                                          <p:val>
                                            <p:strVal val="#ppt_w"/>
                                          </p:val>
                                        </p:tav>
                                      </p:tavLst>
                                    </p:anim>
                                    <p:anim calcmode="lin" valueType="num">
                                      <p:cBhvr>
                                        <p:cTn id="111" dur="500" fill="hold"/>
                                        <p:tgtEl>
                                          <p:spTgt spid="49"/>
                                        </p:tgtEl>
                                        <p:attrNameLst>
                                          <p:attrName>ppt_h</p:attrName>
                                        </p:attrNameLst>
                                      </p:cBhvr>
                                      <p:tavLst>
                                        <p:tav tm="0">
                                          <p:val>
                                            <p:fltVal val="0"/>
                                          </p:val>
                                        </p:tav>
                                        <p:tav tm="100000">
                                          <p:val>
                                            <p:strVal val="#ppt_h"/>
                                          </p:val>
                                        </p:tav>
                                      </p:tavLst>
                                    </p:anim>
                                    <p:animEffect transition="in" filter="fade">
                                      <p:cBhvr>
                                        <p:cTn id="112" dur="500"/>
                                        <p:tgtEl>
                                          <p:spTgt spid="49"/>
                                        </p:tgtEl>
                                      </p:cBhvr>
                                    </p:animEffect>
                                  </p:childTnLst>
                                </p:cTn>
                              </p:par>
                              <p:par>
                                <p:cTn id="113" presetID="53" presetClass="entr" presetSubtype="16" fill="hold" grpId="0" nodeType="withEffect">
                                  <p:stCondLst>
                                    <p:cond delay="0"/>
                                  </p:stCondLst>
                                  <p:iterate type="lt">
                                    <p:tmPct val="10000"/>
                                  </p:iterate>
                                  <p:childTnLst>
                                    <p:set>
                                      <p:cBhvr>
                                        <p:cTn id="114" dur="1" fill="hold">
                                          <p:stCondLst>
                                            <p:cond delay="0"/>
                                          </p:stCondLst>
                                        </p:cTn>
                                        <p:tgtEl>
                                          <p:spTgt spid="55"/>
                                        </p:tgtEl>
                                        <p:attrNameLst>
                                          <p:attrName>style.visibility</p:attrName>
                                        </p:attrNameLst>
                                      </p:cBhvr>
                                      <p:to>
                                        <p:strVal val="visible"/>
                                      </p:to>
                                    </p:set>
                                    <p:anim calcmode="lin" valueType="num">
                                      <p:cBhvr>
                                        <p:cTn id="115" dur="500" fill="hold"/>
                                        <p:tgtEl>
                                          <p:spTgt spid="55"/>
                                        </p:tgtEl>
                                        <p:attrNameLst>
                                          <p:attrName>ppt_w</p:attrName>
                                        </p:attrNameLst>
                                      </p:cBhvr>
                                      <p:tavLst>
                                        <p:tav tm="0">
                                          <p:val>
                                            <p:fltVal val="0"/>
                                          </p:val>
                                        </p:tav>
                                        <p:tav tm="100000">
                                          <p:val>
                                            <p:strVal val="#ppt_w"/>
                                          </p:val>
                                        </p:tav>
                                      </p:tavLst>
                                    </p:anim>
                                    <p:anim calcmode="lin" valueType="num">
                                      <p:cBhvr>
                                        <p:cTn id="116" dur="500" fill="hold"/>
                                        <p:tgtEl>
                                          <p:spTgt spid="55"/>
                                        </p:tgtEl>
                                        <p:attrNameLst>
                                          <p:attrName>ppt_h</p:attrName>
                                        </p:attrNameLst>
                                      </p:cBhvr>
                                      <p:tavLst>
                                        <p:tav tm="0">
                                          <p:val>
                                            <p:fltVal val="0"/>
                                          </p:val>
                                        </p:tav>
                                        <p:tav tm="100000">
                                          <p:val>
                                            <p:strVal val="#ppt_h"/>
                                          </p:val>
                                        </p:tav>
                                      </p:tavLst>
                                    </p:anim>
                                    <p:animEffect transition="in" filter="fade">
                                      <p:cBhvr>
                                        <p:cTn id="117" dur="500"/>
                                        <p:tgtEl>
                                          <p:spTgt spid="55"/>
                                        </p:tgtEl>
                                      </p:cBhvr>
                                    </p:animEffect>
                                  </p:childTnLst>
                                </p:cTn>
                              </p:par>
                              <p:par>
                                <p:cTn id="118" presetID="22" presetClass="entr" presetSubtype="1" fill="hold" nodeType="with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wipe(up)">
                                      <p:cBhvr>
                                        <p:cTn id="120" dur="500"/>
                                        <p:tgtEl>
                                          <p:spTgt spid="33"/>
                                        </p:tgtEl>
                                      </p:cBhvr>
                                    </p:animEffect>
                                  </p:childTnLst>
                                </p:cTn>
                              </p:par>
                            </p:childTnLst>
                          </p:cTn>
                        </p:par>
                        <p:par>
                          <p:cTn id="121" fill="hold">
                            <p:stCondLst>
                              <p:cond delay="7700"/>
                            </p:stCondLst>
                            <p:childTnLst>
                              <p:par>
                                <p:cTn id="122" presetID="16" presetClass="entr" presetSubtype="37" fill="hold" nodeType="afterEffect">
                                  <p:stCondLst>
                                    <p:cond delay="0"/>
                                  </p:stCondLst>
                                  <p:childTnLst>
                                    <p:set>
                                      <p:cBhvr>
                                        <p:cTn id="123" dur="1" fill="hold">
                                          <p:stCondLst>
                                            <p:cond delay="0"/>
                                          </p:stCondLst>
                                        </p:cTn>
                                        <p:tgtEl>
                                          <p:spTgt spid="65"/>
                                        </p:tgtEl>
                                        <p:attrNameLst>
                                          <p:attrName>style.visibility</p:attrName>
                                        </p:attrNameLst>
                                      </p:cBhvr>
                                      <p:to>
                                        <p:strVal val="visible"/>
                                      </p:to>
                                    </p:set>
                                    <p:animEffect transition="in" filter="barn(outVertical)">
                                      <p:cBhvr>
                                        <p:cTn id="12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4" grpId="0" animBg="1"/>
      <p:bldP spid="5" grpId="0"/>
      <p:bldP spid="6" grpId="0" animBg="1"/>
      <p:bldP spid="34" grpId="0" animBg="1"/>
      <p:bldP spid="35" grpId="0" animBg="1"/>
      <p:bldP spid="36" grpId="0" animBg="1"/>
      <p:bldP spid="37" grpId="0" animBg="1"/>
      <p:bldP spid="52" grpId="0"/>
      <p:bldP spid="53" grpId="0"/>
      <p:bldP spid="54" grpId="0"/>
      <p:bldP spid="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五年发展规划</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DCDA3B64-B121-411E-8E19-EC3788597956}"/>
              </a:ext>
            </a:extLst>
          </p:cNvPr>
          <p:cNvCxnSpPr/>
          <p:nvPr/>
        </p:nvCxnSpPr>
        <p:spPr>
          <a:xfrm flipV="1">
            <a:off x="2582167" y="2289679"/>
            <a:ext cx="1183788" cy="1582378"/>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F40264D-3706-4655-9148-9D3ACB552FE9}"/>
              </a:ext>
            </a:extLst>
          </p:cNvPr>
          <p:cNvCxnSpPr>
            <a:endCxn id="13" idx="1"/>
          </p:cNvCxnSpPr>
          <p:nvPr/>
        </p:nvCxnSpPr>
        <p:spPr>
          <a:xfrm flipV="1">
            <a:off x="2582167" y="3859016"/>
            <a:ext cx="1110593" cy="26080"/>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C1EFF86-4E03-4496-ABDF-A06E41977041}"/>
              </a:ext>
            </a:extLst>
          </p:cNvPr>
          <p:cNvCxnSpPr>
            <a:endCxn id="12" idx="1"/>
          </p:cNvCxnSpPr>
          <p:nvPr/>
        </p:nvCxnSpPr>
        <p:spPr>
          <a:xfrm>
            <a:off x="2582167" y="3872056"/>
            <a:ext cx="1110593" cy="1595073"/>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对角圆角矩形 18">
            <a:extLst>
              <a:ext uri="{FF2B5EF4-FFF2-40B4-BE49-F238E27FC236}">
                <a16:creationId xmlns:a16="http://schemas.microsoft.com/office/drawing/2014/main" id="{2599B0CE-3581-41BB-92FF-1D05C440BA1A}"/>
              </a:ext>
            </a:extLst>
          </p:cNvPr>
          <p:cNvSpPr/>
          <p:nvPr/>
        </p:nvSpPr>
        <p:spPr bwMode="auto">
          <a:xfrm>
            <a:off x="871854" y="3018201"/>
            <a:ext cx="1785950" cy="1785950"/>
          </a:xfrm>
          <a:prstGeom prst="ellipse">
            <a:avLst/>
          </a:prstGeom>
          <a:solidFill>
            <a:srgbClr val="152A35"/>
          </a:solidFill>
          <a:ln w="9525" cap="flat" cmpd="sng" algn="ctr">
            <a:solidFill>
              <a:schemeClr val="bg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79200" tIns="39600" rIns="79200" bIns="39600" numCol="1" rtlCol="0" anchor="ctr" anchorCtr="0" compatLnSpc="1">
            <a:noAutofit/>
          </a:bodyPr>
          <a:lstStyle/>
          <a:p>
            <a:pPr marL="0" marR="0" indent="0" algn="ctr" defTabSz="801370" rtl="0" eaLnBrk="1" fontAlgn="base" latinLnBrk="0" hangingPunct="1">
              <a:lnSpc>
                <a:spcPct val="100000"/>
              </a:lnSpc>
              <a:spcBef>
                <a:spcPct val="0"/>
              </a:spcBef>
              <a:spcAft>
                <a:spcPct val="0"/>
              </a:spcAft>
              <a:buClrTx/>
              <a:buSzTx/>
              <a:buFontTx/>
              <a:buNone/>
            </a:pPr>
            <a:endParaRPr kumimoji="0" lang="zh-CN" altLang="en-US" sz="6600" b="1" i="0" u="none" strike="noStrike" cap="none" normalizeH="0" baseline="0" dirty="0">
              <a:ln>
                <a:noFill/>
              </a:ln>
              <a:solidFill>
                <a:schemeClr val="bg1"/>
              </a:solidFill>
              <a:effectLst>
                <a:innerShdw blurRad="63500" dist="50800" dir="18900000">
                  <a:prstClr val="black">
                    <a:alpha val="50000"/>
                  </a:prstClr>
                </a:innerShdw>
              </a:effectLst>
              <a:cs typeface="+mn-ea"/>
              <a:sym typeface="+mn-lt"/>
            </a:endParaRPr>
          </a:p>
        </p:txBody>
      </p:sp>
      <p:sp>
        <p:nvSpPr>
          <p:cNvPr id="12" name="圆角矩形 15">
            <a:extLst>
              <a:ext uri="{FF2B5EF4-FFF2-40B4-BE49-F238E27FC236}">
                <a16:creationId xmlns:a16="http://schemas.microsoft.com/office/drawing/2014/main" id="{E0BB4F60-44B3-4D5B-84C1-376CC5FD6A27}"/>
              </a:ext>
            </a:extLst>
          </p:cNvPr>
          <p:cNvSpPr/>
          <p:nvPr/>
        </p:nvSpPr>
        <p:spPr bwMode="auto">
          <a:xfrm>
            <a:off x="3692760" y="4908830"/>
            <a:ext cx="1346690" cy="1116598"/>
          </a:xfrm>
          <a:prstGeom prst="roundRect">
            <a:avLst>
              <a:gd name="adj" fmla="val 6712"/>
            </a:avLst>
          </a:prstGeom>
          <a:solidFill>
            <a:srgbClr val="152A35"/>
          </a:solidFill>
          <a:ln w="9525" cap="flat" cmpd="sng" algn="ctr">
            <a:solidFill>
              <a:schemeClr val="bg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79200" tIns="39600" rIns="79200" bIns="39600" numCol="1" rtlCol="0" anchor="ctr" anchorCtr="0" compatLnSpc="1">
            <a:noAutofit/>
          </a:bodyPr>
          <a:lstStyle/>
          <a:p>
            <a:pPr marL="0" marR="0" indent="0" algn="ctr" defTabSz="80137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a:ln>
                <a:noFill/>
              </a:ln>
              <a:solidFill>
                <a:schemeClr val="bg1"/>
              </a:solidFill>
              <a:effectLst/>
              <a:cs typeface="+mn-ea"/>
              <a:sym typeface="+mn-lt"/>
            </a:endParaRPr>
          </a:p>
        </p:txBody>
      </p:sp>
      <p:sp>
        <p:nvSpPr>
          <p:cNvPr id="13" name="圆角矩形 16">
            <a:extLst>
              <a:ext uri="{FF2B5EF4-FFF2-40B4-BE49-F238E27FC236}">
                <a16:creationId xmlns:a16="http://schemas.microsoft.com/office/drawing/2014/main" id="{D8A01D90-9AD6-434C-A847-3949A3FB2FC0}"/>
              </a:ext>
            </a:extLst>
          </p:cNvPr>
          <p:cNvSpPr/>
          <p:nvPr/>
        </p:nvSpPr>
        <p:spPr bwMode="auto">
          <a:xfrm>
            <a:off x="3692760" y="3284987"/>
            <a:ext cx="1346690" cy="1148058"/>
          </a:xfrm>
          <a:prstGeom prst="roundRect">
            <a:avLst>
              <a:gd name="adj" fmla="val 6712"/>
            </a:avLst>
          </a:prstGeom>
          <a:solidFill>
            <a:srgbClr val="152A35"/>
          </a:solidFill>
          <a:ln w="9525" cap="flat" cmpd="sng" algn="ctr">
            <a:solidFill>
              <a:schemeClr val="bg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79200" tIns="39600" rIns="79200" bIns="39600" numCol="1" rtlCol="0" anchor="ctr" anchorCtr="0" compatLnSpc="1">
            <a:noAutofit/>
          </a:bodyPr>
          <a:lstStyle/>
          <a:p>
            <a:pPr marL="0" marR="0" indent="0" algn="ctr" defTabSz="80137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a:ln>
                <a:noFill/>
              </a:ln>
              <a:solidFill>
                <a:schemeClr val="bg1"/>
              </a:solidFill>
              <a:effectLst/>
              <a:cs typeface="+mn-ea"/>
              <a:sym typeface="+mn-lt"/>
            </a:endParaRPr>
          </a:p>
        </p:txBody>
      </p:sp>
      <p:sp>
        <p:nvSpPr>
          <p:cNvPr id="14" name="圆角矩形 17">
            <a:extLst>
              <a:ext uri="{FF2B5EF4-FFF2-40B4-BE49-F238E27FC236}">
                <a16:creationId xmlns:a16="http://schemas.microsoft.com/office/drawing/2014/main" id="{1A0615E4-EA10-4527-86C8-A34A1ED074B1}"/>
              </a:ext>
            </a:extLst>
          </p:cNvPr>
          <p:cNvSpPr/>
          <p:nvPr/>
        </p:nvSpPr>
        <p:spPr bwMode="auto">
          <a:xfrm>
            <a:off x="3692760" y="1739178"/>
            <a:ext cx="1346690" cy="1101003"/>
          </a:xfrm>
          <a:prstGeom prst="roundRect">
            <a:avLst>
              <a:gd name="adj" fmla="val 6712"/>
            </a:avLst>
          </a:prstGeom>
          <a:solidFill>
            <a:srgbClr val="152A35"/>
          </a:solidFill>
          <a:ln w="9525" cap="flat" cmpd="sng" algn="ctr">
            <a:solidFill>
              <a:schemeClr val="bg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79200" tIns="39600" rIns="79200" bIns="39600" numCol="1" rtlCol="0" anchor="ctr" anchorCtr="0" compatLnSpc="1">
            <a:noAutofit/>
          </a:bodyPr>
          <a:lstStyle/>
          <a:p>
            <a:pPr marL="0" marR="0" indent="0" algn="ctr" defTabSz="80137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a:ln>
                <a:noFill/>
              </a:ln>
              <a:solidFill>
                <a:schemeClr val="bg1"/>
              </a:solidFill>
              <a:effectLst/>
              <a:cs typeface="+mn-ea"/>
              <a:sym typeface="+mn-lt"/>
            </a:endParaRPr>
          </a:p>
        </p:txBody>
      </p:sp>
      <p:sp>
        <p:nvSpPr>
          <p:cNvPr id="16" name="TextBox 38">
            <a:extLst>
              <a:ext uri="{FF2B5EF4-FFF2-40B4-BE49-F238E27FC236}">
                <a16:creationId xmlns:a16="http://schemas.microsoft.com/office/drawing/2014/main" id="{7B450B51-8A34-4B01-95E6-E1F40183D5FC}"/>
              </a:ext>
            </a:extLst>
          </p:cNvPr>
          <p:cNvSpPr txBox="1"/>
          <p:nvPr/>
        </p:nvSpPr>
        <p:spPr>
          <a:xfrm>
            <a:off x="3765955" y="1756922"/>
            <a:ext cx="1200798" cy="707886"/>
          </a:xfrm>
          <a:prstGeom prst="rect">
            <a:avLst/>
          </a:prstGeom>
          <a:noFill/>
        </p:spPr>
        <p:txBody>
          <a:bodyPr wrap="square" rtlCol="0">
            <a:spAutoFit/>
          </a:bodyPr>
          <a:lstStyle/>
          <a:p>
            <a:r>
              <a:rPr lang="en-US" altLang="zh-CN" sz="4000" b="1" dirty="0">
                <a:solidFill>
                  <a:schemeClr val="bg1"/>
                </a:solidFill>
                <a:cs typeface="+mn-ea"/>
                <a:sym typeface="+mn-lt"/>
              </a:rPr>
              <a:t>100</a:t>
            </a:r>
            <a:endParaRPr lang="zh-CN" altLang="zh-CN" sz="4000" b="1" dirty="0">
              <a:solidFill>
                <a:schemeClr val="bg1"/>
              </a:solidFill>
              <a:cs typeface="+mn-ea"/>
              <a:sym typeface="+mn-lt"/>
            </a:endParaRPr>
          </a:p>
        </p:txBody>
      </p:sp>
      <p:sp>
        <p:nvSpPr>
          <p:cNvPr id="17" name="TextBox 40">
            <a:extLst>
              <a:ext uri="{FF2B5EF4-FFF2-40B4-BE49-F238E27FC236}">
                <a16:creationId xmlns:a16="http://schemas.microsoft.com/office/drawing/2014/main" id="{F4C10966-2F98-4851-9DA4-A91833E5B4FF}"/>
              </a:ext>
            </a:extLst>
          </p:cNvPr>
          <p:cNvSpPr txBox="1"/>
          <p:nvPr/>
        </p:nvSpPr>
        <p:spPr>
          <a:xfrm>
            <a:off x="3878303" y="2337334"/>
            <a:ext cx="1200798" cy="400110"/>
          </a:xfrm>
          <a:prstGeom prst="rect">
            <a:avLst/>
          </a:prstGeom>
          <a:noFill/>
        </p:spPr>
        <p:txBody>
          <a:bodyPr wrap="square" rtlCol="0">
            <a:spAutoFit/>
          </a:bodyPr>
          <a:lstStyle/>
          <a:p>
            <a:r>
              <a:rPr lang="zh-CN" altLang="zh-CN" sz="2000" b="1" dirty="0">
                <a:solidFill>
                  <a:schemeClr val="bg1"/>
                </a:solidFill>
                <a:cs typeface="+mn-ea"/>
                <a:sym typeface="+mn-lt"/>
              </a:rPr>
              <a:t>家门店</a:t>
            </a:r>
          </a:p>
        </p:txBody>
      </p:sp>
      <p:sp>
        <p:nvSpPr>
          <p:cNvPr id="18" name="TextBox 41">
            <a:extLst>
              <a:ext uri="{FF2B5EF4-FFF2-40B4-BE49-F238E27FC236}">
                <a16:creationId xmlns:a16="http://schemas.microsoft.com/office/drawing/2014/main" id="{35865CA0-39D2-4C78-9185-20E2CD90A12F}"/>
              </a:ext>
            </a:extLst>
          </p:cNvPr>
          <p:cNvSpPr txBox="1"/>
          <p:nvPr/>
        </p:nvSpPr>
        <p:spPr>
          <a:xfrm>
            <a:off x="3842155" y="3306059"/>
            <a:ext cx="1200798" cy="707886"/>
          </a:xfrm>
          <a:prstGeom prst="rect">
            <a:avLst/>
          </a:prstGeom>
          <a:noFill/>
          <a:ln>
            <a:noFill/>
          </a:ln>
        </p:spPr>
        <p:txBody>
          <a:bodyPr wrap="square" rtlCol="0">
            <a:spAutoFit/>
          </a:bodyPr>
          <a:lstStyle/>
          <a:p>
            <a:r>
              <a:rPr lang="en-US" altLang="zh-CN" sz="4000" b="1" dirty="0">
                <a:solidFill>
                  <a:schemeClr val="bg1"/>
                </a:solidFill>
                <a:cs typeface="+mn-ea"/>
                <a:sym typeface="+mn-lt"/>
              </a:rPr>
              <a:t>2</a:t>
            </a:r>
            <a:r>
              <a:rPr lang="zh-CN" altLang="en-US" sz="4000" b="1" dirty="0">
                <a:solidFill>
                  <a:schemeClr val="bg1"/>
                </a:solidFill>
                <a:cs typeface="+mn-ea"/>
                <a:sym typeface="+mn-lt"/>
              </a:rPr>
              <a:t>亿</a:t>
            </a:r>
            <a:endParaRPr lang="zh-CN" altLang="zh-CN" sz="4000" b="1" dirty="0">
              <a:solidFill>
                <a:schemeClr val="bg1"/>
              </a:solidFill>
              <a:cs typeface="+mn-ea"/>
              <a:sym typeface="+mn-lt"/>
            </a:endParaRPr>
          </a:p>
        </p:txBody>
      </p:sp>
      <p:sp>
        <p:nvSpPr>
          <p:cNvPr id="20" name="TextBox 42">
            <a:extLst>
              <a:ext uri="{FF2B5EF4-FFF2-40B4-BE49-F238E27FC236}">
                <a16:creationId xmlns:a16="http://schemas.microsoft.com/office/drawing/2014/main" id="{5BB19FCE-C0AD-4422-9338-68EEF425D380}"/>
              </a:ext>
            </a:extLst>
          </p:cNvPr>
          <p:cNvSpPr txBox="1"/>
          <p:nvPr/>
        </p:nvSpPr>
        <p:spPr>
          <a:xfrm>
            <a:off x="3541752" y="3943621"/>
            <a:ext cx="1641239" cy="369332"/>
          </a:xfrm>
          <a:prstGeom prst="rect">
            <a:avLst/>
          </a:prstGeom>
          <a:noFill/>
        </p:spPr>
        <p:txBody>
          <a:bodyPr wrap="square" rtlCol="0">
            <a:spAutoFit/>
          </a:bodyPr>
          <a:lstStyle/>
          <a:p>
            <a:pPr algn="ctr"/>
            <a:r>
              <a:rPr lang="zh-CN" altLang="en-US" b="1" dirty="0">
                <a:solidFill>
                  <a:schemeClr val="bg1"/>
                </a:solidFill>
                <a:cs typeface="+mn-ea"/>
                <a:sym typeface="+mn-lt"/>
              </a:rPr>
              <a:t>元年销售额</a:t>
            </a:r>
            <a:endParaRPr lang="zh-CN" altLang="zh-CN" b="1" dirty="0">
              <a:solidFill>
                <a:schemeClr val="bg1"/>
              </a:solidFill>
              <a:cs typeface="+mn-ea"/>
              <a:sym typeface="+mn-lt"/>
            </a:endParaRPr>
          </a:p>
        </p:txBody>
      </p:sp>
      <p:sp>
        <p:nvSpPr>
          <p:cNvPr id="21" name="TextBox 43">
            <a:extLst>
              <a:ext uri="{FF2B5EF4-FFF2-40B4-BE49-F238E27FC236}">
                <a16:creationId xmlns:a16="http://schemas.microsoft.com/office/drawing/2014/main" id="{08A1A753-63E0-455C-A10C-EB93EBAD5167}"/>
              </a:ext>
            </a:extLst>
          </p:cNvPr>
          <p:cNvSpPr txBox="1"/>
          <p:nvPr/>
        </p:nvSpPr>
        <p:spPr>
          <a:xfrm>
            <a:off x="4108855" y="4960065"/>
            <a:ext cx="712747" cy="707886"/>
          </a:xfrm>
          <a:prstGeom prst="rect">
            <a:avLst/>
          </a:prstGeom>
          <a:noFill/>
        </p:spPr>
        <p:txBody>
          <a:bodyPr wrap="square" rtlCol="0">
            <a:spAutoFit/>
          </a:bodyPr>
          <a:lstStyle/>
          <a:p>
            <a:r>
              <a:rPr lang="en-US" altLang="zh-CN" sz="4000" b="1" dirty="0">
                <a:solidFill>
                  <a:schemeClr val="bg1"/>
                </a:solidFill>
                <a:cs typeface="+mn-ea"/>
                <a:sym typeface="+mn-lt"/>
              </a:rPr>
              <a:t>3</a:t>
            </a:r>
            <a:endParaRPr lang="zh-CN" altLang="zh-CN" sz="4000" b="1" dirty="0">
              <a:solidFill>
                <a:schemeClr val="bg1"/>
              </a:solidFill>
              <a:cs typeface="+mn-ea"/>
              <a:sym typeface="+mn-lt"/>
            </a:endParaRPr>
          </a:p>
        </p:txBody>
      </p:sp>
      <p:sp>
        <p:nvSpPr>
          <p:cNvPr id="22" name="TextBox 44">
            <a:extLst>
              <a:ext uri="{FF2B5EF4-FFF2-40B4-BE49-F238E27FC236}">
                <a16:creationId xmlns:a16="http://schemas.microsoft.com/office/drawing/2014/main" id="{1F40407B-F650-48DF-A7E0-E3358668A6DB}"/>
              </a:ext>
            </a:extLst>
          </p:cNvPr>
          <p:cNvSpPr txBox="1"/>
          <p:nvPr/>
        </p:nvSpPr>
        <p:spPr>
          <a:xfrm>
            <a:off x="3840203" y="5521427"/>
            <a:ext cx="1641238" cy="400110"/>
          </a:xfrm>
          <a:prstGeom prst="rect">
            <a:avLst/>
          </a:prstGeom>
          <a:noFill/>
        </p:spPr>
        <p:txBody>
          <a:bodyPr wrap="squar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latin typeface="+mn-lt"/>
                <a:ea typeface="+mn-ea"/>
                <a:cs typeface="+mn-ea"/>
                <a:sym typeface="+mn-lt"/>
              </a:rPr>
              <a:t>个子公司</a:t>
            </a:r>
          </a:p>
        </p:txBody>
      </p:sp>
      <p:sp>
        <p:nvSpPr>
          <p:cNvPr id="23" name="TextBox 48">
            <a:extLst>
              <a:ext uri="{FF2B5EF4-FFF2-40B4-BE49-F238E27FC236}">
                <a16:creationId xmlns:a16="http://schemas.microsoft.com/office/drawing/2014/main" id="{E458CF47-277C-410F-9477-66719EF0D064}"/>
              </a:ext>
            </a:extLst>
          </p:cNvPr>
          <p:cNvSpPr txBox="1"/>
          <p:nvPr/>
        </p:nvSpPr>
        <p:spPr>
          <a:xfrm>
            <a:off x="5369397" y="1907649"/>
            <a:ext cx="3094441" cy="613373"/>
          </a:xfrm>
          <a:prstGeom prst="rect">
            <a:avLst/>
          </a:prstGeom>
          <a:noFill/>
          <a:ln>
            <a:solidFill>
              <a:srgbClr val="3C5F6B"/>
            </a:solidFill>
          </a:ln>
        </p:spPr>
        <p:txBody>
          <a:bodyPr wrap="square" rtlCol="0">
            <a:spAutoFit/>
          </a:bodyPr>
          <a:lstStyle/>
          <a:p>
            <a:pPr>
              <a:lnSpc>
                <a:spcPct val="150000"/>
              </a:lnSpc>
            </a:pPr>
            <a:r>
              <a:rPr lang="zh-CN" altLang="en-US" sz="1200" dirty="0">
                <a:solidFill>
                  <a:schemeClr val="tx1">
                    <a:lumMod val="50000"/>
                    <a:lumOff val="50000"/>
                  </a:schemeClr>
                </a:solidFill>
                <a:cs typeface="+mn-ea"/>
                <a:sym typeface="+mn-lt"/>
              </a:rPr>
              <a:t>公司</a:t>
            </a:r>
            <a:r>
              <a:rPr lang="zh-CN" altLang="zh-CN" sz="1200" dirty="0">
                <a:solidFill>
                  <a:schemeClr val="tx1">
                    <a:lumMod val="50000"/>
                    <a:lumOff val="50000"/>
                  </a:schemeClr>
                </a:solidFill>
                <a:cs typeface="+mn-ea"/>
                <a:sym typeface="+mn-lt"/>
              </a:rPr>
              <a:t>必须清醒地看到前进中的困难与挑战，为集团公司提供强有力的金融服务与支持。</a:t>
            </a:r>
            <a:endParaRPr lang="zh-CN" altLang="en-US" sz="1200" dirty="0">
              <a:solidFill>
                <a:schemeClr val="tx1">
                  <a:lumMod val="50000"/>
                  <a:lumOff val="50000"/>
                </a:schemeClr>
              </a:solidFill>
              <a:cs typeface="+mn-ea"/>
              <a:sym typeface="+mn-lt"/>
            </a:endParaRPr>
          </a:p>
        </p:txBody>
      </p:sp>
      <p:sp>
        <p:nvSpPr>
          <p:cNvPr id="24" name="TextBox 49">
            <a:extLst>
              <a:ext uri="{FF2B5EF4-FFF2-40B4-BE49-F238E27FC236}">
                <a16:creationId xmlns:a16="http://schemas.microsoft.com/office/drawing/2014/main" id="{3E3468BB-6161-4AB8-8A2D-E358B9DFB0E8}"/>
              </a:ext>
            </a:extLst>
          </p:cNvPr>
          <p:cNvSpPr txBox="1"/>
          <p:nvPr/>
        </p:nvSpPr>
        <p:spPr>
          <a:xfrm>
            <a:off x="5369397" y="3552227"/>
            <a:ext cx="3094441" cy="613373"/>
          </a:xfrm>
          <a:prstGeom prst="rect">
            <a:avLst/>
          </a:prstGeom>
          <a:noFill/>
          <a:ln>
            <a:solidFill>
              <a:srgbClr val="3C5F6B"/>
            </a:solidFill>
          </a:ln>
        </p:spPr>
        <p:txBody>
          <a:bodyPr wrap="square" rtlCol="0">
            <a:spAutoFit/>
          </a:bodyPr>
          <a:lstStyle/>
          <a:p>
            <a:pPr>
              <a:lnSpc>
                <a:spcPct val="150000"/>
              </a:lnSpc>
            </a:pPr>
            <a:r>
              <a:rPr lang="zh-CN" altLang="en-US" sz="1200" dirty="0">
                <a:solidFill>
                  <a:schemeClr val="tx1">
                    <a:lumMod val="50000"/>
                    <a:lumOff val="50000"/>
                  </a:schemeClr>
                </a:solidFill>
                <a:cs typeface="+mn-ea"/>
                <a:sym typeface="+mn-lt"/>
              </a:rPr>
              <a:t>公司</a:t>
            </a:r>
            <a:r>
              <a:rPr lang="zh-CN" altLang="zh-CN" sz="1200" dirty="0">
                <a:solidFill>
                  <a:schemeClr val="tx1">
                    <a:lumMod val="50000"/>
                    <a:lumOff val="50000"/>
                  </a:schemeClr>
                </a:solidFill>
                <a:cs typeface="+mn-ea"/>
                <a:sym typeface="+mn-lt"/>
              </a:rPr>
              <a:t>必须清醒地看到前进中的困难与挑战，为集团公司提供强有力的金融服务与支持。</a:t>
            </a:r>
            <a:endParaRPr lang="zh-CN" altLang="en-US" sz="1200" dirty="0">
              <a:solidFill>
                <a:schemeClr val="tx1">
                  <a:lumMod val="50000"/>
                  <a:lumOff val="50000"/>
                </a:schemeClr>
              </a:solidFill>
              <a:cs typeface="+mn-ea"/>
              <a:sym typeface="+mn-lt"/>
            </a:endParaRPr>
          </a:p>
        </p:txBody>
      </p:sp>
      <p:sp>
        <p:nvSpPr>
          <p:cNvPr id="25" name="TextBox 50">
            <a:extLst>
              <a:ext uri="{FF2B5EF4-FFF2-40B4-BE49-F238E27FC236}">
                <a16:creationId xmlns:a16="http://schemas.microsoft.com/office/drawing/2014/main" id="{9F4A9783-EAE9-48F4-B7BF-464C30453DE0}"/>
              </a:ext>
            </a:extLst>
          </p:cNvPr>
          <p:cNvSpPr txBox="1"/>
          <p:nvPr/>
        </p:nvSpPr>
        <p:spPr>
          <a:xfrm>
            <a:off x="5369397" y="5151588"/>
            <a:ext cx="3094441" cy="613373"/>
          </a:xfrm>
          <a:prstGeom prst="rect">
            <a:avLst/>
          </a:prstGeom>
          <a:noFill/>
          <a:ln>
            <a:solidFill>
              <a:srgbClr val="3C5F6B"/>
            </a:solidFill>
          </a:ln>
        </p:spPr>
        <p:txBody>
          <a:bodyPr wrap="square" rtlCol="0">
            <a:spAutoFit/>
          </a:bodyPr>
          <a:lstStyle/>
          <a:p>
            <a:pPr>
              <a:lnSpc>
                <a:spcPct val="150000"/>
              </a:lnSpc>
            </a:pPr>
            <a:r>
              <a:rPr lang="zh-CN" altLang="en-US" sz="1200" dirty="0">
                <a:solidFill>
                  <a:schemeClr val="tx1">
                    <a:lumMod val="50000"/>
                    <a:lumOff val="50000"/>
                  </a:schemeClr>
                </a:solidFill>
                <a:cs typeface="+mn-ea"/>
                <a:sym typeface="+mn-lt"/>
              </a:rPr>
              <a:t>公司</a:t>
            </a:r>
            <a:r>
              <a:rPr lang="zh-CN" altLang="zh-CN" sz="1200" dirty="0">
                <a:solidFill>
                  <a:schemeClr val="tx1">
                    <a:lumMod val="50000"/>
                    <a:lumOff val="50000"/>
                  </a:schemeClr>
                </a:solidFill>
                <a:cs typeface="+mn-ea"/>
                <a:sym typeface="+mn-lt"/>
              </a:rPr>
              <a:t>必须清醒地看到前进中的困难与挑战，为集团公司提供强有力的金融服务与支持。</a:t>
            </a:r>
            <a:endParaRPr lang="zh-CN" altLang="en-US" sz="1200" dirty="0">
              <a:solidFill>
                <a:schemeClr val="tx1">
                  <a:lumMod val="50000"/>
                  <a:lumOff val="50000"/>
                </a:schemeClr>
              </a:solidFill>
              <a:cs typeface="+mn-ea"/>
              <a:sym typeface="+mn-lt"/>
            </a:endParaRPr>
          </a:p>
        </p:txBody>
      </p:sp>
      <p:sp>
        <p:nvSpPr>
          <p:cNvPr id="26" name="TextBox 51">
            <a:extLst>
              <a:ext uri="{FF2B5EF4-FFF2-40B4-BE49-F238E27FC236}">
                <a16:creationId xmlns:a16="http://schemas.microsoft.com/office/drawing/2014/main" id="{6E2CCF96-0C52-4F15-826A-8D8D063DDC94}"/>
              </a:ext>
            </a:extLst>
          </p:cNvPr>
          <p:cNvSpPr txBox="1"/>
          <p:nvPr/>
        </p:nvSpPr>
        <p:spPr>
          <a:xfrm>
            <a:off x="717625" y="3358846"/>
            <a:ext cx="2030103" cy="954107"/>
          </a:xfrm>
          <a:prstGeom prst="rect">
            <a:avLst/>
          </a:prstGeom>
          <a:noFill/>
        </p:spPr>
        <p:txBody>
          <a:bodyPr wrap="square" rtlCol="0">
            <a:spAutoFit/>
          </a:bodyPr>
          <a:lstStyle/>
          <a:p>
            <a:pPr algn="ctr"/>
            <a:r>
              <a:rPr lang="zh-CN" altLang="en-US" sz="2800" b="1" dirty="0">
                <a:solidFill>
                  <a:schemeClr val="bg1"/>
                </a:solidFill>
                <a:cs typeface="+mn-ea"/>
                <a:sym typeface="+mn-lt"/>
              </a:rPr>
              <a:t>五年</a:t>
            </a:r>
            <a:endParaRPr lang="en-US" altLang="zh-CN" sz="2800" b="1" dirty="0">
              <a:solidFill>
                <a:schemeClr val="bg1"/>
              </a:solidFill>
              <a:cs typeface="+mn-ea"/>
              <a:sym typeface="+mn-lt"/>
            </a:endParaRPr>
          </a:p>
          <a:p>
            <a:pPr algn="ctr"/>
            <a:r>
              <a:rPr lang="zh-CN" altLang="en-US" sz="2800" b="1" dirty="0">
                <a:solidFill>
                  <a:schemeClr val="bg1"/>
                </a:solidFill>
                <a:cs typeface="+mn-ea"/>
                <a:sym typeface="+mn-lt"/>
              </a:rPr>
              <a:t>发展规划</a:t>
            </a:r>
            <a:endParaRPr lang="zh-CN" altLang="zh-CN" sz="2800" b="1" dirty="0">
              <a:solidFill>
                <a:schemeClr val="bg1"/>
              </a:solidFill>
              <a:cs typeface="+mn-ea"/>
              <a:sym typeface="+mn-lt"/>
            </a:endParaRPr>
          </a:p>
        </p:txBody>
      </p:sp>
      <p:sp>
        <p:nvSpPr>
          <p:cNvPr id="27" name="圆角矩形 52">
            <a:extLst>
              <a:ext uri="{FF2B5EF4-FFF2-40B4-BE49-F238E27FC236}">
                <a16:creationId xmlns:a16="http://schemas.microsoft.com/office/drawing/2014/main" id="{FE329449-035E-448C-A6E3-308D39F0A151}"/>
              </a:ext>
            </a:extLst>
          </p:cNvPr>
          <p:cNvSpPr/>
          <p:nvPr/>
        </p:nvSpPr>
        <p:spPr bwMode="auto">
          <a:xfrm>
            <a:off x="8886125" y="1860832"/>
            <a:ext cx="2137615" cy="500066"/>
          </a:xfrm>
          <a:prstGeom prst="roundRect">
            <a:avLst>
              <a:gd name="adj" fmla="val 6712"/>
            </a:avLst>
          </a:prstGeom>
          <a:solidFill>
            <a:srgbClr val="3C5F6B"/>
          </a:solidFill>
          <a:ln w="9525" cap="flat" cmpd="sng" algn="ctr">
            <a:solidFill>
              <a:schemeClr val="bg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79200" tIns="39600" rIns="79200" bIns="39600" numCol="1" rtlCol="0" anchor="ctr" anchorCtr="0" compatLnSpc="1">
            <a:noAutofit/>
          </a:bodyPr>
          <a:lstStyle/>
          <a:p>
            <a:pPr marL="0" marR="0" indent="0" algn="ctr" defTabSz="80137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a:ln>
                <a:noFill/>
              </a:ln>
              <a:solidFill>
                <a:schemeClr val="bg1"/>
              </a:solidFill>
              <a:effectLst/>
              <a:cs typeface="+mn-ea"/>
              <a:sym typeface="+mn-lt"/>
            </a:endParaRPr>
          </a:p>
        </p:txBody>
      </p:sp>
      <p:sp>
        <p:nvSpPr>
          <p:cNvPr id="28" name="TextBox 53">
            <a:extLst>
              <a:ext uri="{FF2B5EF4-FFF2-40B4-BE49-F238E27FC236}">
                <a16:creationId xmlns:a16="http://schemas.microsoft.com/office/drawing/2014/main" id="{1ECA6E24-BD93-4E9E-B184-5B4A2451A0E8}"/>
              </a:ext>
            </a:extLst>
          </p:cNvPr>
          <p:cNvSpPr txBox="1"/>
          <p:nvPr/>
        </p:nvSpPr>
        <p:spPr>
          <a:xfrm>
            <a:off x="9018116" y="1907668"/>
            <a:ext cx="2030103" cy="461665"/>
          </a:xfrm>
          <a:prstGeom prst="rect">
            <a:avLst/>
          </a:prstGeom>
          <a:noFill/>
        </p:spPr>
        <p:txBody>
          <a:bodyPr wrap="square" rtlCol="0">
            <a:spAutoFit/>
          </a:bodyPr>
          <a:lstStyle/>
          <a:p>
            <a:pPr algn="ctr"/>
            <a:r>
              <a:rPr lang="zh-CN" altLang="en-US" sz="2400" b="1" dirty="0">
                <a:solidFill>
                  <a:schemeClr val="bg1"/>
                </a:solidFill>
                <a:cs typeface="+mn-ea"/>
                <a:sym typeface="+mn-lt"/>
              </a:rPr>
              <a:t>实现民通</a:t>
            </a:r>
            <a:endParaRPr lang="zh-CN" altLang="zh-CN" sz="2400" b="1" dirty="0">
              <a:solidFill>
                <a:schemeClr val="bg1"/>
              </a:solidFill>
              <a:cs typeface="+mn-ea"/>
              <a:sym typeface="+mn-lt"/>
            </a:endParaRPr>
          </a:p>
        </p:txBody>
      </p:sp>
      <p:sp>
        <p:nvSpPr>
          <p:cNvPr id="29" name="圆角矩形 54">
            <a:extLst>
              <a:ext uri="{FF2B5EF4-FFF2-40B4-BE49-F238E27FC236}">
                <a16:creationId xmlns:a16="http://schemas.microsoft.com/office/drawing/2014/main" id="{E1F61228-B6F0-4678-84F3-858A6CF264DE}"/>
              </a:ext>
            </a:extLst>
          </p:cNvPr>
          <p:cNvSpPr/>
          <p:nvPr/>
        </p:nvSpPr>
        <p:spPr bwMode="auto">
          <a:xfrm>
            <a:off x="8886125" y="3521517"/>
            <a:ext cx="2137615" cy="500066"/>
          </a:xfrm>
          <a:prstGeom prst="roundRect">
            <a:avLst>
              <a:gd name="adj" fmla="val 6712"/>
            </a:avLst>
          </a:prstGeom>
          <a:solidFill>
            <a:srgbClr val="3C5F6B"/>
          </a:solidFill>
          <a:ln w="9525" cap="flat" cmpd="sng" algn="ctr">
            <a:solidFill>
              <a:schemeClr val="bg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79200" tIns="39600" rIns="79200" bIns="39600" numCol="1" rtlCol="0" anchor="ctr" anchorCtr="0" compatLnSpc="1">
            <a:noAutofit/>
          </a:bodyPr>
          <a:lstStyle/>
          <a:p>
            <a:pPr marL="0" marR="0" indent="0" algn="ctr" defTabSz="80137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a:ln>
                <a:noFill/>
              </a:ln>
              <a:solidFill>
                <a:schemeClr val="bg1"/>
              </a:solidFill>
              <a:effectLst/>
              <a:cs typeface="+mn-ea"/>
              <a:sym typeface="+mn-lt"/>
            </a:endParaRPr>
          </a:p>
        </p:txBody>
      </p:sp>
      <p:sp>
        <p:nvSpPr>
          <p:cNvPr id="30" name="TextBox 55">
            <a:extLst>
              <a:ext uri="{FF2B5EF4-FFF2-40B4-BE49-F238E27FC236}">
                <a16:creationId xmlns:a16="http://schemas.microsoft.com/office/drawing/2014/main" id="{79234DE0-B64D-4A11-B3F2-4DE9B6B3CE18}"/>
              </a:ext>
            </a:extLst>
          </p:cNvPr>
          <p:cNvSpPr txBox="1"/>
          <p:nvPr/>
        </p:nvSpPr>
        <p:spPr>
          <a:xfrm>
            <a:off x="9018116" y="3568353"/>
            <a:ext cx="2030103" cy="461665"/>
          </a:xfrm>
          <a:prstGeom prst="rect">
            <a:avLst/>
          </a:prstGeom>
          <a:noFill/>
        </p:spPr>
        <p:txBody>
          <a:bodyPr wrap="square" rtlCol="0">
            <a:spAutoFit/>
          </a:bodyPr>
          <a:lstStyle/>
          <a:p>
            <a:pPr algn="ctr"/>
            <a:r>
              <a:rPr lang="zh-CN" altLang="en-US" sz="2400" b="1" dirty="0">
                <a:solidFill>
                  <a:schemeClr val="bg1"/>
                </a:solidFill>
                <a:cs typeface="+mn-ea"/>
                <a:sym typeface="+mn-lt"/>
              </a:rPr>
              <a:t>实现商通</a:t>
            </a:r>
            <a:endParaRPr lang="zh-CN" altLang="zh-CN" sz="2400" b="1" dirty="0">
              <a:solidFill>
                <a:schemeClr val="bg1"/>
              </a:solidFill>
              <a:cs typeface="+mn-ea"/>
              <a:sym typeface="+mn-lt"/>
            </a:endParaRPr>
          </a:p>
        </p:txBody>
      </p:sp>
      <p:sp>
        <p:nvSpPr>
          <p:cNvPr id="31" name="圆角矩形 56">
            <a:extLst>
              <a:ext uri="{FF2B5EF4-FFF2-40B4-BE49-F238E27FC236}">
                <a16:creationId xmlns:a16="http://schemas.microsoft.com/office/drawing/2014/main" id="{A821B8F5-9263-4301-B0B1-E1AC7F0E2BF7}"/>
              </a:ext>
            </a:extLst>
          </p:cNvPr>
          <p:cNvSpPr/>
          <p:nvPr/>
        </p:nvSpPr>
        <p:spPr bwMode="auto">
          <a:xfrm>
            <a:off x="8886125" y="5159450"/>
            <a:ext cx="2137615" cy="500066"/>
          </a:xfrm>
          <a:prstGeom prst="roundRect">
            <a:avLst>
              <a:gd name="adj" fmla="val 6712"/>
            </a:avLst>
          </a:prstGeom>
          <a:solidFill>
            <a:srgbClr val="3C5F6B"/>
          </a:solidFill>
          <a:ln w="9525" cap="flat" cmpd="sng" algn="ctr">
            <a:solidFill>
              <a:schemeClr val="bg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79200" tIns="39600" rIns="79200" bIns="39600" numCol="1" rtlCol="0" anchor="ctr" anchorCtr="0" compatLnSpc="1">
            <a:noAutofit/>
          </a:bodyPr>
          <a:lstStyle/>
          <a:p>
            <a:pPr marL="0" marR="0" indent="0" algn="ctr" defTabSz="80137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a:ln>
                <a:noFill/>
              </a:ln>
              <a:solidFill>
                <a:schemeClr val="bg1"/>
              </a:solidFill>
              <a:effectLst/>
              <a:cs typeface="+mn-ea"/>
              <a:sym typeface="+mn-lt"/>
            </a:endParaRPr>
          </a:p>
        </p:txBody>
      </p:sp>
      <p:sp>
        <p:nvSpPr>
          <p:cNvPr id="32" name="TextBox 57">
            <a:extLst>
              <a:ext uri="{FF2B5EF4-FFF2-40B4-BE49-F238E27FC236}">
                <a16:creationId xmlns:a16="http://schemas.microsoft.com/office/drawing/2014/main" id="{6FE63A6F-1926-47CA-8E1B-54FFAC645015}"/>
              </a:ext>
            </a:extLst>
          </p:cNvPr>
          <p:cNvSpPr txBox="1"/>
          <p:nvPr/>
        </p:nvSpPr>
        <p:spPr>
          <a:xfrm>
            <a:off x="9018116" y="5206286"/>
            <a:ext cx="2030103" cy="461665"/>
          </a:xfrm>
          <a:prstGeom prst="rect">
            <a:avLst/>
          </a:prstGeom>
          <a:noFill/>
        </p:spPr>
        <p:txBody>
          <a:bodyPr wrap="square" rtlCol="0">
            <a:spAutoFit/>
          </a:bodyPr>
          <a:lstStyle/>
          <a:p>
            <a:pPr algn="ctr"/>
            <a:r>
              <a:rPr lang="zh-CN" altLang="en-US" sz="2400" b="1" dirty="0">
                <a:solidFill>
                  <a:schemeClr val="bg1"/>
                </a:solidFill>
                <a:cs typeface="+mn-ea"/>
                <a:sym typeface="+mn-lt"/>
              </a:rPr>
              <a:t>实现政通</a:t>
            </a:r>
            <a:endParaRPr lang="zh-CN" altLang="zh-CN" sz="2400" b="1" dirty="0">
              <a:solidFill>
                <a:schemeClr val="bg1"/>
              </a:solidFill>
              <a:cs typeface="+mn-ea"/>
              <a:sym typeface="+mn-lt"/>
            </a:endParaRPr>
          </a:p>
        </p:txBody>
      </p:sp>
    </p:spTree>
    <p:extLst>
      <p:ext uri="{BB962C8B-B14F-4D97-AF65-F5344CB8AC3E}">
        <p14:creationId xmlns:p14="http://schemas.microsoft.com/office/powerpoint/2010/main" val="16015953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400" fill="hold"/>
                                        <p:tgtEl>
                                          <p:spTgt spid="10"/>
                                        </p:tgtEl>
                                        <p:attrNameLst>
                                          <p:attrName>ppt_w</p:attrName>
                                        </p:attrNameLst>
                                      </p:cBhvr>
                                      <p:tavLst>
                                        <p:tav tm="0">
                                          <p:val>
                                            <p:fltVal val="0"/>
                                          </p:val>
                                        </p:tav>
                                        <p:tav tm="100000">
                                          <p:val>
                                            <p:strVal val="#ppt_w"/>
                                          </p:val>
                                        </p:tav>
                                      </p:tavLst>
                                    </p:anim>
                                    <p:anim calcmode="lin" valueType="num">
                                      <p:cBhvr>
                                        <p:cTn id="28" dur="400" fill="hold"/>
                                        <p:tgtEl>
                                          <p:spTgt spid="10"/>
                                        </p:tgtEl>
                                        <p:attrNameLst>
                                          <p:attrName>ppt_h</p:attrName>
                                        </p:attrNameLst>
                                      </p:cBhvr>
                                      <p:tavLst>
                                        <p:tav tm="0">
                                          <p:val>
                                            <p:fltVal val="0"/>
                                          </p:val>
                                        </p:tav>
                                        <p:tav tm="100000">
                                          <p:val>
                                            <p:strVal val="#ppt_h"/>
                                          </p:val>
                                        </p:tav>
                                      </p:tavLst>
                                    </p:anim>
                                    <p:animEffect transition="in" filter="fade">
                                      <p:cBhvr>
                                        <p:cTn id="29" dur="400"/>
                                        <p:tgtEl>
                                          <p:spTgt spid="10"/>
                                        </p:tgtEl>
                                      </p:cBhvr>
                                    </p:animEffect>
                                  </p:childTnLst>
                                </p:cTn>
                              </p:par>
                            </p:childTnLst>
                          </p:cTn>
                        </p:par>
                        <p:par>
                          <p:cTn id="30" fill="hold">
                            <p:stCondLst>
                              <p:cond delay="19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
                                        </p:tgtEl>
                                        <p:attrNameLst>
                                          <p:attrName>ppt_y</p:attrName>
                                        </p:attrNameLst>
                                      </p:cBhvr>
                                      <p:tavLst>
                                        <p:tav tm="0">
                                          <p:val>
                                            <p:strVal val="#ppt_y"/>
                                          </p:val>
                                        </p:tav>
                                        <p:tav tm="100000">
                                          <p:val>
                                            <p:strVal val="#ppt_y"/>
                                          </p:val>
                                        </p:tav>
                                      </p:tavLst>
                                    </p:anim>
                                    <p:anim calcmode="lin" valueType="num">
                                      <p:cBhvr>
                                        <p:cTn id="3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
                                        </p:tgtEl>
                                      </p:cBhvr>
                                    </p:animEffect>
                                  </p:childTnLst>
                                </p:cTn>
                              </p:par>
                            </p:childTnLst>
                          </p:cTn>
                        </p:par>
                        <p:par>
                          <p:cTn id="38" fill="hold">
                            <p:stCondLst>
                              <p:cond delay="2650"/>
                            </p:stCondLst>
                            <p:childTnLst>
                              <p:par>
                                <p:cTn id="39" presetID="2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250"/>
                                        <p:tgtEl>
                                          <p:spTgt spid="7"/>
                                        </p:tgtEl>
                                      </p:cBhvr>
                                    </p:animEffect>
                                  </p:childTnLst>
                                </p:cTn>
                              </p:par>
                            </p:childTnLst>
                          </p:cTn>
                        </p:par>
                        <p:par>
                          <p:cTn id="42" fill="hold">
                            <p:stCondLst>
                              <p:cond delay="29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400" fill="hold"/>
                                        <p:tgtEl>
                                          <p:spTgt spid="14"/>
                                        </p:tgtEl>
                                        <p:attrNameLst>
                                          <p:attrName>ppt_w</p:attrName>
                                        </p:attrNameLst>
                                      </p:cBhvr>
                                      <p:tavLst>
                                        <p:tav tm="0">
                                          <p:val>
                                            <p:fltVal val="0"/>
                                          </p:val>
                                        </p:tav>
                                        <p:tav tm="100000">
                                          <p:val>
                                            <p:strVal val="#ppt_w"/>
                                          </p:val>
                                        </p:tav>
                                      </p:tavLst>
                                    </p:anim>
                                    <p:anim calcmode="lin" valueType="num">
                                      <p:cBhvr>
                                        <p:cTn id="46" dur="400" fill="hold"/>
                                        <p:tgtEl>
                                          <p:spTgt spid="14"/>
                                        </p:tgtEl>
                                        <p:attrNameLst>
                                          <p:attrName>ppt_h</p:attrName>
                                        </p:attrNameLst>
                                      </p:cBhvr>
                                      <p:tavLst>
                                        <p:tav tm="0">
                                          <p:val>
                                            <p:fltVal val="0"/>
                                          </p:val>
                                        </p:tav>
                                        <p:tav tm="100000">
                                          <p:val>
                                            <p:strVal val="#ppt_h"/>
                                          </p:val>
                                        </p:tav>
                                      </p:tavLst>
                                    </p:anim>
                                    <p:animEffect transition="in" filter="fade">
                                      <p:cBhvr>
                                        <p:cTn id="47" dur="400"/>
                                        <p:tgtEl>
                                          <p:spTgt spid="14"/>
                                        </p:tgtEl>
                                      </p:cBhvr>
                                    </p:animEffect>
                                  </p:childTnLst>
                                </p:cTn>
                              </p:par>
                            </p:childTnLst>
                          </p:cTn>
                        </p:par>
                        <p:par>
                          <p:cTn id="48" fill="hold">
                            <p:stCondLst>
                              <p:cond delay="33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6"/>
                                        </p:tgtEl>
                                        <p:attrNameLst>
                                          <p:attrName>ppt_y</p:attrName>
                                        </p:attrNameLst>
                                      </p:cBhvr>
                                      <p:tavLst>
                                        <p:tav tm="0">
                                          <p:val>
                                            <p:strVal val="#ppt_y"/>
                                          </p:val>
                                        </p:tav>
                                        <p:tav tm="100000">
                                          <p:val>
                                            <p:strVal val="#ppt_y"/>
                                          </p:val>
                                        </p:tav>
                                      </p:tavLst>
                                    </p:anim>
                                    <p:anim calcmode="lin" valueType="num">
                                      <p:cBhvr>
                                        <p:cTn id="5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6"/>
                                        </p:tgtEl>
                                      </p:cBhvr>
                                    </p:animEffect>
                                  </p:childTnLst>
                                </p:cTn>
                              </p:par>
                            </p:childTnLst>
                          </p:cTn>
                        </p:par>
                        <p:par>
                          <p:cTn id="56" fill="hold">
                            <p:stCondLst>
                              <p:cond delay="39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7"/>
                                        </p:tgtEl>
                                        <p:attrNameLst>
                                          <p:attrName>ppt_y</p:attrName>
                                        </p:attrNameLst>
                                      </p:cBhvr>
                                      <p:tavLst>
                                        <p:tav tm="0">
                                          <p:val>
                                            <p:strVal val="#ppt_y"/>
                                          </p:val>
                                        </p:tav>
                                        <p:tav tm="100000">
                                          <p:val>
                                            <p:strVal val="#ppt_y"/>
                                          </p:val>
                                        </p:tav>
                                      </p:tavLst>
                                    </p:anim>
                                    <p:anim calcmode="lin" valueType="num">
                                      <p:cBhvr>
                                        <p:cTn id="6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7"/>
                                        </p:tgtEl>
                                      </p:cBhvr>
                                    </p:animEffect>
                                  </p:childTnLst>
                                </p:cTn>
                              </p:par>
                            </p:childTnLst>
                          </p:cTn>
                        </p:par>
                        <p:par>
                          <p:cTn id="64" fill="hold">
                            <p:stCondLst>
                              <p:cond delay="4500"/>
                            </p:stCondLst>
                            <p:childTnLst>
                              <p:par>
                                <p:cTn id="65" presetID="41" presetClass="entr" presetSubtype="0" fill="hold" grpId="0" nodeType="afterEffect">
                                  <p:stCondLst>
                                    <p:cond delay="0"/>
                                  </p:stCondLst>
                                  <p:iterate type="lt">
                                    <p:tmPct val="2811"/>
                                  </p:iterate>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3"/>
                                        </p:tgtEl>
                                        <p:attrNameLst>
                                          <p:attrName>ppt_y</p:attrName>
                                        </p:attrNameLst>
                                      </p:cBhvr>
                                      <p:tavLst>
                                        <p:tav tm="0">
                                          <p:val>
                                            <p:strVal val="#ppt_y"/>
                                          </p:val>
                                        </p:tav>
                                        <p:tav tm="100000">
                                          <p:val>
                                            <p:strVal val="#ppt_y"/>
                                          </p:val>
                                        </p:tav>
                                      </p:tavLst>
                                    </p:anim>
                                    <p:anim calcmode="lin" valueType="num">
                                      <p:cBhvr>
                                        <p:cTn id="6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3"/>
                                        </p:tgtEl>
                                      </p:cBhvr>
                                    </p:animEffect>
                                  </p:childTnLst>
                                </p:cTn>
                              </p:par>
                            </p:childTnLst>
                          </p:cTn>
                        </p:par>
                        <p:par>
                          <p:cTn id="72" fill="hold">
                            <p:stCondLst>
                              <p:cond delay="5520"/>
                            </p:stCondLst>
                            <p:childTnLst>
                              <p:par>
                                <p:cTn id="73" presetID="53" presetClass="entr" presetSubtype="16"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400" fill="hold"/>
                                        <p:tgtEl>
                                          <p:spTgt spid="27"/>
                                        </p:tgtEl>
                                        <p:attrNameLst>
                                          <p:attrName>ppt_w</p:attrName>
                                        </p:attrNameLst>
                                      </p:cBhvr>
                                      <p:tavLst>
                                        <p:tav tm="0">
                                          <p:val>
                                            <p:fltVal val="0"/>
                                          </p:val>
                                        </p:tav>
                                        <p:tav tm="100000">
                                          <p:val>
                                            <p:strVal val="#ppt_w"/>
                                          </p:val>
                                        </p:tav>
                                      </p:tavLst>
                                    </p:anim>
                                    <p:anim calcmode="lin" valueType="num">
                                      <p:cBhvr>
                                        <p:cTn id="76" dur="400" fill="hold"/>
                                        <p:tgtEl>
                                          <p:spTgt spid="27"/>
                                        </p:tgtEl>
                                        <p:attrNameLst>
                                          <p:attrName>ppt_h</p:attrName>
                                        </p:attrNameLst>
                                      </p:cBhvr>
                                      <p:tavLst>
                                        <p:tav tm="0">
                                          <p:val>
                                            <p:fltVal val="0"/>
                                          </p:val>
                                        </p:tav>
                                        <p:tav tm="100000">
                                          <p:val>
                                            <p:strVal val="#ppt_h"/>
                                          </p:val>
                                        </p:tav>
                                      </p:tavLst>
                                    </p:anim>
                                    <p:animEffect transition="in" filter="fade">
                                      <p:cBhvr>
                                        <p:cTn id="77" dur="400"/>
                                        <p:tgtEl>
                                          <p:spTgt spid="27"/>
                                        </p:tgtEl>
                                      </p:cBhvr>
                                    </p:animEffect>
                                  </p:childTnLst>
                                </p:cTn>
                              </p:par>
                            </p:childTnLst>
                          </p:cTn>
                        </p:par>
                        <p:par>
                          <p:cTn id="78" fill="hold">
                            <p:stCondLst>
                              <p:cond delay="592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calcmode="lin" valueType="num">
                                      <p:cBhvr>
                                        <p:cTn id="81"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8"/>
                                        </p:tgtEl>
                                        <p:attrNameLst>
                                          <p:attrName>ppt_y</p:attrName>
                                        </p:attrNameLst>
                                      </p:cBhvr>
                                      <p:tavLst>
                                        <p:tav tm="0">
                                          <p:val>
                                            <p:strVal val="#ppt_y"/>
                                          </p:val>
                                        </p:tav>
                                        <p:tav tm="100000">
                                          <p:val>
                                            <p:strVal val="#ppt_y"/>
                                          </p:val>
                                        </p:tav>
                                      </p:tavLst>
                                    </p:anim>
                                    <p:anim calcmode="lin" valueType="num">
                                      <p:cBhvr>
                                        <p:cTn id="83"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8"/>
                                        </p:tgtEl>
                                      </p:cBhvr>
                                    </p:animEffect>
                                  </p:childTnLst>
                                </p:cTn>
                              </p:par>
                            </p:childTnLst>
                          </p:cTn>
                        </p:par>
                        <p:par>
                          <p:cTn id="86" fill="hold">
                            <p:stCondLst>
                              <p:cond delay="6570"/>
                            </p:stCondLst>
                            <p:childTnLst>
                              <p:par>
                                <p:cTn id="87" presetID="22" presetClass="entr" presetSubtype="8" fill="hold" nodeType="after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wipe(left)">
                                      <p:cBhvr>
                                        <p:cTn id="89" dur="250"/>
                                        <p:tgtEl>
                                          <p:spTgt spid="8"/>
                                        </p:tgtEl>
                                      </p:cBhvr>
                                    </p:animEffect>
                                  </p:childTnLst>
                                </p:cTn>
                              </p:par>
                            </p:childTnLst>
                          </p:cTn>
                        </p:par>
                        <p:par>
                          <p:cTn id="90" fill="hold">
                            <p:stCondLst>
                              <p:cond delay="6820"/>
                            </p:stCondLst>
                            <p:childTnLst>
                              <p:par>
                                <p:cTn id="91" presetID="53" presetClass="entr" presetSubtype="16" fill="hold" grpId="0" nodeType="after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p:cTn id="93" dur="400" fill="hold"/>
                                        <p:tgtEl>
                                          <p:spTgt spid="13"/>
                                        </p:tgtEl>
                                        <p:attrNameLst>
                                          <p:attrName>ppt_w</p:attrName>
                                        </p:attrNameLst>
                                      </p:cBhvr>
                                      <p:tavLst>
                                        <p:tav tm="0">
                                          <p:val>
                                            <p:fltVal val="0"/>
                                          </p:val>
                                        </p:tav>
                                        <p:tav tm="100000">
                                          <p:val>
                                            <p:strVal val="#ppt_w"/>
                                          </p:val>
                                        </p:tav>
                                      </p:tavLst>
                                    </p:anim>
                                    <p:anim calcmode="lin" valueType="num">
                                      <p:cBhvr>
                                        <p:cTn id="94" dur="400" fill="hold"/>
                                        <p:tgtEl>
                                          <p:spTgt spid="13"/>
                                        </p:tgtEl>
                                        <p:attrNameLst>
                                          <p:attrName>ppt_h</p:attrName>
                                        </p:attrNameLst>
                                      </p:cBhvr>
                                      <p:tavLst>
                                        <p:tav tm="0">
                                          <p:val>
                                            <p:fltVal val="0"/>
                                          </p:val>
                                        </p:tav>
                                        <p:tav tm="100000">
                                          <p:val>
                                            <p:strVal val="#ppt_h"/>
                                          </p:val>
                                        </p:tav>
                                      </p:tavLst>
                                    </p:anim>
                                    <p:animEffect transition="in" filter="fade">
                                      <p:cBhvr>
                                        <p:cTn id="95" dur="400"/>
                                        <p:tgtEl>
                                          <p:spTgt spid="13"/>
                                        </p:tgtEl>
                                      </p:cBhvr>
                                    </p:animEffect>
                                  </p:childTnLst>
                                </p:cTn>
                              </p:par>
                            </p:childTnLst>
                          </p:cTn>
                        </p:par>
                        <p:par>
                          <p:cTn id="96" fill="hold">
                            <p:stCondLst>
                              <p:cond delay="722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18"/>
                                        </p:tgtEl>
                                        <p:attrNameLst>
                                          <p:attrName>style.visibility</p:attrName>
                                        </p:attrNameLst>
                                      </p:cBhvr>
                                      <p:to>
                                        <p:strVal val="visible"/>
                                      </p:to>
                                    </p:set>
                                    <p:anim calcmode="lin" valueType="num">
                                      <p:cBhvr>
                                        <p:cTn id="9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18"/>
                                        </p:tgtEl>
                                        <p:attrNameLst>
                                          <p:attrName>ppt_y</p:attrName>
                                        </p:attrNameLst>
                                      </p:cBhvr>
                                      <p:tavLst>
                                        <p:tav tm="0">
                                          <p:val>
                                            <p:strVal val="#ppt_y"/>
                                          </p:val>
                                        </p:tav>
                                        <p:tav tm="100000">
                                          <p:val>
                                            <p:strVal val="#ppt_y"/>
                                          </p:val>
                                        </p:tav>
                                      </p:tavLst>
                                    </p:anim>
                                    <p:anim calcmode="lin" valueType="num">
                                      <p:cBhvr>
                                        <p:cTn id="10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18"/>
                                        </p:tgtEl>
                                      </p:cBhvr>
                                    </p:animEffect>
                                  </p:childTnLst>
                                </p:cTn>
                              </p:par>
                            </p:childTnLst>
                          </p:cTn>
                        </p:par>
                        <p:par>
                          <p:cTn id="104" fill="hold">
                            <p:stCondLst>
                              <p:cond delay="7770"/>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20"/>
                                        </p:tgtEl>
                                        <p:attrNameLst>
                                          <p:attrName>ppt_y</p:attrName>
                                        </p:attrNameLst>
                                      </p:cBhvr>
                                      <p:tavLst>
                                        <p:tav tm="0">
                                          <p:val>
                                            <p:strVal val="#ppt_y"/>
                                          </p:val>
                                        </p:tav>
                                        <p:tav tm="100000">
                                          <p:val>
                                            <p:strVal val="#ppt_y"/>
                                          </p:val>
                                        </p:tav>
                                      </p:tavLst>
                                    </p:anim>
                                    <p:anim calcmode="lin" valueType="num">
                                      <p:cBhvr>
                                        <p:cTn id="10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20"/>
                                        </p:tgtEl>
                                      </p:cBhvr>
                                    </p:animEffect>
                                  </p:childTnLst>
                                </p:cTn>
                              </p:par>
                            </p:childTnLst>
                          </p:cTn>
                        </p:par>
                        <p:par>
                          <p:cTn id="112" fill="hold">
                            <p:stCondLst>
                              <p:cond delay="8470"/>
                            </p:stCondLst>
                            <p:childTnLst>
                              <p:par>
                                <p:cTn id="113" presetID="41" presetClass="entr" presetSubtype="0" fill="hold" grpId="0" nodeType="afterEffect">
                                  <p:stCondLst>
                                    <p:cond delay="0"/>
                                  </p:stCondLst>
                                  <p:iterate type="lt">
                                    <p:tmPct val="2811"/>
                                  </p:iterate>
                                  <p:childTnLst>
                                    <p:set>
                                      <p:cBhvr>
                                        <p:cTn id="114" dur="1" fill="hold">
                                          <p:stCondLst>
                                            <p:cond delay="0"/>
                                          </p:stCondLst>
                                        </p:cTn>
                                        <p:tgtEl>
                                          <p:spTgt spid="24"/>
                                        </p:tgtEl>
                                        <p:attrNameLst>
                                          <p:attrName>style.visibility</p:attrName>
                                        </p:attrNameLst>
                                      </p:cBhvr>
                                      <p:to>
                                        <p:strVal val="visible"/>
                                      </p:to>
                                    </p:set>
                                    <p:anim calcmode="lin" valueType="num">
                                      <p:cBhvr>
                                        <p:cTn id="1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24"/>
                                        </p:tgtEl>
                                        <p:attrNameLst>
                                          <p:attrName>ppt_y</p:attrName>
                                        </p:attrNameLst>
                                      </p:cBhvr>
                                      <p:tavLst>
                                        <p:tav tm="0">
                                          <p:val>
                                            <p:strVal val="#ppt_y"/>
                                          </p:val>
                                        </p:tav>
                                        <p:tav tm="100000">
                                          <p:val>
                                            <p:strVal val="#ppt_y"/>
                                          </p:val>
                                        </p:tav>
                                      </p:tavLst>
                                    </p:anim>
                                    <p:anim calcmode="lin" valueType="num">
                                      <p:cBhvr>
                                        <p:cTn id="1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24"/>
                                        </p:tgtEl>
                                      </p:cBhvr>
                                    </p:animEffect>
                                  </p:childTnLst>
                                </p:cTn>
                              </p:par>
                            </p:childTnLst>
                          </p:cTn>
                        </p:par>
                        <p:par>
                          <p:cTn id="120" fill="hold">
                            <p:stCondLst>
                              <p:cond delay="9490"/>
                            </p:stCondLst>
                            <p:childTnLst>
                              <p:par>
                                <p:cTn id="121" presetID="53" presetClass="entr" presetSubtype="16"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 calcmode="lin" valueType="num">
                                      <p:cBhvr>
                                        <p:cTn id="123" dur="400" fill="hold"/>
                                        <p:tgtEl>
                                          <p:spTgt spid="29"/>
                                        </p:tgtEl>
                                        <p:attrNameLst>
                                          <p:attrName>ppt_w</p:attrName>
                                        </p:attrNameLst>
                                      </p:cBhvr>
                                      <p:tavLst>
                                        <p:tav tm="0">
                                          <p:val>
                                            <p:fltVal val="0"/>
                                          </p:val>
                                        </p:tav>
                                        <p:tav tm="100000">
                                          <p:val>
                                            <p:strVal val="#ppt_w"/>
                                          </p:val>
                                        </p:tav>
                                      </p:tavLst>
                                    </p:anim>
                                    <p:anim calcmode="lin" valueType="num">
                                      <p:cBhvr>
                                        <p:cTn id="124" dur="400" fill="hold"/>
                                        <p:tgtEl>
                                          <p:spTgt spid="29"/>
                                        </p:tgtEl>
                                        <p:attrNameLst>
                                          <p:attrName>ppt_h</p:attrName>
                                        </p:attrNameLst>
                                      </p:cBhvr>
                                      <p:tavLst>
                                        <p:tav tm="0">
                                          <p:val>
                                            <p:fltVal val="0"/>
                                          </p:val>
                                        </p:tav>
                                        <p:tav tm="100000">
                                          <p:val>
                                            <p:strVal val="#ppt_h"/>
                                          </p:val>
                                        </p:tav>
                                      </p:tavLst>
                                    </p:anim>
                                    <p:animEffect transition="in" filter="fade">
                                      <p:cBhvr>
                                        <p:cTn id="125" dur="400"/>
                                        <p:tgtEl>
                                          <p:spTgt spid="29"/>
                                        </p:tgtEl>
                                      </p:cBhvr>
                                    </p:animEffect>
                                  </p:childTnLst>
                                </p:cTn>
                              </p:par>
                            </p:childTnLst>
                          </p:cTn>
                        </p:par>
                        <p:par>
                          <p:cTn id="126" fill="hold">
                            <p:stCondLst>
                              <p:cond delay="989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30"/>
                                        </p:tgtEl>
                                        <p:attrNameLst>
                                          <p:attrName>style.visibility</p:attrName>
                                        </p:attrNameLst>
                                      </p:cBhvr>
                                      <p:to>
                                        <p:strVal val="visible"/>
                                      </p:to>
                                    </p:set>
                                    <p:anim calcmode="lin" valueType="num">
                                      <p:cBhvr>
                                        <p:cTn id="129"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30"/>
                                        </p:tgtEl>
                                        <p:attrNameLst>
                                          <p:attrName>ppt_y</p:attrName>
                                        </p:attrNameLst>
                                      </p:cBhvr>
                                      <p:tavLst>
                                        <p:tav tm="0">
                                          <p:val>
                                            <p:strVal val="#ppt_y"/>
                                          </p:val>
                                        </p:tav>
                                        <p:tav tm="100000">
                                          <p:val>
                                            <p:strVal val="#ppt_y"/>
                                          </p:val>
                                        </p:tav>
                                      </p:tavLst>
                                    </p:anim>
                                    <p:anim calcmode="lin" valueType="num">
                                      <p:cBhvr>
                                        <p:cTn id="131"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30"/>
                                        </p:tgtEl>
                                      </p:cBhvr>
                                    </p:animEffect>
                                  </p:childTnLst>
                                </p:cTn>
                              </p:par>
                            </p:childTnLst>
                          </p:cTn>
                        </p:par>
                        <p:par>
                          <p:cTn id="134" fill="hold">
                            <p:stCondLst>
                              <p:cond delay="10540"/>
                            </p:stCondLst>
                            <p:childTnLst>
                              <p:par>
                                <p:cTn id="135" presetID="22" presetClass="entr" presetSubtype="8" fill="hold" nodeType="afterEffect">
                                  <p:stCondLst>
                                    <p:cond delay="0"/>
                                  </p:stCondLst>
                                  <p:childTnLst>
                                    <p:set>
                                      <p:cBhvr>
                                        <p:cTn id="136" dur="1" fill="hold">
                                          <p:stCondLst>
                                            <p:cond delay="0"/>
                                          </p:stCondLst>
                                        </p:cTn>
                                        <p:tgtEl>
                                          <p:spTgt spid="9"/>
                                        </p:tgtEl>
                                        <p:attrNameLst>
                                          <p:attrName>style.visibility</p:attrName>
                                        </p:attrNameLst>
                                      </p:cBhvr>
                                      <p:to>
                                        <p:strVal val="visible"/>
                                      </p:to>
                                    </p:set>
                                    <p:animEffect transition="in" filter="wipe(left)">
                                      <p:cBhvr>
                                        <p:cTn id="137" dur="250"/>
                                        <p:tgtEl>
                                          <p:spTgt spid="9"/>
                                        </p:tgtEl>
                                      </p:cBhvr>
                                    </p:animEffect>
                                  </p:childTnLst>
                                </p:cTn>
                              </p:par>
                            </p:childTnLst>
                          </p:cTn>
                        </p:par>
                        <p:par>
                          <p:cTn id="138" fill="hold">
                            <p:stCondLst>
                              <p:cond delay="10790"/>
                            </p:stCondLst>
                            <p:childTnLst>
                              <p:par>
                                <p:cTn id="139" presetID="53" presetClass="entr" presetSubtype="16" fill="hold" grpId="0" nodeType="afterEffect">
                                  <p:stCondLst>
                                    <p:cond delay="0"/>
                                  </p:stCondLst>
                                  <p:childTnLst>
                                    <p:set>
                                      <p:cBhvr>
                                        <p:cTn id="140" dur="1" fill="hold">
                                          <p:stCondLst>
                                            <p:cond delay="0"/>
                                          </p:stCondLst>
                                        </p:cTn>
                                        <p:tgtEl>
                                          <p:spTgt spid="12"/>
                                        </p:tgtEl>
                                        <p:attrNameLst>
                                          <p:attrName>style.visibility</p:attrName>
                                        </p:attrNameLst>
                                      </p:cBhvr>
                                      <p:to>
                                        <p:strVal val="visible"/>
                                      </p:to>
                                    </p:set>
                                    <p:anim calcmode="lin" valueType="num">
                                      <p:cBhvr>
                                        <p:cTn id="141" dur="400" fill="hold"/>
                                        <p:tgtEl>
                                          <p:spTgt spid="12"/>
                                        </p:tgtEl>
                                        <p:attrNameLst>
                                          <p:attrName>ppt_w</p:attrName>
                                        </p:attrNameLst>
                                      </p:cBhvr>
                                      <p:tavLst>
                                        <p:tav tm="0">
                                          <p:val>
                                            <p:fltVal val="0"/>
                                          </p:val>
                                        </p:tav>
                                        <p:tav tm="100000">
                                          <p:val>
                                            <p:strVal val="#ppt_w"/>
                                          </p:val>
                                        </p:tav>
                                      </p:tavLst>
                                    </p:anim>
                                    <p:anim calcmode="lin" valueType="num">
                                      <p:cBhvr>
                                        <p:cTn id="142" dur="400" fill="hold"/>
                                        <p:tgtEl>
                                          <p:spTgt spid="12"/>
                                        </p:tgtEl>
                                        <p:attrNameLst>
                                          <p:attrName>ppt_h</p:attrName>
                                        </p:attrNameLst>
                                      </p:cBhvr>
                                      <p:tavLst>
                                        <p:tav tm="0">
                                          <p:val>
                                            <p:fltVal val="0"/>
                                          </p:val>
                                        </p:tav>
                                        <p:tav tm="100000">
                                          <p:val>
                                            <p:strVal val="#ppt_h"/>
                                          </p:val>
                                        </p:tav>
                                      </p:tavLst>
                                    </p:anim>
                                    <p:animEffect transition="in" filter="fade">
                                      <p:cBhvr>
                                        <p:cTn id="143" dur="400"/>
                                        <p:tgtEl>
                                          <p:spTgt spid="12"/>
                                        </p:tgtEl>
                                      </p:cBhvr>
                                    </p:animEffect>
                                  </p:childTnLst>
                                </p:cTn>
                              </p:par>
                            </p:childTnLst>
                          </p:cTn>
                        </p:par>
                        <p:par>
                          <p:cTn id="144" fill="hold">
                            <p:stCondLst>
                              <p:cond delay="11190"/>
                            </p:stCondLst>
                            <p:childTnLst>
                              <p:par>
                                <p:cTn id="145" presetID="41" presetClass="entr" presetSubtype="0" fill="hold" grpId="0" nodeType="afterEffect">
                                  <p:stCondLst>
                                    <p:cond delay="0"/>
                                  </p:stCondLst>
                                  <p:iterate type="lt">
                                    <p:tmPct val="10000"/>
                                  </p:iterate>
                                  <p:childTnLst>
                                    <p:set>
                                      <p:cBhvr>
                                        <p:cTn id="146" dur="1" fill="hold">
                                          <p:stCondLst>
                                            <p:cond delay="0"/>
                                          </p:stCondLst>
                                        </p:cTn>
                                        <p:tgtEl>
                                          <p:spTgt spid="21"/>
                                        </p:tgtEl>
                                        <p:attrNameLst>
                                          <p:attrName>style.visibility</p:attrName>
                                        </p:attrNameLst>
                                      </p:cBhvr>
                                      <p:to>
                                        <p:strVal val="visible"/>
                                      </p:to>
                                    </p:set>
                                    <p:anim calcmode="lin" valueType="num">
                                      <p:cBhvr>
                                        <p:cTn id="14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48" dur="500" fill="hold"/>
                                        <p:tgtEl>
                                          <p:spTgt spid="21"/>
                                        </p:tgtEl>
                                        <p:attrNameLst>
                                          <p:attrName>ppt_y</p:attrName>
                                        </p:attrNameLst>
                                      </p:cBhvr>
                                      <p:tavLst>
                                        <p:tav tm="0">
                                          <p:val>
                                            <p:strVal val="#ppt_y"/>
                                          </p:val>
                                        </p:tav>
                                        <p:tav tm="100000">
                                          <p:val>
                                            <p:strVal val="#ppt_y"/>
                                          </p:val>
                                        </p:tav>
                                      </p:tavLst>
                                    </p:anim>
                                    <p:anim calcmode="lin" valueType="num">
                                      <p:cBhvr>
                                        <p:cTn id="14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5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51" dur="500" tmFilter="0,0; .5, 1; 1, 1"/>
                                        <p:tgtEl>
                                          <p:spTgt spid="21"/>
                                        </p:tgtEl>
                                      </p:cBhvr>
                                    </p:animEffect>
                                  </p:childTnLst>
                                </p:cTn>
                              </p:par>
                            </p:childTnLst>
                          </p:cTn>
                        </p:par>
                        <p:par>
                          <p:cTn id="152" fill="hold">
                            <p:stCondLst>
                              <p:cond delay="11690"/>
                            </p:stCondLst>
                            <p:childTnLst>
                              <p:par>
                                <p:cTn id="153" presetID="41" presetClass="entr" presetSubtype="0" fill="hold" grpId="0" nodeType="afterEffect">
                                  <p:stCondLst>
                                    <p:cond delay="0"/>
                                  </p:stCondLst>
                                  <p:iterate type="lt">
                                    <p:tmPct val="10000"/>
                                  </p:iterate>
                                  <p:childTnLst>
                                    <p:set>
                                      <p:cBhvr>
                                        <p:cTn id="154" dur="1" fill="hold">
                                          <p:stCondLst>
                                            <p:cond delay="0"/>
                                          </p:stCondLst>
                                        </p:cTn>
                                        <p:tgtEl>
                                          <p:spTgt spid="22"/>
                                        </p:tgtEl>
                                        <p:attrNameLst>
                                          <p:attrName>style.visibility</p:attrName>
                                        </p:attrNameLst>
                                      </p:cBhvr>
                                      <p:to>
                                        <p:strVal val="visible"/>
                                      </p:to>
                                    </p:set>
                                    <p:anim calcmode="lin" valueType="num">
                                      <p:cBhvr>
                                        <p:cTn id="15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56" dur="500" fill="hold"/>
                                        <p:tgtEl>
                                          <p:spTgt spid="22"/>
                                        </p:tgtEl>
                                        <p:attrNameLst>
                                          <p:attrName>ppt_y</p:attrName>
                                        </p:attrNameLst>
                                      </p:cBhvr>
                                      <p:tavLst>
                                        <p:tav tm="0">
                                          <p:val>
                                            <p:strVal val="#ppt_y"/>
                                          </p:val>
                                        </p:tav>
                                        <p:tav tm="100000">
                                          <p:val>
                                            <p:strVal val="#ppt_y"/>
                                          </p:val>
                                        </p:tav>
                                      </p:tavLst>
                                    </p:anim>
                                    <p:anim calcmode="lin" valueType="num">
                                      <p:cBhvr>
                                        <p:cTn id="15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9" dur="500" tmFilter="0,0; .5, 1; 1, 1"/>
                                        <p:tgtEl>
                                          <p:spTgt spid="22"/>
                                        </p:tgtEl>
                                      </p:cBhvr>
                                    </p:animEffect>
                                  </p:childTnLst>
                                </p:cTn>
                              </p:par>
                            </p:childTnLst>
                          </p:cTn>
                        </p:par>
                        <p:par>
                          <p:cTn id="160" fill="hold">
                            <p:stCondLst>
                              <p:cond delay="12340"/>
                            </p:stCondLst>
                            <p:childTnLst>
                              <p:par>
                                <p:cTn id="161" presetID="41" presetClass="entr" presetSubtype="0" fill="hold" grpId="0" nodeType="afterEffect">
                                  <p:stCondLst>
                                    <p:cond delay="0"/>
                                  </p:stCondLst>
                                  <p:iterate type="lt">
                                    <p:tmPct val="2811"/>
                                  </p:iterate>
                                  <p:childTnLst>
                                    <p:set>
                                      <p:cBhvr>
                                        <p:cTn id="162" dur="1" fill="hold">
                                          <p:stCondLst>
                                            <p:cond delay="0"/>
                                          </p:stCondLst>
                                        </p:cTn>
                                        <p:tgtEl>
                                          <p:spTgt spid="25"/>
                                        </p:tgtEl>
                                        <p:attrNameLst>
                                          <p:attrName>style.visibility</p:attrName>
                                        </p:attrNameLst>
                                      </p:cBhvr>
                                      <p:to>
                                        <p:strVal val="visible"/>
                                      </p:to>
                                    </p:set>
                                    <p:anim calcmode="lin" valueType="num">
                                      <p:cBhvr>
                                        <p:cTn id="16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64" dur="500" fill="hold"/>
                                        <p:tgtEl>
                                          <p:spTgt spid="25"/>
                                        </p:tgtEl>
                                        <p:attrNameLst>
                                          <p:attrName>ppt_y</p:attrName>
                                        </p:attrNameLst>
                                      </p:cBhvr>
                                      <p:tavLst>
                                        <p:tav tm="0">
                                          <p:val>
                                            <p:strVal val="#ppt_y"/>
                                          </p:val>
                                        </p:tav>
                                        <p:tav tm="100000">
                                          <p:val>
                                            <p:strVal val="#ppt_y"/>
                                          </p:val>
                                        </p:tav>
                                      </p:tavLst>
                                    </p:anim>
                                    <p:anim calcmode="lin" valueType="num">
                                      <p:cBhvr>
                                        <p:cTn id="16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6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67" dur="500" tmFilter="0,0; .5, 1; 1, 1"/>
                                        <p:tgtEl>
                                          <p:spTgt spid="25"/>
                                        </p:tgtEl>
                                      </p:cBhvr>
                                    </p:animEffect>
                                  </p:childTnLst>
                                </p:cTn>
                              </p:par>
                            </p:childTnLst>
                          </p:cTn>
                        </p:par>
                        <p:par>
                          <p:cTn id="168" fill="hold">
                            <p:stCondLst>
                              <p:cond delay="13360"/>
                            </p:stCondLst>
                            <p:childTnLst>
                              <p:par>
                                <p:cTn id="169" presetID="53" presetClass="entr" presetSubtype="16" fill="hold" grpId="0" nodeType="afterEffect">
                                  <p:stCondLst>
                                    <p:cond delay="0"/>
                                  </p:stCondLst>
                                  <p:childTnLst>
                                    <p:set>
                                      <p:cBhvr>
                                        <p:cTn id="170" dur="1" fill="hold">
                                          <p:stCondLst>
                                            <p:cond delay="0"/>
                                          </p:stCondLst>
                                        </p:cTn>
                                        <p:tgtEl>
                                          <p:spTgt spid="31"/>
                                        </p:tgtEl>
                                        <p:attrNameLst>
                                          <p:attrName>style.visibility</p:attrName>
                                        </p:attrNameLst>
                                      </p:cBhvr>
                                      <p:to>
                                        <p:strVal val="visible"/>
                                      </p:to>
                                    </p:set>
                                    <p:anim calcmode="lin" valueType="num">
                                      <p:cBhvr>
                                        <p:cTn id="171" dur="400" fill="hold"/>
                                        <p:tgtEl>
                                          <p:spTgt spid="31"/>
                                        </p:tgtEl>
                                        <p:attrNameLst>
                                          <p:attrName>ppt_w</p:attrName>
                                        </p:attrNameLst>
                                      </p:cBhvr>
                                      <p:tavLst>
                                        <p:tav tm="0">
                                          <p:val>
                                            <p:fltVal val="0"/>
                                          </p:val>
                                        </p:tav>
                                        <p:tav tm="100000">
                                          <p:val>
                                            <p:strVal val="#ppt_w"/>
                                          </p:val>
                                        </p:tav>
                                      </p:tavLst>
                                    </p:anim>
                                    <p:anim calcmode="lin" valueType="num">
                                      <p:cBhvr>
                                        <p:cTn id="172" dur="400" fill="hold"/>
                                        <p:tgtEl>
                                          <p:spTgt spid="31"/>
                                        </p:tgtEl>
                                        <p:attrNameLst>
                                          <p:attrName>ppt_h</p:attrName>
                                        </p:attrNameLst>
                                      </p:cBhvr>
                                      <p:tavLst>
                                        <p:tav tm="0">
                                          <p:val>
                                            <p:fltVal val="0"/>
                                          </p:val>
                                        </p:tav>
                                        <p:tav tm="100000">
                                          <p:val>
                                            <p:strVal val="#ppt_h"/>
                                          </p:val>
                                        </p:tav>
                                      </p:tavLst>
                                    </p:anim>
                                    <p:animEffect transition="in" filter="fade">
                                      <p:cBhvr>
                                        <p:cTn id="173" dur="400"/>
                                        <p:tgtEl>
                                          <p:spTgt spid="31"/>
                                        </p:tgtEl>
                                      </p:cBhvr>
                                    </p:animEffect>
                                  </p:childTnLst>
                                </p:cTn>
                              </p:par>
                            </p:childTnLst>
                          </p:cTn>
                        </p:par>
                        <p:par>
                          <p:cTn id="174" fill="hold">
                            <p:stCondLst>
                              <p:cond delay="13760"/>
                            </p:stCondLst>
                            <p:childTnLst>
                              <p:par>
                                <p:cTn id="175" presetID="41" presetClass="entr" presetSubtype="0" fill="hold" grpId="0" nodeType="afterEffect">
                                  <p:stCondLst>
                                    <p:cond delay="0"/>
                                  </p:stCondLst>
                                  <p:iterate type="lt">
                                    <p:tmPct val="10000"/>
                                  </p:iterate>
                                  <p:childTnLst>
                                    <p:set>
                                      <p:cBhvr>
                                        <p:cTn id="176" dur="1" fill="hold">
                                          <p:stCondLst>
                                            <p:cond delay="0"/>
                                          </p:stCondLst>
                                        </p:cTn>
                                        <p:tgtEl>
                                          <p:spTgt spid="32"/>
                                        </p:tgtEl>
                                        <p:attrNameLst>
                                          <p:attrName>style.visibility</p:attrName>
                                        </p:attrNameLst>
                                      </p:cBhvr>
                                      <p:to>
                                        <p:strVal val="visible"/>
                                      </p:to>
                                    </p:set>
                                    <p:anim calcmode="lin" valueType="num">
                                      <p:cBhvr>
                                        <p:cTn id="17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78" dur="500" fill="hold"/>
                                        <p:tgtEl>
                                          <p:spTgt spid="32"/>
                                        </p:tgtEl>
                                        <p:attrNameLst>
                                          <p:attrName>ppt_y</p:attrName>
                                        </p:attrNameLst>
                                      </p:cBhvr>
                                      <p:tavLst>
                                        <p:tav tm="0">
                                          <p:val>
                                            <p:strVal val="#ppt_y"/>
                                          </p:val>
                                        </p:tav>
                                        <p:tav tm="100000">
                                          <p:val>
                                            <p:strVal val="#ppt_y"/>
                                          </p:val>
                                        </p:tav>
                                      </p:tavLst>
                                    </p:anim>
                                    <p:anim calcmode="lin" valueType="num">
                                      <p:cBhvr>
                                        <p:cTn id="17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8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2" grpId="0" animBg="1"/>
      <p:bldP spid="13" grpId="0" animBg="1"/>
      <p:bldP spid="14" grpId="0" animBg="1"/>
      <p:bldP spid="16" grpId="0"/>
      <p:bldP spid="17" grpId="0"/>
      <p:bldP spid="18" grpId="0"/>
      <p:bldP spid="20" grpId="0"/>
      <p:bldP spid="21" grpId="0"/>
      <p:bldP spid="22" grpId="0"/>
      <p:bldP spid="23" grpId="0" animBg="1"/>
      <p:bldP spid="24" grpId="0" animBg="1"/>
      <p:bldP spid="25" grpId="0" animBg="1"/>
      <p:bldP spid="26" grpId="0"/>
      <p:bldP spid="27" grpId="0" animBg="1"/>
      <p:bldP spid="28" grpId="0"/>
      <p:bldP spid="29" grpId="0" animBg="1"/>
      <p:bldP spid="30" grpId="0"/>
      <p:bldP spid="31" grpId="0" animBg="1"/>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5D5459E-0DBC-455E-8B7B-1E7E668DA1B6}"/>
              </a:ext>
            </a:extLst>
          </p:cNvPr>
          <p:cNvSpPr/>
          <p:nvPr/>
        </p:nvSpPr>
        <p:spPr>
          <a:xfrm>
            <a:off x="0" y="1863398"/>
            <a:ext cx="12188824" cy="2800591"/>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D29ECDB-C051-4916-B357-84ED5BAA9683}"/>
              </a:ext>
            </a:extLst>
          </p:cNvPr>
          <p:cNvGrpSpPr/>
          <p:nvPr/>
        </p:nvGrpSpPr>
        <p:grpSpPr>
          <a:xfrm>
            <a:off x="3421195" y="2276389"/>
            <a:ext cx="1711468" cy="1989765"/>
            <a:chOff x="3421195" y="2276389"/>
            <a:chExt cx="1711468" cy="1989765"/>
          </a:xfrm>
        </p:grpSpPr>
        <p:sp>
          <p:nvSpPr>
            <p:cNvPr id="4" name="Freeform 5">
              <a:extLst>
                <a:ext uri="{FF2B5EF4-FFF2-40B4-BE49-F238E27FC236}">
                  <a16:creationId xmlns:a16="http://schemas.microsoft.com/office/drawing/2014/main" id="{09861A29-26DA-4B42-8C12-A93BBD8DBC38}"/>
                </a:ext>
              </a:extLst>
            </p:cNvPr>
            <p:cNvSpPr>
              <a:spLocks noEditPoints="1"/>
            </p:cNvSpPr>
            <p:nvPr/>
          </p:nvSpPr>
          <p:spPr bwMode="auto">
            <a:xfrm>
              <a:off x="3421195" y="2276389"/>
              <a:ext cx="1711468" cy="1989765"/>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矩形 6">
              <a:extLst>
                <a:ext uri="{FF2B5EF4-FFF2-40B4-BE49-F238E27FC236}">
                  <a16:creationId xmlns:a16="http://schemas.microsoft.com/office/drawing/2014/main" id="{4CB58527-6E98-4F9F-B961-E7ADD5979BA3}"/>
                </a:ext>
              </a:extLst>
            </p:cNvPr>
            <p:cNvSpPr/>
            <p:nvPr/>
          </p:nvSpPr>
          <p:spPr>
            <a:xfrm>
              <a:off x="3926956" y="2516184"/>
              <a:ext cx="614271" cy="1446550"/>
            </a:xfrm>
            <a:prstGeom prst="rect">
              <a:avLst/>
            </a:prstGeom>
          </p:spPr>
          <p:txBody>
            <a:bodyPr wrap="none">
              <a:spAutoFit/>
            </a:bodyPr>
            <a:lstStyle/>
            <a:p>
              <a:pPr algn="ctr"/>
              <a:r>
                <a:rPr lang="en-US" altLang="zh-CN" sz="8800" dirty="0">
                  <a:solidFill>
                    <a:schemeClr val="bg1"/>
                  </a:solidFill>
                  <a:latin typeface="Impact" panose="020B0806030902050204" pitchFamily="34" charset="0"/>
                </a:rPr>
                <a:t>1</a:t>
              </a:r>
              <a:endParaRPr lang="zh-CN" altLang="en-US" sz="8800" dirty="0">
                <a:solidFill>
                  <a:schemeClr val="bg1"/>
                </a:solidFill>
                <a:latin typeface="Impact" panose="020B0806030902050204" pitchFamily="34" charset="0"/>
              </a:endParaRPr>
            </a:p>
          </p:txBody>
        </p:sp>
      </p:grpSp>
      <p:sp>
        <p:nvSpPr>
          <p:cNvPr id="8" name="文本框 7">
            <a:extLst>
              <a:ext uri="{FF2B5EF4-FFF2-40B4-BE49-F238E27FC236}">
                <a16:creationId xmlns:a16="http://schemas.microsoft.com/office/drawing/2014/main" id="{75208709-CEB8-466A-B589-F9F96AE5A710}"/>
              </a:ext>
            </a:extLst>
          </p:cNvPr>
          <p:cNvSpPr txBox="1"/>
          <p:nvPr/>
        </p:nvSpPr>
        <p:spPr>
          <a:xfrm>
            <a:off x="3114664" y="3496912"/>
            <a:ext cx="2324529" cy="461665"/>
          </a:xfrm>
          <a:prstGeom prst="rect">
            <a:avLst/>
          </a:prstGeom>
          <a:solidFill>
            <a:srgbClr val="152A35"/>
          </a:solidFill>
        </p:spPr>
        <p:txBody>
          <a:bodyPr wrap="square" rtlCol="0">
            <a:spAutoFit/>
          </a:bodyPr>
          <a:lstStyle/>
          <a:p>
            <a:pPr algn="ctr"/>
            <a:r>
              <a:rPr lang="en-US" altLang="zh-CN" sz="2400" spc="600" dirty="0">
                <a:solidFill>
                  <a:schemeClr val="bg1"/>
                </a:solidFill>
              </a:rPr>
              <a:t>PART ONE</a:t>
            </a:r>
            <a:endParaRPr lang="zh-CN" altLang="en-US" sz="2400" spc="600" dirty="0">
              <a:solidFill>
                <a:schemeClr val="bg1"/>
              </a:solidFill>
            </a:endParaRPr>
          </a:p>
        </p:txBody>
      </p:sp>
      <p:sp>
        <p:nvSpPr>
          <p:cNvPr id="9" name="文本框 8">
            <a:extLst>
              <a:ext uri="{FF2B5EF4-FFF2-40B4-BE49-F238E27FC236}">
                <a16:creationId xmlns:a16="http://schemas.microsoft.com/office/drawing/2014/main" id="{E3D82AD1-6DF8-4569-A0AE-292EEC5FA33F}"/>
              </a:ext>
            </a:extLst>
          </p:cNvPr>
          <p:cNvSpPr txBox="1"/>
          <p:nvPr/>
        </p:nvSpPr>
        <p:spPr>
          <a:xfrm>
            <a:off x="5595949" y="2766866"/>
            <a:ext cx="3262432"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公司与团队</a:t>
            </a:r>
          </a:p>
        </p:txBody>
      </p:sp>
      <p:sp>
        <p:nvSpPr>
          <p:cNvPr id="10" name="文本框 9">
            <a:extLst>
              <a:ext uri="{FF2B5EF4-FFF2-40B4-BE49-F238E27FC236}">
                <a16:creationId xmlns:a16="http://schemas.microsoft.com/office/drawing/2014/main" id="{11B22EE6-76CE-4789-963B-A4A7484BCC4E}"/>
              </a:ext>
            </a:extLst>
          </p:cNvPr>
          <p:cNvSpPr txBox="1"/>
          <p:nvPr/>
        </p:nvSpPr>
        <p:spPr>
          <a:xfrm>
            <a:off x="5595950" y="3584432"/>
            <a:ext cx="4087016" cy="461665"/>
          </a:xfrm>
          <a:prstGeom prst="rect">
            <a:avLst/>
          </a:prstGeom>
          <a:noFill/>
        </p:spPr>
        <p:txBody>
          <a:bodyPr wrap="non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ADD YOUR ENGLISH TITLE</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947B1F03-A120-443D-ACBB-093CFF46AD4B}"/>
              </a:ext>
            </a:extLst>
          </p:cNvPr>
          <p:cNvSpPr txBox="1"/>
          <p:nvPr/>
        </p:nvSpPr>
        <p:spPr>
          <a:xfrm>
            <a:off x="172528" y="155277"/>
            <a:ext cx="1915064" cy="830997"/>
          </a:xfrm>
          <a:prstGeom prst="rect">
            <a:avLst/>
          </a:prstGeom>
          <a:noFill/>
        </p:spPr>
        <p:txBody>
          <a:bodyPr wrap="square" rtlCol="0">
            <a:spAutoFit/>
          </a:bodyPr>
          <a:lstStyle/>
          <a:p>
            <a:r>
              <a:rPr lang="en-US" altLang="zh-CN" sz="2400" dirty="0">
                <a:solidFill>
                  <a:srgbClr val="3C5F6B"/>
                </a:solidFill>
                <a:latin typeface="Levenim MT" panose="02010502060101010101" pitchFamily="2" charset="-79"/>
                <a:cs typeface="Levenim MT" panose="02010502060101010101" pitchFamily="2" charset="-79"/>
              </a:rPr>
              <a:t>COMPANY</a:t>
            </a:r>
          </a:p>
          <a:p>
            <a:r>
              <a:rPr lang="en-US" altLang="zh-CN" sz="2400" dirty="0">
                <a:solidFill>
                  <a:srgbClr val="3C5F6B"/>
                </a:solidFill>
                <a:latin typeface="Levenim MT" panose="02010502060101010101" pitchFamily="2" charset="-79"/>
                <a:cs typeface="Levenim MT" panose="02010502060101010101" pitchFamily="2" charset="-79"/>
              </a:rPr>
              <a:t>LOGO</a:t>
            </a:r>
            <a:endParaRPr lang="zh-CN" altLang="en-US" sz="2400" dirty="0">
              <a:solidFill>
                <a:srgbClr val="3C5F6B"/>
              </a:solidFill>
              <a:latin typeface="Levenim MT" panose="02010502060101010101" pitchFamily="2" charset="-79"/>
              <a:cs typeface="Levenim MT" panose="02010502060101010101" pitchFamily="2" charset="-79"/>
            </a:endParaRPr>
          </a:p>
        </p:txBody>
      </p:sp>
      <p:sp>
        <p:nvSpPr>
          <p:cNvPr id="14" name="TextBox 27">
            <a:extLst>
              <a:ext uri="{FF2B5EF4-FFF2-40B4-BE49-F238E27FC236}">
                <a16:creationId xmlns:a16="http://schemas.microsoft.com/office/drawing/2014/main" id="{710EB64C-C32E-4805-96B5-5FD39F7138E4}"/>
              </a:ext>
            </a:extLst>
          </p:cNvPr>
          <p:cNvSpPr txBox="1"/>
          <p:nvPr/>
        </p:nvSpPr>
        <p:spPr>
          <a:xfrm>
            <a:off x="7412643" y="6351993"/>
            <a:ext cx="4540645" cy="369332"/>
          </a:xfrm>
          <a:prstGeom prst="rect">
            <a:avLst/>
          </a:prstGeom>
          <a:noFill/>
          <a:ln>
            <a:noFill/>
          </a:ln>
        </p:spPr>
        <p:txBody>
          <a:bodyPr wrap="square" rtlCol="0">
            <a:spAutoFit/>
          </a:bodyPr>
          <a:lstStyle/>
          <a:p>
            <a:pPr algn="r"/>
            <a:r>
              <a:rPr lang="en-US" altLang="zh-CN" dirty="0">
                <a:solidFill>
                  <a:srgbClr val="152A35"/>
                </a:solidFill>
                <a:cs typeface="+mn-ea"/>
                <a:sym typeface="+mn-lt"/>
              </a:rPr>
              <a:t>—— </a:t>
            </a:r>
            <a:r>
              <a:rPr lang="zh-CN" altLang="en-US" dirty="0">
                <a:solidFill>
                  <a:srgbClr val="152A35"/>
                </a:solidFill>
                <a:cs typeface="+mn-ea"/>
                <a:sym typeface="+mn-lt"/>
              </a:rPr>
              <a:t>点击此处添加企业名称</a:t>
            </a:r>
            <a:endParaRPr lang="zh-CN" altLang="zh-CN" dirty="0">
              <a:solidFill>
                <a:srgbClr val="152A35"/>
              </a:solidFill>
              <a:cs typeface="+mn-ea"/>
              <a:sym typeface="+mn-lt"/>
            </a:endParaRPr>
          </a:p>
        </p:txBody>
      </p:sp>
    </p:spTree>
    <p:extLst>
      <p:ext uri="{BB962C8B-B14F-4D97-AF65-F5344CB8AC3E}">
        <p14:creationId xmlns:p14="http://schemas.microsoft.com/office/powerpoint/2010/main" val="20834808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anim calcmode="lin" valueType="num">
                                      <p:cBhvr>
                                        <p:cTn id="27" dur="750" fill="hold"/>
                                        <p:tgtEl>
                                          <p:spTgt spid="8"/>
                                        </p:tgtEl>
                                        <p:attrNameLst>
                                          <p:attrName>ppt_x</p:attrName>
                                        </p:attrNameLst>
                                      </p:cBhvr>
                                      <p:tavLst>
                                        <p:tav tm="0">
                                          <p:val>
                                            <p:strVal val="#ppt_x"/>
                                          </p:val>
                                        </p:tav>
                                        <p:tav tm="100000">
                                          <p:val>
                                            <p:strVal val="#ppt_x"/>
                                          </p:val>
                                        </p:tav>
                                      </p:tavLst>
                                    </p:anim>
                                    <p:anim calcmode="lin" valueType="num">
                                      <p:cBhvr>
                                        <p:cTn id="28" dur="75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2" presetClass="entr" presetSubtype="0" fill="hold" grpId="0" nodeType="afterEffect">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p:bldP spid="10" grpId="0"/>
      <p:bldP spid="2"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短期盈利计划</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160" name="îṩḷiďè">
            <a:extLst>
              <a:ext uri="{FF2B5EF4-FFF2-40B4-BE49-F238E27FC236}">
                <a16:creationId xmlns:a16="http://schemas.microsoft.com/office/drawing/2014/main" id="{FFD26CBD-A149-4095-ADCA-FF6917A77875}"/>
              </a:ext>
            </a:extLst>
          </p:cNvPr>
          <p:cNvSpPr/>
          <p:nvPr/>
        </p:nvSpPr>
        <p:spPr>
          <a:xfrm rot="18536433">
            <a:off x="2827171" y="2542809"/>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61" name="îṩḷiḋe">
            <a:extLst>
              <a:ext uri="{FF2B5EF4-FFF2-40B4-BE49-F238E27FC236}">
                <a16:creationId xmlns:a16="http://schemas.microsoft.com/office/drawing/2014/main" id="{BB4E805F-7D45-40C9-8945-4CCC2C0ED256}"/>
              </a:ext>
            </a:extLst>
          </p:cNvPr>
          <p:cNvSpPr/>
          <p:nvPr/>
        </p:nvSpPr>
        <p:spPr>
          <a:xfrm rot="2537090">
            <a:off x="4855745" y="1594200"/>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62" name="ïṣľïďé">
            <a:extLst>
              <a:ext uri="{FF2B5EF4-FFF2-40B4-BE49-F238E27FC236}">
                <a16:creationId xmlns:a16="http://schemas.microsoft.com/office/drawing/2014/main" id="{595FE349-626A-4B96-934B-2E2090050C33}"/>
              </a:ext>
            </a:extLst>
          </p:cNvPr>
          <p:cNvSpPr/>
          <p:nvPr/>
        </p:nvSpPr>
        <p:spPr>
          <a:xfrm rot="16951463" flipH="1">
            <a:off x="4980351" y="3720045"/>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63" name="ïṧlïde">
            <a:extLst>
              <a:ext uri="{FF2B5EF4-FFF2-40B4-BE49-F238E27FC236}">
                <a16:creationId xmlns:a16="http://schemas.microsoft.com/office/drawing/2014/main" id="{254FB48E-65DB-4C8A-99A8-9131A3EEBC38}"/>
              </a:ext>
            </a:extLst>
          </p:cNvPr>
          <p:cNvSpPr/>
          <p:nvPr/>
        </p:nvSpPr>
        <p:spPr>
          <a:xfrm rot="12440065" flipH="1">
            <a:off x="7036613" y="2987236"/>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4" name="组合 3">
            <a:extLst>
              <a:ext uri="{FF2B5EF4-FFF2-40B4-BE49-F238E27FC236}">
                <a16:creationId xmlns:a16="http://schemas.microsoft.com/office/drawing/2014/main" id="{356A7388-3B11-45B3-BCA6-C8F9F7D3D2EA}"/>
              </a:ext>
            </a:extLst>
          </p:cNvPr>
          <p:cNvGrpSpPr/>
          <p:nvPr/>
        </p:nvGrpSpPr>
        <p:grpSpPr>
          <a:xfrm>
            <a:off x="2988581" y="2838869"/>
            <a:ext cx="1935595" cy="2021767"/>
            <a:chOff x="2988581" y="2838869"/>
            <a:chExt cx="1935595" cy="2021767"/>
          </a:xfrm>
        </p:grpSpPr>
        <p:grpSp>
          <p:nvGrpSpPr>
            <p:cNvPr id="154" name="ïṩļíḓè">
              <a:extLst>
                <a:ext uri="{FF2B5EF4-FFF2-40B4-BE49-F238E27FC236}">
                  <a16:creationId xmlns:a16="http://schemas.microsoft.com/office/drawing/2014/main" id="{BA1B37AF-9472-4753-ABFA-F6CE720C5655}"/>
                </a:ext>
              </a:extLst>
            </p:cNvPr>
            <p:cNvGrpSpPr/>
            <p:nvPr/>
          </p:nvGrpSpPr>
          <p:grpSpPr>
            <a:xfrm>
              <a:off x="2988581" y="2838869"/>
              <a:ext cx="1935595" cy="2021767"/>
              <a:chOff x="2241436" y="2144684"/>
              <a:chExt cx="1451696" cy="1516325"/>
            </a:xfrm>
          </p:grpSpPr>
          <p:sp>
            <p:nvSpPr>
              <p:cNvPr id="178" name="ïSlïḑè">
                <a:extLst>
                  <a:ext uri="{FF2B5EF4-FFF2-40B4-BE49-F238E27FC236}">
                    <a16:creationId xmlns:a16="http://schemas.microsoft.com/office/drawing/2014/main" id="{1242FBCB-A442-4C75-808A-45DBC2714567}"/>
                  </a:ext>
                </a:extLst>
              </p:cNvPr>
              <p:cNvSpPr>
                <a:spLocks noChangeAspect="1"/>
              </p:cNvSpPr>
              <p:nvPr/>
            </p:nvSpPr>
            <p:spPr>
              <a:xfrm>
                <a:off x="2241436" y="2209313"/>
                <a:ext cx="1451696" cy="1451696"/>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9" name="íśļîḍé">
                <a:extLst>
                  <a:ext uri="{FF2B5EF4-FFF2-40B4-BE49-F238E27FC236}">
                    <a16:creationId xmlns:a16="http://schemas.microsoft.com/office/drawing/2014/main" id="{FBE6752F-9FCB-4FF3-BF21-4B1F3CFFD521}"/>
                  </a:ext>
                </a:extLst>
              </p:cNvPr>
              <p:cNvSpPr>
                <a:spLocks noChangeAspect="1"/>
              </p:cNvSpPr>
              <p:nvPr/>
            </p:nvSpPr>
            <p:spPr>
              <a:xfrm>
                <a:off x="2241436" y="2144684"/>
                <a:ext cx="1451696" cy="1451696"/>
              </a:xfrm>
              <a:prstGeom prst="ellipse">
                <a:avLst/>
              </a:prstGeom>
              <a:solidFill>
                <a:srgbClr val="3C5F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64" name="íŝḷiďè">
              <a:extLst>
                <a:ext uri="{FF2B5EF4-FFF2-40B4-BE49-F238E27FC236}">
                  <a16:creationId xmlns:a16="http://schemas.microsoft.com/office/drawing/2014/main" id="{880B150C-1C8F-4F19-9F30-741D49974A3B}"/>
                </a:ext>
              </a:extLst>
            </p:cNvPr>
            <p:cNvSpPr>
              <a:spLocks/>
            </p:cNvSpPr>
            <p:nvPr/>
          </p:nvSpPr>
          <p:spPr bwMode="auto">
            <a:xfrm>
              <a:off x="3576129" y="3549495"/>
              <a:ext cx="760499" cy="58987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anchor="ctr"/>
            <a:lstStyle/>
            <a:p>
              <a:pPr algn="ctr"/>
              <a:endParaRPr/>
            </a:p>
          </p:txBody>
        </p:sp>
      </p:grpSp>
      <p:grpSp>
        <p:nvGrpSpPr>
          <p:cNvPr id="2" name="组合 1">
            <a:extLst>
              <a:ext uri="{FF2B5EF4-FFF2-40B4-BE49-F238E27FC236}">
                <a16:creationId xmlns:a16="http://schemas.microsoft.com/office/drawing/2014/main" id="{7B07BE40-CE3D-462E-A314-0BD03FD6EE5F}"/>
              </a:ext>
            </a:extLst>
          </p:cNvPr>
          <p:cNvGrpSpPr/>
          <p:nvPr/>
        </p:nvGrpSpPr>
        <p:grpSpPr>
          <a:xfrm>
            <a:off x="4786895" y="1679049"/>
            <a:ext cx="1935595" cy="2009743"/>
            <a:chOff x="4786895" y="1679049"/>
            <a:chExt cx="1935595" cy="2009743"/>
          </a:xfrm>
        </p:grpSpPr>
        <p:grpSp>
          <p:nvGrpSpPr>
            <p:cNvPr id="155" name="i$ḷïḑê">
              <a:extLst>
                <a:ext uri="{FF2B5EF4-FFF2-40B4-BE49-F238E27FC236}">
                  <a16:creationId xmlns:a16="http://schemas.microsoft.com/office/drawing/2014/main" id="{CF17E5CE-353C-4A0C-A729-B8A99795E0D3}"/>
                </a:ext>
              </a:extLst>
            </p:cNvPr>
            <p:cNvGrpSpPr/>
            <p:nvPr/>
          </p:nvGrpSpPr>
          <p:grpSpPr>
            <a:xfrm>
              <a:off x="4786895" y="1679049"/>
              <a:ext cx="1935595" cy="2009743"/>
              <a:chOff x="3590171" y="1274819"/>
              <a:chExt cx="1451696" cy="1507307"/>
            </a:xfrm>
          </p:grpSpPr>
          <p:sp>
            <p:nvSpPr>
              <p:cNvPr id="176" name="ïṣḷiḓe">
                <a:extLst>
                  <a:ext uri="{FF2B5EF4-FFF2-40B4-BE49-F238E27FC236}">
                    <a16:creationId xmlns:a16="http://schemas.microsoft.com/office/drawing/2014/main" id="{9145B50C-C464-4505-98A2-8FF9D173220B}"/>
                  </a:ext>
                </a:extLst>
              </p:cNvPr>
              <p:cNvSpPr>
                <a:spLocks noChangeAspect="1"/>
              </p:cNvSpPr>
              <p:nvPr/>
            </p:nvSpPr>
            <p:spPr>
              <a:xfrm>
                <a:off x="3590171" y="1330430"/>
                <a:ext cx="1451696" cy="1451696"/>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7" name="îṩḷîḑê">
                <a:extLst>
                  <a:ext uri="{FF2B5EF4-FFF2-40B4-BE49-F238E27FC236}">
                    <a16:creationId xmlns:a16="http://schemas.microsoft.com/office/drawing/2014/main" id="{3E6A8C0D-A2E2-4FD9-AD20-CE3A04C8C576}"/>
                  </a:ext>
                </a:extLst>
              </p:cNvPr>
              <p:cNvSpPr>
                <a:spLocks noChangeAspect="1"/>
              </p:cNvSpPr>
              <p:nvPr/>
            </p:nvSpPr>
            <p:spPr>
              <a:xfrm>
                <a:off x="3590171" y="1274819"/>
                <a:ext cx="1451696" cy="1451696"/>
              </a:xfrm>
              <a:prstGeom prst="ellipse">
                <a:avLst/>
              </a:prstGeom>
              <a:solidFill>
                <a:srgbClr val="3C5F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65" name="íS1ïďé">
              <a:extLst>
                <a:ext uri="{FF2B5EF4-FFF2-40B4-BE49-F238E27FC236}">
                  <a16:creationId xmlns:a16="http://schemas.microsoft.com/office/drawing/2014/main" id="{8814CFC9-AC7E-4972-92E5-4E36C9A545C0}"/>
                </a:ext>
              </a:extLst>
            </p:cNvPr>
            <p:cNvSpPr>
              <a:spLocks/>
            </p:cNvSpPr>
            <p:nvPr/>
          </p:nvSpPr>
          <p:spPr bwMode="auto">
            <a:xfrm>
              <a:off x="5450180" y="2283363"/>
              <a:ext cx="609024" cy="65522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anchor="ctr"/>
            <a:lstStyle/>
            <a:p>
              <a:pPr algn="ctr"/>
              <a:endParaRPr/>
            </a:p>
          </p:txBody>
        </p:sp>
      </p:grpSp>
      <p:grpSp>
        <p:nvGrpSpPr>
          <p:cNvPr id="5" name="组合 4">
            <a:extLst>
              <a:ext uri="{FF2B5EF4-FFF2-40B4-BE49-F238E27FC236}">
                <a16:creationId xmlns:a16="http://schemas.microsoft.com/office/drawing/2014/main" id="{3AEA878B-F7E5-40E4-87C2-E75017A11F5A}"/>
              </a:ext>
            </a:extLst>
          </p:cNvPr>
          <p:cNvGrpSpPr/>
          <p:nvPr/>
        </p:nvGrpSpPr>
        <p:grpSpPr>
          <a:xfrm>
            <a:off x="5252073" y="3676091"/>
            <a:ext cx="1935595" cy="2013676"/>
            <a:chOff x="5252073" y="3676091"/>
            <a:chExt cx="1935595" cy="2013676"/>
          </a:xfrm>
        </p:grpSpPr>
        <p:grpSp>
          <p:nvGrpSpPr>
            <p:cNvPr id="156" name="iṧ1ïḋe">
              <a:extLst>
                <a:ext uri="{FF2B5EF4-FFF2-40B4-BE49-F238E27FC236}">
                  <a16:creationId xmlns:a16="http://schemas.microsoft.com/office/drawing/2014/main" id="{40D70DF8-6B2B-4DB1-A45C-91109351A5F8}"/>
                </a:ext>
              </a:extLst>
            </p:cNvPr>
            <p:cNvGrpSpPr/>
            <p:nvPr/>
          </p:nvGrpSpPr>
          <p:grpSpPr>
            <a:xfrm>
              <a:off x="5252073" y="3676091"/>
              <a:ext cx="1935595" cy="2013676"/>
              <a:chOff x="3939055" y="2772601"/>
              <a:chExt cx="1451696" cy="1510257"/>
            </a:xfrm>
          </p:grpSpPr>
          <p:sp>
            <p:nvSpPr>
              <p:cNvPr id="174" name="ï$ľïdé">
                <a:extLst>
                  <a:ext uri="{FF2B5EF4-FFF2-40B4-BE49-F238E27FC236}">
                    <a16:creationId xmlns:a16="http://schemas.microsoft.com/office/drawing/2014/main" id="{7A35FB2D-6A58-463E-A09C-D3D33C0F418E}"/>
                  </a:ext>
                </a:extLst>
              </p:cNvPr>
              <p:cNvSpPr>
                <a:spLocks noChangeAspect="1"/>
              </p:cNvSpPr>
              <p:nvPr/>
            </p:nvSpPr>
            <p:spPr>
              <a:xfrm>
                <a:off x="3939055" y="2831162"/>
                <a:ext cx="1451696" cy="1451696"/>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5" name="iṥ1ïďe">
                <a:extLst>
                  <a:ext uri="{FF2B5EF4-FFF2-40B4-BE49-F238E27FC236}">
                    <a16:creationId xmlns:a16="http://schemas.microsoft.com/office/drawing/2014/main" id="{77AC2C69-534F-4C7C-A69B-E3AF520AD9CA}"/>
                  </a:ext>
                </a:extLst>
              </p:cNvPr>
              <p:cNvSpPr>
                <a:spLocks noChangeAspect="1"/>
              </p:cNvSpPr>
              <p:nvPr/>
            </p:nvSpPr>
            <p:spPr>
              <a:xfrm>
                <a:off x="3939055" y="2772601"/>
                <a:ext cx="1451696" cy="1451696"/>
              </a:xfrm>
              <a:prstGeom prst="ellipse">
                <a:avLst/>
              </a:prstGeom>
              <a:solidFill>
                <a:srgbClr val="3C5F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66" name="íšliḓè">
              <a:extLst>
                <a:ext uri="{FF2B5EF4-FFF2-40B4-BE49-F238E27FC236}">
                  <a16:creationId xmlns:a16="http://schemas.microsoft.com/office/drawing/2014/main" id="{AED3ACF4-1D1C-4E59-8842-27500C595123}"/>
                </a:ext>
              </a:extLst>
            </p:cNvPr>
            <p:cNvSpPr>
              <a:spLocks/>
            </p:cNvSpPr>
            <p:nvPr/>
          </p:nvSpPr>
          <p:spPr bwMode="auto">
            <a:xfrm>
              <a:off x="5938097" y="4396886"/>
              <a:ext cx="563547" cy="57208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anchor="ctr"/>
            <a:lstStyle/>
            <a:p>
              <a:pPr algn="ctr"/>
              <a:endParaRPr/>
            </a:p>
          </p:txBody>
        </p:sp>
      </p:grpSp>
      <p:grpSp>
        <p:nvGrpSpPr>
          <p:cNvPr id="3" name="组合 2">
            <a:extLst>
              <a:ext uri="{FF2B5EF4-FFF2-40B4-BE49-F238E27FC236}">
                <a16:creationId xmlns:a16="http://schemas.microsoft.com/office/drawing/2014/main" id="{FD1B048B-2559-41A4-B449-23A9AA7B7D70}"/>
              </a:ext>
            </a:extLst>
          </p:cNvPr>
          <p:cNvGrpSpPr/>
          <p:nvPr/>
        </p:nvGrpSpPr>
        <p:grpSpPr>
          <a:xfrm>
            <a:off x="7133481" y="2838869"/>
            <a:ext cx="1942363" cy="2035313"/>
            <a:chOff x="7133481" y="2838869"/>
            <a:chExt cx="1942363" cy="2035313"/>
          </a:xfrm>
        </p:grpSpPr>
        <p:grpSp>
          <p:nvGrpSpPr>
            <p:cNvPr id="153" name="îṧľîḓè">
              <a:extLst>
                <a:ext uri="{FF2B5EF4-FFF2-40B4-BE49-F238E27FC236}">
                  <a16:creationId xmlns:a16="http://schemas.microsoft.com/office/drawing/2014/main" id="{90F30C11-8F7F-4A84-95A5-DECCF8110D0F}"/>
                </a:ext>
              </a:extLst>
            </p:cNvPr>
            <p:cNvGrpSpPr/>
            <p:nvPr/>
          </p:nvGrpSpPr>
          <p:grpSpPr>
            <a:xfrm>
              <a:off x="7133481" y="2838869"/>
              <a:ext cx="1942363" cy="2035313"/>
              <a:chOff x="5350111" y="2144684"/>
              <a:chExt cx="1456772" cy="1526485"/>
            </a:xfrm>
          </p:grpSpPr>
          <p:sp>
            <p:nvSpPr>
              <p:cNvPr id="180" name="ïṩliḓè">
                <a:extLst>
                  <a:ext uri="{FF2B5EF4-FFF2-40B4-BE49-F238E27FC236}">
                    <a16:creationId xmlns:a16="http://schemas.microsoft.com/office/drawing/2014/main" id="{BAAFC2DE-86F3-4205-AC3A-5A402EE2D1A1}"/>
                  </a:ext>
                </a:extLst>
              </p:cNvPr>
              <p:cNvSpPr>
                <a:spLocks noChangeAspect="1"/>
              </p:cNvSpPr>
              <p:nvPr/>
            </p:nvSpPr>
            <p:spPr>
              <a:xfrm>
                <a:off x="5355187" y="2219473"/>
                <a:ext cx="1451696" cy="1451696"/>
              </a:xfrm>
              <a:prstGeom prst="ellipse">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1" name="iṡļïḑé">
                <a:extLst>
                  <a:ext uri="{FF2B5EF4-FFF2-40B4-BE49-F238E27FC236}">
                    <a16:creationId xmlns:a16="http://schemas.microsoft.com/office/drawing/2014/main" id="{C1431344-A6AF-4F6B-BF58-30E8869B12DB}"/>
                  </a:ext>
                </a:extLst>
              </p:cNvPr>
              <p:cNvSpPr>
                <a:spLocks noChangeAspect="1"/>
              </p:cNvSpPr>
              <p:nvPr/>
            </p:nvSpPr>
            <p:spPr>
              <a:xfrm>
                <a:off x="5350111" y="2144684"/>
                <a:ext cx="1451696" cy="1451696"/>
              </a:xfrm>
              <a:prstGeom prst="ellipse">
                <a:avLst/>
              </a:prstGeom>
              <a:solidFill>
                <a:srgbClr val="3C5F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67" name="îšlidê">
              <a:extLst>
                <a:ext uri="{FF2B5EF4-FFF2-40B4-BE49-F238E27FC236}">
                  <a16:creationId xmlns:a16="http://schemas.microsoft.com/office/drawing/2014/main" id="{42D77BBB-CDE5-4E58-A8D3-704328ED62BA}"/>
                </a:ext>
              </a:extLst>
            </p:cNvPr>
            <p:cNvSpPr>
              <a:spLocks/>
            </p:cNvSpPr>
            <p:nvPr/>
          </p:nvSpPr>
          <p:spPr bwMode="auto">
            <a:xfrm>
              <a:off x="7799291" y="3485099"/>
              <a:ext cx="610744" cy="602203"/>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anchor="ctr"/>
            <a:lstStyle/>
            <a:p>
              <a:pPr algn="ctr"/>
              <a:endParaRPr/>
            </a:p>
          </p:txBody>
        </p:sp>
      </p:grpSp>
      <p:sp>
        <p:nvSpPr>
          <p:cNvPr id="184" name="íŝľiďê">
            <a:extLst>
              <a:ext uri="{FF2B5EF4-FFF2-40B4-BE49-F238E27FC236}">
                <a16:creationId xmlns:a16="http://schemas.microsoft.com/office/drawing/2014/main" id="{18DBFB33-5A69-4942-A1A3-76740AC1DF7E}"/>
              </a:ext>
            </a:extLst>
          </p:cNvPr>
          <p:cNvSpPr txBox="1"/>
          <p:nvPr/>
        </p:nvSpPr>
        <p:spPr>
          <a:xfrm>
            <a:off x="-582037" y="3173529"/>
            <a:ext cx="3415827" cy="562548"/>
          </a:xfrm>
          <a:prstGeom prst="rect">
            <a:avLst/>
          </a:prstGeom>
          <a:noFill/>
        </p:spPr>
        <p:txBody>
          <a:bodyPr wrap="square" lIns="72000" tIns="0" rIns="72000" bIns="0" anchor="ctr" anchorCtr="0">
            <a:normAutofit/>
          </a:bodyPr>
          <a:lstStyle/>
          <a:p>
            <a:pPr algn="r" defTabSz="914378">
              <a:lnSpc>
                <a:spcPct val="120000"/>
              </a:lnSpc>
              <a:defRPr/>
            </a:pPr>
            <a:r>
              <a:rPr lang="zh-CN" altLang="en-US" sz="1050" dirty="0">
                <a:solidFill>
                  <a:schemeClr val="tx1">
                    <a:lumMod val="75000"/>
                    <a:lumOff val="25000"/>
                  </a:schemeClr>
                </a:solidFill>
              </a:rPr>
              <a:t>此部分内容作为文字排版占位显示</a:t>
            </a:r>
            <a:br>
              <a:rPr lang="zh-CN" altLang="en-US" sz="1050" dirty="0">
                <a:solidFill>
                  <a:schemeClr val="tx1">
                    <a:lumMod val="75000"/>
                    <a:lumOff val="25000"/>
                  </a:schemeClr>
                </a:solidFill>
              </a:rPr>
            </a:br>
            <a:r>
              <a:rPr lang="zh-CN" altLang="en-US" sz="1050" dirty="0">
                <a:solidFill>
                  <a:schemeClr val="tx1">
                    <a:lumMod val="75000"/>
                    <a:lumOff val="25000"/>
                  </a:schemeClr>
                </a:solidFill>
              </a:rPr>
              <a:t>（建议使用主题字体）</a:t>
            </a:r>
          </a:p>
        </p:txBody>
      </p:sp>
      <p:sp>
        <p:nvSpPr>
          <p:cNvPr id="185" name="îṧ1iďè">
            <a:extLst>
              <a:ext uri="{FF2B5EF4-FFF2-40B4-BE49-F238E27FC236}">
                <a16:creationId xmlns:a16="http://schemas.microsoft.com/office/drawing/2014/main" id="{845A3ADF-EADD-4D29-A306-10B8BA694E20}"/>
              </a:ext>
            </a:extLst>
          </p:cNvPr>
          <p:cNvSpPr/>
          <p:nvPr/>
        </p:nvSpPr>
        <p:spPr>
          <a:xfrm>
            <a:off x="780454" y="2938587"/>
            <a:ext cx="2053336" cy="234942"/>
          </a:xfrm>
          <a:prstGeom prst="rect">
            <a:avLst/>
          </a:prstGeom>
        </p:spPr>
        <p:txBody>
          <a:bodyPr wrap="none" lIns="72000" tIns="0" rIns="72000" bIns="0">
            <a:noAutofit/>
          </a:bodyPr>
          <a:lstStyle/>
          <a:p>
            <a:pPr lvl="0" algn="r" defTabSz="914378">
              <a:defRPr/>
            </a:pPr>
            <a:r>
              <a:rPr lang="zh-CN" altLang="en-US" b="1" dirty="0">
                <a:solidFill>
                  <a:srgbClr val="152A35"/>
                </a:solidFill>
              </a:rPr>
              <a:t>标题文本预设</a:t>
            </a:r>
          </a:p>
        </p:txBody>
      </p:sp>
      <p:sp>
        <p:nvSpPr>
          <p:cNvPr id="186" name="íŝľiďê">
            <a:extLst>
              <a:ext uri="{FF2B5EF4-FFF2-40B4-BE49-F238E27FC236}">
                <a16:creationId xmlns:a16="http://schemas.microsoft.com/office/drawing/2014/main" id="{9AC2D753-DD51-449B-ACC1-4AF2AA67EAAE}"/>
              </a:ext>
            </a:extLst>
          </p:cNvPr>
          <p:cNvSpPr txBox="1"/>
          <p:nvPr/>
        </p:nvSpPr>
        <p:spPr>
          <a:xfrm>
            <a:off x="7055659" y="2069850"/>
            <a:ext cx="3415827" cy="562548"/>
          </a:xfrm>
          <a:prstGeom prst="rect">
            <a:avLst/>
          </a:prstGeom>
          <a:noFill/>
        </p:spPr>
        <p:txBody>
          <a:bodyPr wrap="square" lIns="72000" tIns="0" rIns="72000" bIns="0" anchor="ctr" anchorCtr="0">
            <a:normAutofit/>
          </a:bodyPr>
          <a:lstStyle/>
          <a:p>
            <a:pPr defTabSz="914378">
              <a:lnSpc>
                <a:spcPct val="120000"/>
              </a:lnSpc>
              <a:defRPr/>
            </a:pPr>
            <a:r>
              <a:rPr lang="zh-CN" altLang="en-US" sz="1050" dirty="0">
                <a:solidFill>
                  <a:schemeClr val="tx1">
                    <a:lumMod val="75000"/>
                    <a:lumOff val="25000"/>
                  </a:schemeClr>
                </a:solidFill>
              </a:rPr>
              <a:t>此部分内容作为文字排版占位显示</a:t>
            </a:r>
            <a:br>
              <a:rPr lang="zh-CN" altLang="en-US" sz="1050" dirty="0">
                <a:solidFill>
                  <a:schemeClr val="tx1">
                    <a:lumMod val="75000"/>
                    <a:lumOff val="25000"/>
                  </a:schemeClr>
                </a:solidFill>
              </a:rPr>
            </a:br>
            <a:r>
              <a:rPr lang="zh-CN" altLang="en-US" sz="1050" dirty="0">
                <a:solidFill>
                  <a:schemeClr val="tx1">
                    <a:lumMod val="75000"/>
                    <a:lumOff val="25000"/>
                  </a:schemeClr>
                </a:solidFill>
              </a:rPr>
              <a:t>（建议使用主题字体）</a:t>
            </a:r>
          </a:p>
        </p:txBody>
      </p:sp>
      <p:sp>
        <p:nvSpPr>
          <p:cNvPr id="187" name="îṧ1iďè">
            <a:extLst>
              <a:ext uri="{FF2B5EF4-FFF2-40B4-BE49-F238E27FC236}">
                <a16:creationId xmlns:a16="http://schemas.microsoft.com/office/drawing/2014/main" id="{97BFB391-F265-4365-8A0B-062C98C09438}"/>
              </a:ext>
            </a:extLst>
          </p:cNvPr>
          <p:cNvSpPr/>
          <p:nvPr/>
        </p:nvSpPr>
        <p:spPr>
          <a:xfrm>
            <a:off x="7055659" y="1834908"/>
            <a:ext cx="2053336" cy="234942"/>
          </a:xfrm>
          <a:prstGeom prst="rect">
            <a:avLst/>
          </a:prstGeom>
        </p:spPr>
        <p:txBody>
          <a:bodyPr wrap="none" lIns="72000" tIns="0" rIns="72000" bIns="0">
            <a:noAutofit/>
          </a:bodyPr>
          <a:lstStyle/>
          <a:p>
            <a:pPr lvl="0" defTabSz="914378">
              <a:defRPr/>
            </a:pPr>
            <a:r>
              <a:rPr lang="zh-CN" altLang="en-US" b="1" dirty="0">
                <a:solidFill>
                  <a:srgbClr val="152A35"/>
                </a:solidFill>
              </a:rPr>
              <a:t>标题文本预设</a:t>
            </a:r>
          </a:p>
        </p:txBody>
      </p:sp>
      <p:sp>
        <p:nvSpPr>
          <p:cNvPr id="188" name="íŝľiďê">
            <a:extLst>
              <a:ext uri="{FF2B5EF4-FFF2-40B4-BE49-F238E27FC236}">
                <a16:creationId xmlns:a16="http://schemas.microsoft.com/office/drawing/2014/main" id="{866406AB-4939-4C53-B723-4922B4292E61}"/>
              </a:ext>
            </a:extLst>
          </p:cNvPr>
          <p:cNvSpPr txBox="1"/>
          <p:nvPr/>
        </p:nvSpPr>
        <p:spPr>
          <a:xfrm>
            <a:off x="9213750" y="3923734"/>
            <a:ext cx="3415827" cy="562548"/>
          </a:xfrm>
          <a:prstGeom prst="rect">
            <a:avLst/>
          </a:prstGeom>
          <a:noFill/>
        </p:spPr>
        <p:txBody>
          <a:bodyPr wrap="square" lIns="72000" tIns="0" rIns="72000" bIns="0" anchor="ctr" anchorCtr="0">
            <a:normAutofit/>
          </a:bodyPr>
          <a:lstStyle/>
          <a:p>
            <a:pPr defTabSz="914378">
              <a:lnSpc>
                <a:spcPct val="120000"/>
              </a:lnSpc>
              <a:defRPr/>
            </a:pPr>
            <a:r>
              <a:rPr lang="zh-CN" altLang="en-US" sz="1050" dirty="0">
                <a:solidFill>
                  <a:schemeClr val="tx1">
                    <a:lumMod val="75000"/>
                    <a:lumOff val="25000"/>
                  </a:schemeClr>
                </a:solidFill>
              </a:rPr>
              <a:t>此部分内容作为文字排版占位显示</a:t>
            </a:r>
            <a:br>
              <a:rPr lang="zh-CN" altLang="en-US" sz="1050" dirty="0">
                <a:solidFill>
                  <a:schemeClr val="tx1">
                    <a:lumMod val="75000"/>
                    <a:lumOff val="25000"/>
                  </a:schemeClr>
                </a:solidFill>
              </a:rPr>
            </a:br>
            <a:r>
              <a:rPr lang="zh-CN" altLang="en-US" sz="1050" dirty="0">
                <a:solidFill>
                  <a:schemeClr val="tx1">
                    <a:lumMod val="75000"/>
                    <a:lumOff val="25000"/>
                  </a:schemeClr>
                </a:solidFill>
              </a:rPr>
              <a:t>（建议使用主题字体）</a:t>
            </a:r>
          </a:p>
        </p:txBody>
      </p:sp>
      <p:sp>
        <p:nvSpPr>
          <p:cNvPr id="189" name="îṧ1iďè">
            <a:extLst>
              <a:ext uri="{FF2B5EF4-FFF2-40B4-BE49-F238E27FC236}">
                <a16:creationId xmlns:a16="http://schemas.microsoft.com/office/drawing/2014/main" id="{37D4CB9C-BE7B-4B37-8BEA-D00A5CF08397}"/>
              </a:ext>
            </a:extLst>
          </p:cNvPr>
          <p:cNvSpPr/>
          <p:nvPr/>
        </p:nvSpPr>
        <p:spPr>
          <a:xfrm>
            <a:off x="9213750" y="3688792"/>
            <a:ext cx="2053336" cy="234942"/>
          </a:xfrm>
          <a:prstGeom prst="rect">
            <a:avLst/>
          </a:prstGeom>
        </p:spPr>
        <p:txBody>
          <a:bodyPr wrap="none" lIns="72000" tIns="0" rIns="72000" bIns="0">
            <a:noAutofit/>
          </a:bodyPr>
          <a:lstStyle/>
          <a:p>
            <a:pPr lvl="0" defTabSz="914378">
              <a:defRPr/>
            </a:pPr>
            <a:r>
              <a:rPr lang="zh-CN" altLang="en-US" b="1" dirty="0">
                <a:solidFill>
                  <a:srgbClr val="152A35"/>
                </a:solidFill>
              </a:rPr>
              <a:t>标题文本预设</a:t>
            </a:r>
          </a:p>
        </p:txBody>
      </p:sp>
      <p:sp>
        <p:nvSpPr>
          <p:cNvPr id="190" name="íŝľiďê">
            <a:extLst>
              <a:ext uri="{FF2B5EF4-FFF2-40B4-BE49-F238E27FC236}">
                <a16:creationId xmlns:a16="http://schemas.microsoft.com/office/drawing/2014/main" id="{892AA869-D0CD-426A-ADE1-4B28D0A3F885}"/>
              </a:ext>
            </a:extLst>
          </p:cNvPr>
          <p:cNvSpPr txBox="1"/>
          <p:nvPr/>
        </p:nvSpPr>
        <p:spPr>
          <a:xfrm>
            <a:off x="5938097" y="6013521"/>
            <a:ext cx="3415827" cy="562548"/>
          </a:xfrm>
          <a:prstGeom prst="rect">
            <a:avLst/>
          </a:prstGeom>
          <a:noFill/>
        </p:spPr>
        <p:txBody>
          <a:bodyPr wrap="square" lIns="72000" tIns="0" rIns="72000" bIns="0" anchor="ctr" anchorCtr="0">
            <a:normAutofit/>
          </a:bodyPr>
          <a:lstStyle/>
          <a:p>
            <a:pPr defTabSz="914378">
              <a:lnSpc>
                <a:spcPct val="120000"/>
              </a:lnSpc>
              <a:defRPr/>
            </a:pPr>
            <a:r>
              <a:rPr lang="zh-CN" altLang="en-US" sz="1050" dirty="0">
                <a:solidFill>
                  <a:schemeClr val="tx1">
                    <a:lumMod val="75000"/>
                    <a:lumOff val="25000"/>
                  </a:schemeClr>
                </a:solidFill>
              </a:rPr>
              <a:t>此部分内容作为文字排版占位显示</a:t>
            </a:r>
            <a:br>
              <a:rPr lang="zh-CN" altLang="en-US" sz="1050" dirty="0">
                <a:solidFill>
                  <a:schemeClr val="tx1">
                    <a:lumMod val="75000"/>
                    <a:lumOff val="25000"/>
                  </a:schemeClr>
                </a:solidFill>
              </a:rPr>
            </a:br>
            <a:r>
              <a:rPr lang="zh-CN" altLang="en-US" sz="1050" dirty="0">
                <a:solidFill>
                  <a:schemeClr val="tx1">
                    <a:lumMod val="75000"/>
                    <a:lumOff val="25000"/>
                  </a:schemeClr>
                </a:solidFill>
              </a:rPr>
              <a:t>（建议使用主题字体）</a:t>
            </a:r>
          </a:p>
        </p:txBody>
      </p:sp>
      <p:sp>
        <p:nvSpPr>
          <p:cNvPr id="191" name="îṧ1iďè">
            <a:extLst>
              <a:ext uri="{FF2B5EF4-FFF2-40B4-BE49-F238E27FC236}">
                <a16:creationId xmlns:a16="http://schemas.microsoft.com/office/drawing/2014/main" id="{C526EA7E-BB1B-4DA4-AFB7-F1745676C5F6}"/>
              </a:ext>
            </a:extLst>
          </p:cNvPr>
          <p:cNvSpPr/>
          <p:nvPr/>
        </p:nvSpPr>
        <p:spPr>
          <a:xfrm>
            <a:off x="5938097" y="5778579"/>
            <a:ext cx="2053336" cy="234942"/>
          </a:xfrm>
          <a:prstGeom prst="rect">
            <a:avLst/>
          </a:prstGeom>
        </p:spPr>
        <p:txBody>
          <a:bodyPr wrap="none" lIns="72000" tIns="0" rIns="72000" bIns="0">
            <a:noAutofit/>
          </a:bodyPr>
          <a:lstStyle/>
          <a:p>
            <a:pPr lvl="0" defTabSz="914378">
              <a:defRPr/>
            </a:pPr>
            <a:r>
              <a:rPr lang="zh-CN" altLang="en-US" b="1" dirty="0">
                <a:solidFill>
                  <a:srgbClr val="152A35"/>
                </a:solidFill>
              </a:rPr>
              <a:t>标题文本预设</a:t>
            </a:r>
          </a:p>
        </p:txBody>
      </p:sp>
    </p:spTree>
    <p:extLst>
      <p:ext uri="{BB962C8B-B14F-4D97-AF65-F5344CB8AC3E}">
        <p14:creationId xmlns:p14="http://schemas.microsoft.com/office/powerpoint/2010/main" val="235516763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anim calcmode="lin" valueType="num">
                                      <p:cBhvr>
                                        <p:cTn id="23" dur="500" fill="hold"/>
                                        <p:tgtEl>
                                          <p:spTgt spid="4"/>
                                        </p:tgtEl>
                                        <p:attrNameLst>
                                          <p:attrName>ppt_x</p:attrName>
                                        </p:attrNameLst>
                                      </p:cBhvr>
                                      <p:tavLst>
                                        <p:tav tm="0">
                                          <p:val>
                                            <p:fltVal val="0.5"/>
                                          </p:val>
                                        </p:tav>
                                        <p:tav tm="100000">
                                          <p:val>
                                            <p:strVal val="#ppt_x"/>
                                          </p:val>
                                        </p:tav>
                                      </p:tavLst>
                                    </p:anim>
                                    <p:anim calcmode="lin" valueType="num">
                                      <p:cBhvr>
                                        <p:cTn id="24" dur="500" fill="hold"/>
                                        <p:tgtEl>
                                          <p:spTgt spid="4"/>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53" presetClass="entr" presetSubtype="528"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ppt_w</p:attrName>
                                        </p:attrNameLst>
                                      </p:cBhvr>
                                      <p:tavLst>
                                        <p:tav tm="0">
                                          <p:val>
                                            <p:fltVal val="0"/>
                                          </p:val>
                                        </p:tav>
                                        <p:tav tm="100000">
                                          <p:val>
                                            <p:strVal val="#ppt_w"/>
                                          </p:val>
                                        </p:tav>
                                      </p:tavLst>
                                    </p:anim>
                                    <p:anim calcmode="lin" valueType="num">
                                      <p:cBhvr>
                                        <p:cTn id="37" dur="500" fill="hold"/>
                                        <p:tgtEl>
                                          <p:spTgt spid="3"/>
                                        </p:tgtEl>
                                        <p:attrNameLst>
                                          <p:attrName>ppt_h</p:attrName>
                                        </p:attrNameLst>
                                      </p:cBhvr>
                                      <p:tavLst>
                                        <p:tav tm="0">
                                          <p:val>
                                            <p:fltVal val="0"/>
                                          </p:val>
                                        </p:tav>
                                        <p:tav tm="100000">
                                          <p:val>
                                            <p:strVal val="#ppt_h"/>
                                          </p:val>
                                        </p:tav>
                                      </p:tavLst>
                                    </p:anim>
                                    <p:animEffect transition="in" filter="fade">
                                      <p:cBhvr>
                                        <p:cTn id="38" dur="500"/>
                                        <p:tgtEl>
                                          <p:spTgt spid="3"/>
                                        </p:tgtEl>
                                      </p:cBhvr>
                                    </p:animEffect>
                                    <p:anim calcmode="lin" valueType="num">
                                      <p:cBhvr>
                                        <p:cTn id="39" dur="500" fill="hold"/>
                                        <p:tgtEl>
                                          <p:spTgt spid="3"/>
                                        </p:tgtEl>
                                        <p:attrNameLst>
                                          <p:attrName>ppt_x</p:attrName>
                                        </p:attrNameLst>
                                      </p:cBhvr>
                                      <p:tavLst>
                                        <p:tav tm="0">
                                          <p:val>
                                            <p:fltVal val="0.5"/>
                                          </p:val>
                                        </p:tav>
                                        <p:tav tm="100000">
                                          <p:val>
                                            <p:strVal val="#ppt_x"/>
                                          </p:val>
                                        </p:tav>
                                      </p:tavLst>
                                    </p:anim>
                                    <p:anim calcmode="lin" valueType="num">
                                      <p:cBhvr>
                                        <p:cTn id="40" dur="500" fill="hold"/>
                                        <p:tgtEl>
                                          <p:spTgt spid="3"/>
                                        </p:tgtEl>
                                        <p:attrNameLst>
                                          <p:attrName>ppt_y</p:attrName>
                                        </p:attrNameLst>
                                      </p:cBhvr>
                                      <p:tavLst>
                                        <p:tav tm="0">
                                          <p:val>
                                            <p:fltVal val="0.5"/>
                                          </p:val>
                                        </p:tav>
                                        <p:tav tm="100000">
                                          <p:val>
                                            <p:strVal val="#ppt_y"/>
                                          </p:val>
                                        </p:tav>
                                      </p:tavLst>
                                    </p:anim>
                                  </p:childTnLst>
                                </p:cTn>
                              </p:par>
                            </p:childTnLst>
                          </p:cTn>
                        </p:par>
                        <p:par>
                          <p:cTn id="41" fill="hold">
                            <p:stCondLst>
                              <p:cond delay="2500"/>
                            </p:stCondLst>
                            <p:childTnLst>
                              <p:par>
                                <p:cTn id="42" presetID="53" presetClass="entr" presetSubtype="52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anim calcmode="lin" valueType="num">
                                      <p:cBhvr>
                                        <p:cTn id="47" dur="500" fill="hold"/>
                                        <p:tgtEl>
                                          <p:spTgt spid="5"/>
                                        </p:tgtEl>
                                        <p:attrNameLst>
                                          <p:attrName>ppt_x</p:attrName>
                                        </p:attrNameLst>
                                      </p:cBhvr>
                                      <p:tavLst>
                                        <p:tav tm="0">
                                          <p:val>
                                            <p:fltVal val="0.5"/>
                                          </p:val>
                                        </p:tav>
                                        <p:tav tm="100000">
                                          <p:val>
                                            <p:strVal val="#ppt_x"/>
                                          </p:val>
                                        </p:tav>
                                      </p:tavLst>
                                    </p:anim>
                                    <p:anim calcmode="lin" valueType="num">
                                      <p:cBhvr>
                                        <p:cTn id="48" dur="500" fill="hold"/>
                                        <p:tgtEl>
                                          <p:spTgt spid="5"/>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160"/>
                                        </p:tgtEl>
                                        <p:attrNameLst>
                                          <p:attrName>style.visibility</p:attrName>
                                        </p:attrNameLst>
                                      </p:cBhvr>
                                      <p:to>
                                        <p:strVal val="visible"/>
                                      </p:to>
                                    </p:set>
                                    <p:animEffect transition="in" filter="wipe(left)">
                                      <p:cBhvr>
                                        <p:cTn id="52" dur="500"/>
                                        <p:tgtEl>
                                          <p:spTgt spid="160"/>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161"/>
                                        </p:tgtEl>
                                        <p:attrNameLst>
                                          <p:attrName>style.visibility</p:attrName>
                                        </p:attrNameLst>
                                      </p:cBhvr>
                                      <p:to>
                                        <p:strVal val="visible"/>
                                      </p:to>
                                    </p:set>
                                    <p:animEffect transition="in" filter="wipe(left)">
                                      <p:cBhvr>
                                        <p:cTn id="56" dur="500"/>
                                        <p:tgtEl>
                                          <p:spTgt spid="161"/>
                                        </p:tgtEl>
                                      </p:cBhvr>
                                    </p:animEffect>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62"/>
                                        </p:tgtEl>
                                        <p:attrNameLst>
                                          <p:attrName>style.visibility</p:attrName>
                                        </p:attrNameLst>
                                      </p:cBhvr>
                                      <p:to>
                                        <p:strVal val="visible"/>
                                      </p:to>
                                    </p:set>
                                    <p:animEffect transition="in" filter="wipe(left)">
                                      <p:cBhvr>
                                        <p:cTn id="60" dur="500"/>
                                        <p:tgtEl>
                                          <p:spTgt spid="162"/>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163"/>
                                        </p:tgtEl>
                                        <p:attrNameLst>
                                          <p:attrName>style.visibility</p:attrName>
                                        </p:attrNameLst>
                                      </p:cBhvr>
                                      <p:to>
                                        <p:strVal val="visible"/>
                                      </p:to>
                                    </p:set>
                                    <p:animEffect transition="in" filter="wipe(left)">
                                      <p:cBhvr>
                                        <p:cTn id="64" dur="500"/>
                                        <p:tgtEl>
                                          <p:spTgt spid="163"/>
                                        </p:tgtEl>
                                      </p:cBhvr>
                                    </p:animEffect>
                                  </p:childTnLst>
                                </p:cTn>
                              </p:par>
                            </p:childTnLst>
                          </p:cTn>
                        </p:par>
                        <p:par>
                          <p:cTn id="65" fill="hold">
                            <p:stCondLst>
                              <p:cond delay="5000"/>
                            </p:stCondLst>
                            <p:childTnLst>
                              <p:par>
                                <p:cTn id="66" presetID="42" presetClass="entr" presetSubtype="0" fill="hold" grpId="0" nodeType="afterEffect">
                                  <p:stCondLst>
                                    <p:cond delay="0"/>
                                  </p:stCondLst>
                                  <p:childTnLst>
                                    <p:set>
                                      <p:cBhvr>
                                        <p:cTn id="67" dur="1" fill="hold">
                                          <p:stCondLst>
                                            <p:cond delay="0"/>
                                          </p:stCondLst>
                                        </p:cTn>
                                        <p:tgtEl>
                                          <p:spTgt spid="185"/>
                                        </p:tgtEl>
                                        <p:attrNameLst>
                                          <p:attrName>style.visibility</p:attrName>
                                        </p:attrNameLst>
                                      </p:cBhvr>
                                      <p:to>
                                        <p:strVal val="visible"/>
                                      </p:to>
                                    </p:set>
                                    <p:animEffect transition="in" filter="fade">
                                      <p:cBhvr>
                                        <p:cTn id="68" dur="500"/>
                                        <p:tgtEl>
                                          <p:spTgt spid="185"/>
                                        </p:tgtEl>
                                      </p:cBhvr>
                                    </p:animEffect>
                                    <p:anim calcmode="lin" valueType="num">
                                      <p:cBhvr>
                                        <p:cTn id="69" dur="500" fill="hold"/>
                                        <p:tgtEl>
                                          <p:spTgt spid="185"/>
                                        </p:tgtEl>
                                        <p:attrNameLst>
                                          <p:attrName>ppt_x</p:attrName>
                                        </p:attrNameLst>
                                      </p:cBhvr>
                                      <p:tavLst>
                                        <p:tav tm="0">
                                          <p:val>
                                            <p:strVal val="#ppt_x"/>
                                          </p:val>
                                        </p:tav>
                                        <p:tav tm="100000">
                                          <p:val>
                                            <p:strVal val="#ppt_x"/>
                                          </p:val>
                                        </p:tav>
                                      </p:tavLst>
                                    </p:anim>
                                    <p:anim calcmode="lin" valueType="num">
                                      <p:cBhvr>
                                        <p:cTn id="70" dur="500" fill="hold"/>
                                        <p:tgtEl>
                                          <p:spTgt spid="18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84"/>
                                        </p:tgtEl>
                                        <p:attrNameLst>
                                          <p:attrName>style.visibility</p:attrName>
                                        </p:attrNameLst>
                                      </p:cBhvr>
                                      <p:to>
                                        <p:strVal val="visible"/>
                                      </p:to>
                                    </p:set>
                                    <p:animEffect transition="in" filter="fade">
                                      <p:cBhvr>
                                        <p:cTn id="73" dur="500"/>
                                        <p:tgtEl>
                                          <p:spTgt spid="184"/>
                                        </p:tgtEl>
                                      </p:cBhvr>
                                    </p:animEffect>
                                    <p:anim calcmode="lin" valueType="num">
                                      <p:cBhvr>
                                        <p:cTn id="74" dur="500" fill="hold"/>
                                        <p:tgtEl>
                                          <p:spTgt spid="184"/>
                                        </p:tgtEl>
                                        <p:attrNameLst>
                                          <p:attrName>ppt_x</p:attrName>
                                        </p:attrNameLst>
                                      </p:cBhvr>
                                      <p:tavLst>
                                        <p:tav tm="0">
                                          <p:val>
                                            <p:strVal val="#ppt_x"/>
                                          </p:val>
                                        </p:tav>
                                        <p:tav tm="100000">
                                          <p:val>
                                            <p:strVal val="#ppt_x"/>
                                          </p:val>
                                        </p:tav>
                                      </p:tavLst>
                                    </p:anim>
                                    <p:anim calcmode="lin" valueType="num">
                                      <p:cBhvr>
                                        <p:cTn id="75" dur="500" fill="hold"/>
                                        <p:tgtEl>
                                          <p:spTgt spid="18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87"/>
                                        </p:tgtEl>
                                        <p:attrNameLst>
                                          <p:attrName>style.visibility</p:attrName>
                                        </p:attrNameLst>
                                      </p:cBhvr>
                                      <p:to>
                                        <p:strVal val="visible"/>
                                      </p:to>
                                    </p:set>
                                    <p:animEffect transition="in" filter="fade">
                                      <p:cBhvr>
                                        <p:cTn id="78" dur="500"/>
                                        <p:tgtEl>
                                          <p:spTgt spid="187"/>
                                        </p:tgtEl>
                                      </p:cBhvr>
                                    </p:animEffect>
                                    <p:anim calcmode="lin" valueType="num">
                                      <p:cBhvr>
                                        <p:cTn id="79" dur="500" fill="hold"/>
                                        <p:tgtEl>
                                          <p:spTgt spid="187"/>
                                        </p:tgtEl>
                                        <p:attrNameLst>
                                          <p:attrName>ppt_x</p:attrName>
                                        </p:attrNameLst>
                                      </p:cBhvr>
                                      <p:tavLst>
                                        <p:tav tm="0">
                                          <p:val>
                                            <p:strVal val="#ppt_x"/>
                                          </p:val>
                                        </p:tav>
                                        <p:tav tm="100000">
                                          <p:val>
                                            <p:strVal val="#ppt_x"/>
                                          </p:val>
                                        </p:tav>
                                      </p:tavLst>
                                    </p:anim>
                                    <p:anim calcmode="lin" valueType="num">
                                      <p:cBhvr>
                                        <p:cTn id="80" dur="500" fill="hold"/>
                                        <p:tgtEl>
                                          <p:spTgt spid="18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86"/>
                                        </p:tgtEl>
                                        <p:attrNameLst>
                                          <p:attrName>style.visibility</p:attrName>
                                        </p:attrNameLst>
                                      </p:cBhvr>
                                      <p:to>
                                        <p:strVal val="visible"/>
                                      </p:to>
                                    </p:set>
                                    <p:animEffect transition="in" filter="fade">
                                      <p:cBhvr>
                                        <p:cTn id="83" dur="500"/>
                                        <p:tgtEl>
                                          <p:spTgt spid="186"/>
                                        </p:tgtEl>
                                      </p:cBhvr>
                                    </p:animEffect>
                                    <p:anim calcmode="lin" valueType="num">
                                      <p:cBhvr>
                                        <p:cTn id="84" dur="500" fill="hold"/>
                                        <p:tgtEl>
                                          <p:spTgt spid="186"/>
                                        </p:tgtEl>
                                        <p:attrNameLst>
                                          <p:attrName>ppt_x</p:attrName>
                                        </p:attrNameLst>
                                      </p:cBhvr>
                                      <p:tavLst>
                                        <p:tav tm="0">
                                          <p:val>
                                            <p:strVal val="#ppt_x"/>
                                          </p:val>
                                        </p:tav>
                                        <p:tav tm="100000">
                                          <p:val>
                                            <p:strVal val="#ppt_x"/>
                                          </p:val>
                                        </p:tav>
                                      </p:tavLst>
                                    </p:anim>
                                    <p:anim calcmode="lin" valueType="num">
                                      <p:cBhvr>
                                        <p:cTn id="85" dur="500" fill="hold"/>
                                        <p:tgtEl>
                                          <p:spTgt spid="186"/>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89"/>
                                        </p:tgtEl>
                                        <p:attrNameLst>
                                          <p:attrName>style.visibility</p:attrName>
                                        </p:attrNameLst>
                                      </p:cBhvr>
                                      <p:to>
                                        <p:strVal val="visible"/>
                                      </p:to>
                                    </p:set>
                                    <p:animEffect transition="in" filter="fade">
                                      <p:cBhvr>
                                        <p:cTn id="88" dur="500"/>
                                        <p:tgtEl>
                                          <p:spTgt spid="189"/>
                                        </p:tgtEl>
                                      </p:cBhvr>
                                    </p:animEffect>
                                    <p:anim calcmode="lin" valueType="num">
                                      <p:cBhvr>
                                        <p:cTn id="89" dur="500" fill="hold"/>
                                        <p:tgtEl>
                                          <p:spTgt spid="189"/>
                                        </p:tgtEl>
                                        <p:attrNameLst>
                                          <p:attrName>ppt_x</p:attrName>
                                        </p:attrNameLst>
                                      </p:cBhvr>
                                      <p:tavLst>
                                        <p:tav tm="0">
                                          <p:val>
                                            <p:strVal val="#ppt_x"/>
                                          </p:val>
                                        </p:tav>
                                        <p:tav tm="100000">
                                          <p:val>
                                            <p:strVal val="#ppt_x"/>
                                          </p:val>
                                        </p:tav>
                                      </p:tavLst>
                                    </p:anim>
                                    <p:anim calcmode="lin" valueType="num">
                                      <p:cBhvr>
                                        <p:cTn id="90" dur="500" fill="hold"/>
                                        <p:tgtEl>
                                          <p:spTgt spid="18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88"/>
                                        </p:tgtEl>
                                        <p:attrNameLst>
                                          <p:attrName>style.visibility</p:attrName>
                                        </p:attrNameLst>
                                      </p:cBhvr>
                                      <p:to>
                                        <p:strVal val="visible"/>
                                      </p:to>
                                    </p:set>
                                    <p:animEffect transition="in" filter="fade">
                                      <p:cBhvr>
                                        <p:cTn id="93" dur="500"/>
                                        <p:tgtEl>
                                          <p:spTgt spid="188"/>
                                        </p:tgtEl>
                                      </p:cBhvr>
                                    </p:animEffect>
                                    <p:anim calcmode="lin" valueType="num">
                                      <p:cBhvr>
                                        <p:cTn id="94" dur="500" fill="hold"/>
                                        <p:tgtEl>
                                          <p:spTgt spid="188"/>
                                        </p:tgtEl>
                                        <p:attrNameLst>
                                          <p:attrName>ppt_x</p:attrName>
                                        </p:attrNameLst>
                                      </p:cBhvr>
                                      <p:tavLst>
                                        <p:tav tm="0">
                                          <p:val>
                                            <p:strVal val="#ppt_x"/>
                                          </p:val>
                                        </p:tav>
                                        <p:tav tm="100000">
                                          <p:val>
                                            <p:strVal val="#ppt_x"/>
                                          </p:val>
                                        </p:tav>
                                      </p:tavLst>
                                    </p:anim>
                                    <p:anim calcmode="lin" valueType="num">
                                      <p:cBhvr>
                                        <p:cTn id="95" dur="500" fill="hold"/>
                                        <p:tgtEl>
                                          <p:spTgt spid="18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91"/>
                                        </p:tgtEl>
                                        <p:attrNameLst>
                                          <p:attrName>style.visibility</p:attrName>
                                        </p:attrNameLst>
                                      </p:cBhvr>
                                      <p:to>
                                        <p:strVal val="visible"/>
                                      </p:to>
                                    </p:set>
                                    <p:animEffect transition="in" filter="fade">
                                      <p:cBhvr>
                                        <p:cTn id="98" dur="500"/>
                                        <p:tgtEl>
                                          <p:spTgt spid="191"/>
                                        </p:tgtEl>
                                      </p:cBhvr>
                                    </p:animEffect>
                                    <p:anim calcmode="lin" valueType="num">
                                      <p:cBhvr>
                                        <p:cTn id="99" dur="500" fill="hold"/>
                                        <p:tgtEl>
                                          <p:spTgt spid="191"/>
                                        </p:tgtEl>
                                        <p:attrNameLst>
                                          <p:attrName>ppt_x</p:attrName>
                                        </p:attrNameLst>
                                      </p:cBhvr>
                                      <p:tavLst>
                                        <p:tav tm="0">
                                          <p:val>
                                            <p:strVal val="#ppt_x"/>
                                          </p:val>
                                        </p:tav>
                                        <p:tav tm="100000">
                                          <p:val>
                                            <p:strVal val="#ppt_x"/>
                                          </p:val>
                                        </p:tav>
                                      </p:tavLst>
                                    </p:anim>
                                    <p:anim calcmode="lin" valueType="num">
                                      <p:cBhvr>
                                        <p:cTn id="100" dur="500" fill="hold"/>
                                        <p:tgtEl>
                                          <p:spTgt spid="191"/>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90"/>
                                        </p:tgtEl>
                                        <p:attrNameLst>
                                          <p:attrName>style.visibility</p:attrName>
                                        </p:attrNameLst>
                                      </p:cBhvr>
                                      <p:to>
                                        <p:strVal val="visible"/>
                                      </p:to>
                                    </p:set>
                                    <p:animEffect transition="in" filter="fade">
                                      <p:cBhvr>
                                        <p:cTn id="103" dur="500"/>
                                        <p:tgtEl>
                                          <p:spTgt spid="190"/>
                                        </p:tgtEl>
                                      </p:cBhvr>
                                    </p:animEffect>
                                    <p:anim calcmode="lin" valueType="num">
                                      <p:cBhvr>
                                        <p:cTn id="104" dur="500" fill="hold"/>
                                        <p:tgtEl>
                                          <p:spTgt spid="190"/>
                                        </p:tgtEl>
                                        <p:attrNameLst>
                                          <p:attrName>ppt_x</p:attrName>
                                        </p:attrNameLst>
                                      </p:cBhvr>
                                      <p:tavLst>
                                        <p:tav tm="0">
                                          <p:val>
                                            <p:strVal val="#ppt_x"/>
                                          </p:val>
                                        </p:tav>
                                        <p:tav tm="100000">
                                          <p:val>
                                            <p:strVal val="#ppt_x"/>
                                          </p:val>
                                        </p:tav>
                                      </p:tavLst>
                                    </p:anim>
                                    <p:anim calcmode="lin" valueType="num">
                                      <p:cBhvr>
                                        <p:cTn id="105" dur="500" fill="hold"/>
                                        <p:tgtEl>
                                          <p:spTgt spid="1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0" grpId="0" animBg="1"/>
      <p:bldP spid="161" grpId="0" animBg="1"/>
      <p:bldP spid="162" grpId="0" animBg="1"/>
      <p:bldP spid="163" grpId="0" animBg="1"/>
      <p:bldP spid="184" grpId="0"/>
      <p:bldP spid="185" grpId="0"/>
      <p:bldP spid="186" grpId="0"/>
      <p:bldP spid="187" grpId="0"/>
      <p:bldP spid="188" grpId="0"/>
      <p:bldP spid="189" grpId="0"/>
      <p:bldP spid="190" grpId="0"/>
      <p:bldP spid="19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5D5459E-0DBC-455E-8B7B-1E7E668DA1B6}"/>
              </a:ext>
            </a:extLst>
          </p:cNvPr>
          <p:cNvSpPr/>
          <p:nvPr/>
        </p:nvSpPr>
        <p:spPr>
          <a:xfrm>
            <a:off x="0" y="1863398"/>
            <a:ext cx="12188824" cy="2800591"/>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D29ECDB-C051-4916-B357-84ED5BAA9683}"/>
              </a:ext>
            </a:extLst>
          </p:cNvPr>
          <p:cNvGrpSpPr/>
          <p:nvPr/>
        </p:nvGrpSpPr>
        <p:grpSpPr>
          <a:xfrm>
            <a:off x="3421195" y="2276389"/>
            <a:ext cx="1711468" cy="1989765"/>
            <a:chOff x="3421195" y="2276389"/>
            <a:chExt cx="1711468" cy="1989765"/>
          </a:xfrm>
        </p:grpSpPr>
        <p:sp>
          <p:nvSpPr>
            <p:cNvPr id="4" name="Freeform 5">
              <a:extLst>
                <a:ext uri="{FF2B5EF4-FFF2-40B4-BE49-F238E27FC236}">
                  <a16:creationId xmlns:a16="http://schemas.microsoft.com/office/drawing/2014/main" id="{09861A29-26DA-4B42-8C12-A93BBD8DBC38}"/>
                </a:ext>
              </a:extLst>
            </p:cNvPr>
            <p:cNvSpPr>
              <a:spLocks noEditPoints="1"/>
            </p:cNvSpPr>
            <p:nvPr/>
          </p:nvSpPr>
          <p:spPr bwMode="auto">
            <a:xfrm>
              <a:off x="3421195" y="2276389"/>
              <a:ext cx="1711468" cy="1989765"/>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矩形 6">
              <a:extLst>
                <a:ext uri="{FF2B5EF4-FFF2-40B4-BE49-F238E27FC236}">
                  <a16:creationId xmlns:a16="http://schemas.microsoft.com/office/drawing/2014/main" id="{4CB58527-6E98-4F9F-B961-E7ADD5979BA3}"/>
                </a:ext>
              </a:extLst>
            </p:cNvPr>
            <p:cNvSpPr/>
            <p:nvPr/>
          </p:nvSpPr>
          <p:spPr>
            <a:xfrm>
              <a:off x="3859631" y="2516184"/>
              <a:ext cx="748923" cy="1446550"/>
            </a:xfrm>
            <a:prstGeom prst="rect">
              <a:avLst/>
            </a:prstGeom>
          </p:spPr>
          <p:txBody>
            <a:bodyPr wrap="none">
              <a:spAutoFit/>
            </a:bodyPr>
            <a:lstStyle/>
            <a:p>
              <a:pPr algn="ctr"/>
              <a:r>
                <a:rPr lang="en-US" altLang="zh-CN" sz="8800" dirty="0">
                  <a:solidFill>
                    <a:schemeClr val="bg1"/>
                  </a:solidFill>
                  <a:latin typeface="Impact" panose="020B0806030902050204" pitchFamily="34" charset="0"/>
                </a:rPr>
                <a:t>4</a:t>
              </a:r>
              <a:endParaRPr lang="zh-CN" altLang="en-US" sz="8800" dirty="0">
                <a:solidFill>
                  <a:schemeClr val="bg1"/>
                </a:solidFill>
                <a:latin typeface="Impact" panose="020B0806030902050204" pitchFamily="34" charset="0"/>
              </a:endParaRPr>
            </a:p>
          </p:txBody>
        </p:sp>
      </p:grpSp>
      <p:sp>
        <p:nvSpPr>
          <p:cNvPr id="8" name="文本框 7">
            <a:extLst>
              <a:ext uri="{FF2B5EF4-FFF2-40B4-BE49-F238E27FC236}">
                <a16:creationId xmlns:a16="http://schemas.microsoft.com/office/drawing/2014/main" id="{75208709-CEB8-466A-B589-F9F96AE5A710}"/>
              </a:ext>
            </a:extLst>
          </p:cNvPr>
          <p:cNvSpPr txBox="1"/>
          <p:nvPr/>
        </p:nvSpPr>
        <p:spPr>
          <a:xfrm>
            <a:off x="3114664" y="3496912"/>
            <a:ext cx="2324529" cy="461665"/>
          </a:xfrm>
          <a:prstGeom prst="rect">
            <a:avLst/>
          </a:prstGeom>
          <a:solidFill>
            <a:srgbClr val="152A35"/>
          </a:solidFill>
        </p:spPr>
        <p:txBody>
          <a:bodyPr wrap="square" rtlCol="0">
            <a:spAutoFit/>
          </a:bodyPr>
          <a:lstStyle/>
          <a:p>
            <a:pPr algn="ctr"/>
            <a:r>
              <a:rPr lang="en-US" altLang="zh-CN" sz="2400" spc="600" dirty="0">
                <a:solidFill>
                  <a:schemeClr val="bg1"/>
                </a:solidFill>
              </a:rPr>
              <a:t>PART ONE</a:t>
            </a:r>
            <a:endParaRPr lang="zh-CN" altLang="en-US" sz="2400" spc="600" dirty="0">
              <a:solidFill>
                <a:schemeClr val="bg1"/>
              </a:solidFill>
            </a:endParaRPr>
          </a:p>
        </p:txBody>
      </p:sp>
      <p:sp>
        <p:nvSpPr>
          <p:cNvPr id="9" name="文本框 8">
            <a:extLst>
              <a:ext uri="{FF2B5EF4-FFF2-40B4-BE49-F238E27FC236}">
                <a16:creationId xmlns:a16="http://schemas.microsoft.com/office/drawing/2014/main" id="{E3D82AD1-6DF8-4569-A0AE-292EEC5FA33F}"/>
              </a:ext>
            </a:extLst>
          </p:cNvPr>
          <p:cNvSpPr txBox="1"/>
          <p:nvPr/>
        </p:nvSpPr>
        <p:spPr>
          <a:xfrm>
            <a:off x="5595949" y="2766866"/>
            <a:ext cx="2646878"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财务融资</a:t>
            </a:r>
          </a:p>
        </p:txBody>
      </p:sp>
      <p:sp>
        <p:nvSpPr>
          <p:cNvPr id="10" name="文本框 9">
            <a:extLst>
              <a:ext uri="{FF2B5EF4-FFF2-40B4-BE49-F238E27FC236}">
                <a16:creationId xmlns:a16="http://schemas.microsoft.com/office/drawing/2014/main" id="{11B22EE6-76CE-4789-963B-A4A7484BCC4E}"/>
              </a:ext>
            </a:extLst>
          </p:cNvPr>
          <p:cNvSpPr txBox="1"/>
          <p:nvPr/>
        </p:nvSpPr>
        <p:spPr>
          <a:xfrm>
            <a:off x="5595950" y="3584432"/>
            <a:ext cx="4087016" cy="461665"/>
          </a:xfrm>
          <a:prstGeom prst="rect">
            <a:avLst/>
          </a:prstGeom>
          <a:noFill/>
        </p:spPr>
        <p:txBody>
          <a:bodyPr wrap="non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ADD YOUR ENGLISH TITLE</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947B1F03-A120-443D-ACBB-093CFF46AD4B}"/>
              </a:ext>
            </a:extLst>
          </p:cNvPr>
          <p:cNvSpPr txBox="1"/>
          <p:nvPr/>
        </p:nvSpPr>
        <p:spPr>
          <a:xfrm>
            <a:off x="172528" y="155277"/>
            <a:ext cx="1915064" cy="830997"/>
          </a:xfrm>
          <a:prstGeom prst="rect">
            <a:avLst/>
          </a:prstGeom>
          <a:noFill/>
        </p:spPr>
        <p:txBody>
          <a:bodyPr wrap="square" rtlCol="0">
            <a:spAutoFit/>
          </a:bodyPr>
          <a:lstStyle/>
          <a:p>
            <a:r>
              <a:rPr lang="en-US" altLang="zh-CN" sz="2400" dirty="0">
                <a:solidFill>
                  <a:srgbClr val="3C5F6B"/>
                </a:solidFill>
                <a:latin typeface="Levenim MT" panose="02010502060101010101" pitchFamily="2" charset="-79"/>
                <a:cs typeface="Levenim MT" panose="02010502060101010101" pitchFamily="2" charset="-79"/>
              </a:rPr>
              <a:t>COMPANY</a:t>
            </a:r>
          </a:p>
          <a:p>
            <a:r>
              <a:rPr lang="en-US" altLang="zh-CN" sz="2400" dirty="0">
                <a:solidFill>
                  <a:srgbClr val="3C5F6B"/>
                </a:solidFill>
                <a:latin typeface="Levenim MT" panose="02010502060101010101" pitchFamily="2" charset="-79"/>
                <a:cs typeface="Levenim MT" panose="02010502060101010101" pitchFamily="2" charset="-79"/>
              </a:rPr>
              <a:t>LOGO</a:t>
            </a:r>
            <a:endParaRPr lang="zh-CN" altLang="en-US" sz="2400" dirty="0">
              <a:solidFill>
                <a:srgbClr val="3C5F6B"/>
              </a:solidFill>
              <a:latin typeface="Levenim MT" panose="02010502060101010101" pitchFamily="2" charset="-79"/>
              <a:cs typeface="Levenim MT" panose="02010502060101010101" pitchFamily="2" charset="-79"/>
            </a:endParaRPr>
          </a:p>
        </p:txBody>
      </p:sp>
      <p:sp>
        <p:nvSpPr>
          <p:cNvPr id="14" name="TextBox 27">
            <a:extLst>
              <a:ext uri="{FF2B5EF4-FFF2-40B4-BE49-F238E27FC236}">
                <a16:creationId xmlns:a16="http://schemas.microsoft.com/office/drawing/2014/main" id="{710EB64C-C32E-4805-96B5-5FD39F7138E4}"/>
              </a:ext>
            </a:extLst>
          </p:cNvPr>
          <p:cNvSpPr txBox="1"/>
          <p:nvPr/>
        </p:nvSpPr>
        <p:spPr>
          <a:xfrm>
            <a:off x="7412643" y="6351993"/>
            <a:ext cx="4540645" cy="369332"/>
          </a:xfrm>
          <a:prstGeom prst="rect">
            <a:avLst/>
          </a:prstGeom>
          <a:noFill/>
          <a:ln>
            <a:noFill/>
          </a:ln>
        </p:spPr>
        <p:txBody>
          <a:bodyPr wrap="square" rtlCol="0">
            <a:spAutoFit/>
          </a:bodyPr>
          <a:lstStyle/>
          <a:p>
            <a:pPr algn="r"/>
            <a:r>
              <a:rPr lang="en-US" altLang="zh-CN" dirty="0">
                <a:solidFill>
                  <a:srgbClr val="152A35"/>
                </a:solidFill>
                <a:cs typeface="+mn-ea"/>
                <a:sym typeface="+mn-lt"/>
              </a:rPr>
              <a:t>—— </a:t>
            </a:r>
            <a:r>
              <a:rPr lang="zh-CN" altLang="en-US" dirty="0">
                <a:solidFill>
                  <a:srgbClr val="152A35"/>
                </a:solidFill>
                <a:cs typeface="+mn-ea"/>
                <a:sym typeface="+mn-lt"/>
              </a:rPr>
              <a:t>点击此处添加企业名称</a:t>
            </a:r>
            <a:endParaRPr lang="zh-CN" altLang="zh-CN" dirty="0">
              <a:solidFill>
                <a:srgbClr val="152A35"/>
              </a:solidFill>
              <a:cs typeface="+mn-ea"/>
              <a:sym typeface="+mn-lt"/>
            </a:endParaRPr>
          </a:p>
        </p:txBody>
      </p:sp>
    </p:spTree>
    <p:extLst>
      <p:ext uri="{BB962C8B-B14F-4D97-AF65-F5344CB8AC3E}">
        <p14:creationId xmlns:p14="http://schemas.microsoft.com/office/powerpoint/2010/main" val="244980243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anim calcmode="lin" valueType="num">
                                      <p:cBhvr>
                                        <p:cTn id="27" dur="750" fill="hold"/>
                                        <p:tgtEl>
                                          <p:spTgt spid="8"/>
                                        </p:tgtEl>
                                        <p:attrNameLst>
                                          <p:attrName>ppt_x</p:attrName>
                                        </p:attrNameLst>
                                      </p:cBhvr>
                                      <p:tavLst>
                                        <p:tav tm="0">
                                          <p:val>
                                            <p:strVal val="#ppt_x"/>
                                          </p:val>
                                        </p:tav>
                                        <p:tav tm="100000">
                                          <p:val>
                                            <p:strVal val="#ppt_x"/>
                                          </p:val>
                                        </p:tav>
                                      </p:tavLst>
                                    </p:anim>
                                    <p:anim calcmode="lin" valueType="num">
                                      <p:cBhvr>
                                        <p:cTn id="28" dur="75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2" presetClass="entr" presetSubtype="0" fill="hold" grpId="0" nodeType="afterEffect">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p:bldP spid="10" grpId="0"/>
      <p:bldP spid="2"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成本分析</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0DE03B21-61F8-4A5B-80A6-AE998FFA299E}"/>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EB928E6E-D592-4292-AF12-70E8060EF868}"/>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33" name="íśḻîḋe">
            <a:extLst>
              <a:ext uri="{FF2B5EF4-FFF2-40B4-BE49-F238E27FC236}">
                <a16:creationId xmlns:a16="http://schemas.microsoft.com/office/drawing/2014/main" id="{97BFADB1-9976-4C5B-BB12-42CB52A55E74}"/>
              </a:ext>
            </a:extLst>
          </p:cNvPr>
          <p:cNvSpPr>
            <a:spLocks/>
          </p:cNvSpPr>
          <p:nvPr/>
        </p:nvSpPr>
        <p:spPr bwMode="auto">
          <a:xfrm>
            <a:off x="0" y="1628148"/>
            <a:ext cx="12192000" cy="4095444"/>
          </a:xfrm>
          <a:custGeom>
            <a:avLst/>
            <a:gdLst>
              <a:gd name="T0" fmla="*/ 0 w 9294125"/>
              <a:gd name="T1" fmla="*/ 1419367 h 2879677"/>
              <a:gd name="T2" fmla="*/ 1739806 w 9294125"/>
              <a:gd name="T3" fmla="*/ 1419367 h 2879677"/>
              <a:gd name="T4" fmla="*/ 2181062 w 9294125"/>
              <a:gd name="T5" fmla="*/ 723331 h 2879677"/>
              <a:gd name="T6" fmla="*/ 2887070 w 9294125"/>
              <a:gd name="T7" fmla="*/ 2879677 h 2879677"/>
              <a:gd name="T8" fmla="*/ 3492220 w 9294125"/>
              <a:gd name="T9" fmla="*/ 0 h 2879677"/>
              <a:gd name="T10" fmla="*/ 3820010 w 9294125"/>
              <a:gd name="T11" fmla="*/ 2088107 h 2879677"/>
              <a:gd name="T12" fmla="*/ 8585566 w 9294125"/>
              <a:gd name="T13" fmla="*/ 2156346 h 2879677"/>
              <a:gd name="T14" fmla="*/ 0 60000 65536"/>
              <a:gd name="T15" fmla="*/ 0 60000 65536"/>
              <a:gd name="T16" fmla="*/ 0 60000 65536"/>
              <a:gd name="T17" fmla="*/ 0 60000 65536"/>
              <a:gd name="T18" fmla="*/ 0 60000 65536"/>
              <a:gd name="T19" fmla="*/ 0 60000 65536"/>
              <a:gd name="T20" fmla="*/ 0 60000 65536"/>
              <a:gd name="T21" fmla="*/ 0 w 9294125"/>
              <a:gd name="T22" fmla="*/ 0 h 2879677"/>
              <a:gd name="T23" fmla="*/ 9294125 w 9294125"/>
              <a:gd name="T24" fmla="*/ 2879677 h 28796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94125" h="2879677">
                <a:moveTo>
                  <a:pt x="0" y="1419367"/>
                </a:moveTo>
                <a:lnTo>
                  <a:pt x="1883391" y="1419367"/>
                </a:lnTo>
                <a:lnTo>
                  <a:pt x="2361063" y="723331"/>
                </a:lnTo>
                <a:lnTo>
                  <a:pt x="3125337" y="2879677"/>
                </a:lnTo>
                <a:lnTo>
                  <a:pt x="3780430" y="0"/>
                </a:lnTo>
                <a:lnTo>
                  <a:pt x="4135272" y="2088107"/>
                </a:lnTo>
                <a:lnTo>
                  <a:pt x="9294125" y="2156346"/>
                </a:lnTo>
              </a:path>
            </a:pathLst>
          </a:custGeom>
          <a:noFill/>
          <a:ln w="25400" cap="flat" cmpd="sng">
            <a:solidFill>
              <a:schemeClr val="bg1">
                <a:lumMod val="85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38" name="îṥļîḍè">
            <a:extLst>
              <a:ext uri="{FF2B5EF4-FFF2-40B4-BE49-F238E27FC236}">
                <a16:creationId xmlns:a16="http://schemas.microsoft.com/office/drawing/2014/main" id="{2BF955C7-FCC1-4146-AE20-590C03C6AA7B}"/>
              </a:ext>
            </a:extLst>
          </p:cNvPr>
          <p:cNvGrpSpPr/>
          <p:nvPr/>
        </p:nvGrpSpPr>
        <p:grpSpPr>
          <a:xfrm>
            <a:off x="5624749" y="1441091"/>
            <a:ext cx="3691440" cy="958325"/>
            <a:chOff x="600158" y="2382076"/>
            <a:chExt cx="3691440" cy="958325"/>
          </a:xfrm>
        </p:grpSpPr>
        <p:sp>
          <p:nvSpPr>
            <p:cNvPr id="48" name="ïṩlíḍè">
              <a:extLst>
                <a:ext uri="{FF2B5EF4-FFF2-40B4-BE49-F238E27FC236}">
                  <a16:creationId xmlns:a16="http://schemas.microsoft.com/office/drawing/2014/main" id="{EA54E119-9D45-43B6-81B6-B7C087938ED8}"/>
                </a:ext>
              </a:extLst>
            </p:cNvPr>
            <p:cNvSpPr>
              <a:spLocks/>
            </p:cNvSpPr>
            <p:nvPr/>
          </p:nvSpPr>
          <p:spPr bwMode="auto">
            <a:xfrm>
              <a:off x="600158" y="2733215"/>
              <a:ext cx="3691440" cy="60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pPr>
              <a:r>
                <a:rPr lang="zh-CN" altLang="en-US" sz="1000" dirty="0">
                  <a:solidFill>
                    <a:schemeClr val="tx1">
                      <a:lumMod val="75000"/>
                      <a:lumOff val="25000"/>
                    </a:schemeClr>
                  </a:solidFill>
                </a:rPr>
                <a:t>此部分内容作为文字排版占位显示（建议使用主题字体）</a:t>
              </a:r>
            </a:p>
            <a:p>
              <a:pPr eaLnBrk="1" hangingPunct="1">
                <a:spcBef>
                  <a:spcPct val="0"/>
                </a:spcBef>
              </a:pPr>
              <a:r>
                <a:rPr lang="zh-CN" altLang="en-US" sz="1000" dirty="0">
                  <a:solidFill>
                    <a:schemeClr val="tx1">
                      <a:lumMod val="75000"/>
                      <a:lumOff val="25000"/>
                    </a:schemeClr>
                  </a:solidFill>
                </a:rPr>
                <a:t>如需更改请在（设置形状格式）菜单下（文本选项）中调整</a:t>
              </a:r>
            </a:p>
          </p:txBody>
        </p:sp>
        <p:sp>
          <p:nvSpPr>
            <p:cNvPr id="49" name="îŝḷiḑé">
              <a:extLst>
                <a:ext uri="{FF2B5EF4-FFF2-40B4-BE49-F238E27FC236}">
                  <a16:creationId xmlns:a16="http://schemas.microsoft.com/office/drawing/2014/main" id="{AEDDCEAB-445B-4420-B771-E3B33D6D0F83}"/>
                </a:ext>
              </a:extLst>
            </p:cNvPr>
            <p:cNvSpPr txBox="1">
              <a:spLocks/>
            </p:cNvSpPr>
            <p:nvPr/>
          </p:nvSpPr>
          <p:spPr bwMode="auto">
            <a:xfrm>
              <a:off x="600158" y="2382076"/>
              <a:ext cx="369144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spcBef>
                  <a:spcPct val="0"/>
                </a:spcBef>
              </a:pPr>
              <a:r>
                <a:rPr lang="zh-CN" altLang="en-US" b="1" dirty="0">
                  <a:solidFill>
                    <a:srgbClr val="152A35"/>
                  </a:solidFill>
                </a:rPr>
                <a:t>支出成本 ③</a:t>
              </a:r>
            </a:p>
          </p:txBody>
        </p:sp>
      </p:grpSp>
      <p:grpSp>
        <p:nvGrpSpPr>
          <p:cNvPr id="39" name="ísļîďè">
            <a:extLst>
              <a:ext uri="{FF2B5EF4-FFF2-40B4-BE49-F238E27FC236}">
                <a16:creationId xmlns:a16="http://schemas.microsoft.com/office/drawing/2014/main" id="{FA03BD20-6938-4FF2-91B2-CFDD7CA4FD32}"/>
              </a:ext>
            </a:extLst>
          </p:cNvPr>
          <p:cNvGrpSpPr/>
          <p:nvPr/>
        </p:nvGrpSpPr>
        <p:grpSpPr>
          <a:xfrm>
            <a:off x="510871" y="2206033"/>
            <a:ext cx="2195910" cy="908538"/>
            <a:chOff x="3596587" y="4927059"/>
            <a:chExt cx="2195910" cy="908538"/>
          </a:xfrm>
        </p:grpSpPr>
        <p:sp>
          <p:nvSpPr>
            <p:cNvPr id="46" name="ïŝḻiḍê">
              <a:extLst>
                <a:ext uri="{FF2B5EF4-FFF2-40B4-BE49-F238E27FC236}">
                  <a16:creationId xmlns:a16="http://schemas.microsoft.com/office/drawing/2014/main" id="{C25C1AA6-5789-4C8C-BAF9-E019BE359500}"/>
                </a:ext>
              </a:extLst>
            </p:cNvPr>
            <p:cNvSpPr>
              <a:spLocks/>
            </p:cNvSpPr>
            <p:nvPr/>
          </p:nvSpPr>
          <p:spPr bwMode="auto">
            <a:xfrm>
              <a:off x="3596587" y="527819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r" eaLnBrk="1" hangingPunct="1">
                <a:lnSpc>
                  <a:spcPct val="120000"/>
                </a:lnSpc>
                <a:spcBef>
                  <a:spcPct val="0"/>
                </a:spcBef>
                <a:buFontTx/>
                <a:buNone/>
              </a:pPr>
              <a:r>
                <a:rPr lang="zh-CN" altLang="en-US" sz="1000" dirty="0">
                  <a:solidFill>
                    <a:schemeClr val="tx1">
                      <a:lumMod val="75000"/>
                      <a:lumOff val="25000"/>
                    </a:schemeClr>
                  </a:solidFill>
                </a:rPr>
                <a:t>此部分内容作为文字排版占位显示</a:t>
              </a:r>
              <a:r>
                <a:rPr lang="en-US" altLang="zh-CN" sz="1000" dirty="0">
                  <a:solidFill>
                    <a:schemeClr val="tx1">
                      <a:lumMod val="75000"/>
                      <a:lumOff val="25000"/>
                    </a:schemeClr>
                  </a:solidFill>
                </a:rPr>
                <a:t/>
              </a:r>
              <a:br>
                <a:rPr lang="en-US" altLang="zh-CN" sz="1000" dirty="0">
                  <a:solidFill>
                    <a:schemeClr val="tx1">
                      <a:lumMod val="75000"/>
                      <a:lumOff val="25000"/>
                    </a:schemeClr>
                  </a:solidFill>
                </a:rPr>
              </a:br>
              <a:r>
                <a:rPr lang="zh-CN" altLang="en-US" sz="1000" dirty="0">
                  <a:solidFill>
                    <a:schemeClr val="tx1">
                      <a:lumMod val="75000"/>
                      <a:lumOff val="25000"/>
                    </a:schemeClr>
                  </a:solidFill>
                </a:rPr>
                <a:t> （建议使用主题字体）</a:t>
              </a:r>
            </a:p>
          </p:txBody>
        </p:sp>
        <p:sp>
          <p:nvSpPr>
            <p:cNvPr id="47" name="îš1íďê">
              <a:extLst>
                <a:ext uri="{FF2B5EF4-FFF2-40B4-BE49-F238E27FC236}">
                  <a16:creationId xmlns:a16="http://schemas.microsoft.com/office/drawing/2014/main" id="{F63F90AA-F71E-4EB4-A2BF-BC13D7C10B1B}"/>
                </a:ext>
              </a:extLst>
            </p:cNvPr>
            <p:cNvSpPr txBox="1">
              <a:spLocks/>
            </p:cNvSpPr>
            <p:nvPr/>
          </p:nvSpPr>
          <p:spPr bwMode="auto">
            <a:xfrm>
              <a:off x="3596587" y="4927059"/>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r" eaLnBrk="1" hangingPunct="1">
                <a:spcBef>
                  <a:spcPct val="0"/>
                </a:spcBef>
                <a:buFontTx/>
                <a:buNone/>
              </a:pPr>
              <a:r>
                <a:rPr lang="zh-CN" altLang="en-US" b="1" dirty="0">
                  <a:solidFill>
                    <a:srgbClr val="152A35"/>
                  </a:solidFill>
                </a:rPr>
                <a:t>支出成本</a:t>
              </a:r>
              <a:r>
                <a:rPr lang="zh-CN" altLang="en-US" sz="1800" b="1" dirty="0">
                  <a:solidFill>
                    <a:srgbClr val="152A35"/>
                  </a:solidFill>
                </a:rPr>
                <a:t> ①</a:t>
              </a:r>
            </a:p>
          </p:txBody>
        </p:sp>
      </p:grpSp>
      <p:grpSp>
        <p:nvGrpSpPr>
          <p:cNvPr id="40" name="îṥḻîḋe">
            <a:extLst>
              <a:ext uri="{FF2B5EF4-FFF2-40B4-BE49-F238E27FC236}">
                <a16:creationId xmlns:a16="http://schemas.microsoft.com/office/drawing/2014/main" id="{49FB610A-5F67-4770-8985-D83A06E79947}"/>
              </a:ext>
            </a:extLst>
          </p:cNvPr>
          <p:cNvGrpSpPr/>
          <p:nvPr/>
        </p:nvGrpSpPr>
        <p:grpSpPr>
          <a:xfrm>
            <a:off x="4526794" y="5271390"/>
            <a:ext cx="2195910" cy="908538"/>
            <a:chOff x="3596587" y="4927059"/>
            <a:chExt cx="2195910" cy="908538"/>
          </a:xfrm>
        </p:grpSpPr>
        <p:sp>
          <p:nvSpPr>
            <p:cNvPr id="44" name="iṥľïḑé">
              <a:extLst>
                <a:ext uri="{FF2B5EF4-FFF2-40B4-BE49-F238E27FC236}">
                  <a16:creationId xmlns:a16="http://schemas.microsoft.com/office/drawing/2014/main" id="{56C4FEFB-6826-442A-8D26-6E60A8D7DF2D}"/>
                </a:ext>
              </a:extLst>
            </p:cNvPr>
            <p:cNvSpPr>
              <a:spLocks/>
            </p:cNvSpPr>
            <p:nvPr/>
          </p:nvSpPr>
          <p:spPr bwMode="auto">
            <a:xfrm>
              <a:off x="3596587" y="527819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solidFill>
                    <a:schemeClr val="tx1">
                      <a:lumMod val="75000"/>
                      <a:lumOff val="25000"/>
                    </a:schemeClr>
                  </a:solidFill>
                </a:rPr>
                <a:t>此部分内容作为文字排版占位显示</a:t>
              </a:r>
              <a:r>
                <a:rPr lang="en-US" altLang="zh-CN" sz="1000" dirty="0">
                  <a:solidFill>
                    <a:schemeClr val="tx1">
                      <a:lumMod val="75000"/>
                      <a:lumOff val="25000"/>
                    </a:schemeClr>
                  </a:solidFill>
                </a:rPr>
                <a:t/>
              </a:r>
              <a:br>
                <a:rPr lang="en-US" altLang="zh-CN" sz="1000" dirty="0">
                  <a:solidFill>
                    <a:schemeClr val="tx1">
                      <a:lumMod val="75000"/>
                      <a:lumOff val="25000"/>
                    </a:schemeClr>
                  </a:solidFill>
                </a:rPr>
              </a:br>
              <a:r>
                <a:rPr lang="zh-CN" altLang="en-US" sz="1000" dirty="0">
                  <a:solidFill>
                    <a:schemeClr val="tx1">
                      <a:lumMod val="75000"/>
                      <a:lumOff val="25000"/>
                    </a:schemeClr>
                  </a:solidFill>
                </a:rPr>
                <a:t> （建议使用主题字体）</a:t>
              </a:r>
            </a:p>
          </p:txBody>
        </p:sp>
        <p:sp>
          <p:nvSpPr>
            <p:cNvPr id="45" name="ïŝḻíḓê">
              <a:extLst>
                <a:ext uri="{FF2B5EF4-FFF2-40B4-BE49-F238E27FC236}">
                  <a16:creationId xmlns:a16="http://schemas.microsoft.com/office/drawing/2014/main" id="{1CA3B684-CAEB-450A-8F7A-9B1F95812FAE}"/>
                </a:ext>
              </a:extLst>
            </p:cNvPr>
            <p:cNvSpPr txBox="1">
              <a:spLocks/>
            </p:cNvSpPr>
            <p:nvPr/>
          </p:nvSpPr>
          <p:spPr bwMode="auto">
            <a:xfrm>
              <a:off x="3596587" y="4927059"/>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spcBef>
                  <a:spcPct val="0"/>
                </a:spcBef>
              </a:pPr>
              <a:r>
                <a:rPr lang="zh-CN" altLang="en-US" b="1" dirty="0">
                  <a:solidFill>
                    <a:srgbClr val="152A35"/>
                  </a:solidFill>
                </a:rPr>
                <a:t>支出成本 ②</a:t>
              </a:r>
            </a:p>
          </p:txBody>
        </p:sp>
      </p:grpSp>
      <p:grpSp>
        <p:nvGrpSpPr>
          <p:cNvPr id="41" name="í$líďê">
            <a:extLst>
              <a:ext uri="{FF2B5EF4-FFF2-40B4-BE49-F238E27FC236}">
                <a16:creationId xmlns:a16="http://schemas.microsoft.com/office/drawing/2014/main" id="{1720D298-4D96-4924-AADE-87B6CC75116C}"/>
              </a:ext>
            </a:extLst>
          </p:cNvPr>
          <p:cNvGrpSpPr/>
          <p:nvPr/>
        </p:nvGrpSpPr>
        <p:grpSpPr>
          <a:xfrm>
            <a:off x="8472263" y="4815054"/>
            <a:ext cx="2195910" cy="908538"/>
            <a:chOff x="3596587" y="4927059"/>
            <a:chExt cx="2195910" cy="908538"/>
          </a:xfrm>
        </p:grpSpPr>
        <p:sp>
          <p:nvSpPr>
            <p:cNvPr id="42" name="íŝlïḍè">
              <a:extLst>
                <a:ext uri="{FF2B5EF4-FFF2-40B4-BE49-F238E27FC236}">
                  <a16:creationId xmlns:a16="http://schemas.microsoft.com/office/drawing/2014/main" id="{6EBBAAA6-F6CE-461F-A96D-C496311DC31B}"/>
                </a:ext>
              </a:extLst>
            </p:cNvPr>
            <p:cNvSpPr>
              <a:spLocks/>
            </p:cNvSpPr>
            <p:nvPr/>
          </p:nvSpPr>
          <p:spPr bwMode="auto">
            <a:xfrm>
              <a:off x="3596587" y="527819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solidFill>
                    <a:schemeClr val="tx1">
                      <a:lumMod val="75000"/>
                      <a:lumOff val="25000"/>
                    </a:schemeClr>
                  </a:solidFill>
                </a:rPr>
                <a:t>此部分内容作为文字排版占位显示</a:t>
              </a:r>
              <a:r>
                <a:rPr lang="en-US" altLang="zh-CN" sz="1000" dirty="0">
                  <a:solidFill>
                    <a:schemeClr val="tx1">
                      <a:lumMod val="75000"/>
                      <a:lumOff val="25000"/>
                    </a:schemeClr>
                  </a:solidFill>
                </a:rPr>
                <a:t/>
              </a:r>
              <a:br>
                <a:rPr lang="en-US" altLang="zh-CN" sz="1000" dirty="0">
                  <a:solidFill>
                    <a:schemeClr val="tx1">
                      <a:lumMod val="75000"/>
                      <a:lumOff val="25000"/>
                    </a:schemeClr>
                  </a:solidFill>
                </a:rPr>
              </a:br>
              <a:r>
                <a:rPr lang="zh-CN" altLang="en-US" sz="1000" dirty="0">
                  <a:solidFill>
                    <a:schemeClr val="tx1">
                      <a:lumMod val="75000"/>
                      <a:lumOff val="25000"/>
                    </a:schemeClr>
                  </a:solidFill>
                </a:rPr>
                <a:t> （建议使用主题字体）</a:t>
              </a:r>
            </a:p>
          </p:txBody>
        </p:sp>
        <p:sp>
          <p:nvSpPr>
            <p:cNvPr id="43" name="ïŝļïďê">
              <a:extLst>
                <a:ext uri="{FF2B5EF4-FFF2-40B4-BE49-F238E27FC236}">
                  <a16:creationId xmlns:a16="http://schemas.microsoft.com/office/drawing/2014/main" id="{98EA1C04-9E03-45AB-8ED9-F329CBFA2842}"/>
                </a:ext>
              </a:extLst>
            </p:cNvPr>
            <p:cNvSpPr txBox="1">
              <a:spLocks/>
            </p:cNvSpPr>
            <p:nvPr/>
          </p:nvSpPr>
          <p:spPr bwMode="auto">
            <a:xfrm>
              <a:off x="3596587" y="4927059"/>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spcBef>
                  <a:spcPct val="0"/>
                </a:spcBef>
              </a:pPr>
              <a:r>
                <a:rPr lang="zh-CN" altLang="en-US" b="1" dirty="0">
                  <a:solidFill>
                    <a:srgbClr val="152A35"/>
                  </a:solidFill>
                </a:rPr>
                <a:t>支出成本 ④</a:t>
              </a:r>
            </a:p>
          </p:txBody>
        </p:sp>
      </p:grpSp>
      <p:grpSp>
        <p:nvGrpSpPr>
          <p:cNvPr id="2" name="组合 1">
            <a:extLst>
              <a:ext uri="{FF2B5EF4-FFF2-40B4-BE49-F238E27FC236}">
                <a16:creationId xmlns:a16="http://schemas.microsoft.com/office/drawing/2014/main" id="{4E09A403-05FF-4B61-B2A2-218C31AE3E21}"/>
              </a:ext>
            </a:extLst>
          </p:cNvPr>
          <p:cNvGrpSpPr/>
          <p:nvPr/>
        </p:nvGrpSpPr>
        <p:grpSpPr>
          <a:xfrm>
            <a:off x="2706781" y="2297842"/>
            <a:ext cx="1052989" cy="724920"/>
            <a:chOff x="2706781" y="2297842"/>
            <a:chExt cx="1052989" cy="724920"/>
          </a:xfrm>
        </p:grpSpPr>
        <p:sp>
          <p:nvSpPr>
            <p:cNvPr id="56" name="îŝľîḓé">
              <a:extLst>
                <a:ext uri="{FF2B5EF4-FFF2-40B4-BE49-F238E27FC236}">
                  <a16:creationId xmlns:a16="http://schemas.microsoft.com/office/drawing/2014/main" id="{744E6BC0-4AE2-4102-A69E-56032A954AE6}"/>
                </a:ext>
              </a:extLst>
            </p:cNvPr>
            <p:cNvSpPr/>
            <p:nvPr/>
          </p:nvSpPr>
          <p:spPr>
            <a:xfrm>
              <a:off x="2706781" y="2297842"/>
              <a:ext cx="724922" cy="724920"/>
            </a:xfrm>
            <a:prstGeom prst="ellipse">
              <a:avLst/>
            </a:prstGeom>
            <a:solidFill>
              <a:srgbClr val="152A35"/>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58" name="TextBox 179">
              <a:extLst>
                <a:ext uri="{FF2B5EF4-FFF2-40B4-BE49-F238E27FC236}">
                  <a16:creationId xmlns:a16="http://schemas.microsoft.com/office/drawing/2014/main" id="{DD3D8A02-FAEB-4D7F-9B04-88D0D0D83A9F}"/>
                </a:ext>
              </a:extLst>
            </p:cNvPr>
            <p:cNvSpPr txBox="1"/>
            <p:nvPr/>
          </p:nvSpPr>
          <p:spPr>
            <a:xfrm>
              <a:off x="2708512" y="2469734"/>
              <a:ext cx="1051258" cy="400110"/>
            </a:xfrm>
            <a:prstGeom prst="rect">
              <a:avLst/>
            </a:prstGeom>
            <a:noFill/>
          </p:spPr>
          <p:txBody>
            <a:bodyPr wrap="square" rtlCol="0">
              <a:spAutoFit/>
            </a:bodyPr>
            <a:lstStyle/>
            <a:p>
              <a:r>
                <a:rPr lang="en-US" altLang="zh-CN" sz="2000" dirty="0">
                  <a:solidFill>
                    <a:schemeClr val="bg1"/>
                  </a:solidFill>
                  <a:cs typeface="+mn-ea"/>
                  <a:sym typeface="+mn-lt"/>
                </a:rPr>
                <a:t>10%</a:t>
              </a:r>
              <a:endParaRPr lang="zh-CN" altLang="zh-CN" sz="2000" dirty="0">
                <a:solidFill>
                  <a:schemeClr val="bg1"/>
                </a:solidFill>
                <a:cs typeface="+mn-ea"/>
                <a:sym typeface="+mn-lt"/>
              </a:endParaRPr>
            </a:p>
          </p:txBody>
        </p:sp>
      </p:grpSp>
      <p:grpSp>
        <p:nvGrpSpPr>
          <p:cNvPr id="7" name="组合 6">
            <a:extLst>
              <a:ext uri="{FF2B5EF4-FFF2-40B4-BE49-F238E27FC236}">
                <a16:creationId xmlns:a16="http://schemas.microsoft.com/office/drawing/2014/main" id="{1D2A63B5-802E-4211-9685-80DBFB42421D}"/>
              </a:ext>
            </a:extLst>
          </p:cNvPr>
          <p:cNvGrpSpPr/>
          <p:nvPr/>
        </p:nvGrpSpPr>
        <p:grpSpPr>
          <a:xfrm>
            <a:off x="3632919" y="5303745"/>
            <a:ext cx="1129484" cy="843828"/>
            <a:chOff x="3632919" y="5303745"/>
            <a:chExt cx="1129484" cy="843828"/>
          </a:xfrm>
        </p:grpSpPr>
        <p:sp>
          <p:nvSpPr>
            <p:cNvPr id="52" name="i$ḷîḍé">
              <a:extLst>
                <a:ext uri="{FF2B5EF4-FFF2-40B4-BE49-F238E27FC236}">
                  <a16:creationId xmlns:a16="http://schemas.microsoft.com/office/drawing/2014/main" id="{31ECEF46-2901-44DD-A2D1-EEB6FD38A948}"/>
                </a:ext>
              </a:extLst>
            </p:cNvPr>
            <p:cNvSpPr/>
            <p:nvPr/>
          </p:nvSpPr>
          <p:spPr>
            <a:xfrm>
              <a:off x="3632919" y="5303745"/>
              <a:ext cx="843830" cy="843828"/>
            </a:xfrm>
            <a:prstGeom prst="ellipse">
              <a:avLst/>
            </a:prstGeom>
            <a:solidFill>
              <a:srgbClr val="3C5F6B"/>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59" name="TextBox 179">
              <a:extLst>
                <a:ext uri="{FF2B5EF4-FFF2-40B4-BE49-F238E27FC236}">
                  <a16:creationId xmlns:a16="http://schemas.microsoft.com/office/drawing/2014/main" id="{767CF69D-02EF-4D5B-B583-9C1D9A5DC17B}"/>
                </a:ext>
              </a:extLst>
            </p:cNvPr>
            <p:cNvSpPr txBox="1"/>
            <p:nvPr/>
          </p:nvSpPr>
          <p:spPr>
            <a:xfrm>
              <a:off x="3711145" y="5521668"/>
              <a:ext cx="1051258" cy="461665"/>
            </a:xfrm>
            <a:prstGeom prst="rect">
              <a:avLst/>
            </a:prstGeom>
            <a:noFill/>
          </p:spPr>
          <p:txBody>
            <a:bodyPr wrap="square" rtlCol="0">
              <a:spAutoFit/>
            </a:bodyPr>
            <a:lstStyle/>
            <a:p>
              <a:r>
                <a:rPr lang="en-US" altLang="zh-CN" sz="2400" dirty="0">
                  <a:solidFill>
                    <a:schemeClr val="bg1"/>
                  </a:solidFill>
                  <a:cs typeface="+mn-ea"/>
                  <a:sym typeface="+mn-lt"/>
                </a:rPr>
                <a:t>25%</a:t>
              </a:r>
              <a:endParaRPr lang="zh-CN" altLang="zh-CN" sz="2400" dirty="0">
                <a:solidFill>
                  <a:schemeClr val="bg1"/>
                </a:solidFill>
                <a:cs typeface="+mn-ea"/>
                <a:sym typeface="+mn-lt"/>
              </a:endParaRPr>
            </a:p>
          </p:txBody>
        </p:sp>
      </p:grpSp>
      <p:grpSp>
        <p:nvGrpSpPr>
          <p:cNvPr id="3" name="组合 2">
            <a:extLst>
              <a:ext uri="{FF2B5EF4-FFF2-40B4-BE49-F238E27FC236}">
                <a16:creationId xmlns:a16="http://schemas.microsoft.com/office/drawing/2014/main" id="{A790745F-5DA0-4A57-B0D8-471533612C6D}"/>
              </a:ext>
            </a:extLst>
          </p:cNvPr>
          <p:cNvGrpSpPr/>
          <p:nvPr/>
        </p:nvGrpSpPr>
        <p:grpSpPr>
          <a:xfrm>
            <a:off x="4377610" y="1351573"/>
            <a:ext cx="1150397" cy="1137360"/>
            <a:chOff x="4377610" y="1351573"/>
            <a:chExt cx="1150397" cy="1137360"/>
          </a:xfrm>
        </p:grpSpPr>
        <p:sp>
          <p:nvSpPr>
            <p:cNvPr id="54" name="ï$ḻïdè">
              <a:extLst>
                <a:ext uri="{FF2B5EF4-FFF2-40B4-BE49-F238E27FC236}">
                  <a16:creationId xmlns:a16="http://schemas.microsoft.com/office/drawing/2014/main" id="{8747081E-7E47-4628-AB75-3E1425206FB0}"/>
                </a:ext>
              </a:extLst>
            </p:cNvPr>
            <p:cNvSpPr/>
            <p:nvPr/>
          </p:nvSpPr>
          <p:spPr>
            <a:xfrm>
              <a:off x="4377610" y="1351573"/>
              <a:ext cx="1137364" cy="1137360"/>
            </a:xfrm>
            <a:prstGeom prst="ellipse">
              <a:avLst/>
            </a:prstGeom>
            <a:solidFill>
              <a:srgbClr val="3C5F6B"/>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60" name="TextBox 179">
              <a:extLst>
                <a:ext uri="{FF2B5EF4-FFF2-40B4-BE49-F238E27FC236}">
                  <a16:creationId xmlns:a16="http://schemas.microsoft.com/office/drawing/2014/main" id="{B646352E-8C63-449E-A4F0-860EB1563D50}"/>
                </a:ext>
              </a:extLst>
            </p:cNvPr>
            <p:cNvSpPr txBox="1"/>
            <p:nvPr/>
          </p:nvSpPr>
          <p:spPr>
            <a:xfrm>
              <a:off x="4476749" y="1621258"/>
              <a:ext cx="1051258" cy="584775"/>
            </a:xfrm>
            <a:prstGeom prst="rect">
              <a:avLst/>
            </a:prstGeom>
            <a:noFill/>
          </p:spPr>
          <p:txBody>
            <a:bodyPr wrap="square" rtlCol="0">
              <a:spAutoFit/>
            </a:bodyPr>
            <a:lstStyle/>
            <a:p>
              <a:r>
                <a:rPr lang="en-US" altLang="zh-CN" sz="3200" dirty="0">
                  <a:solidFill>
                    <a:schemeClr val="bg1"/>
                  </a:solidFill>
                  <a:cs typeface="+mn-ea"/>
                  <a:sym typeface="+mn-lt"/>
                </a:rPr>
                <a:t>35%</a:t>
              </a:r>
              <a:endParaRPr lang="zh-CN" altLang="zh-CN" sz="3200" dirty="0">
                <a:solidFill>
                  <a:schemeClr val="bg1"/>
                </a:solidFill>
                <a:cs typeface="+mn-ea"/>
                <a:sym typeface="+mn-lt"/>
              </a:endParaRPr>
            </a:p>
          </p:txBody>
        </p:sp>
      </p:grpSp>
      <p:grpSp>
        <p:nvGrpSpPr>
          <p:cNvPr id="8" name="组合 7">
            <a:extLst>
              <a:ext uri="{FF2B5EF4-FFF2-40B4-BE49-F238E27FC236}">
                <a16:creationId xmlns:a16="http://schemas.microsoft.com/office/drawing/2014/main" id="{77449D4F-4612-47C0-9E37-10141AA94ECF}"/>
              </a:ext>
            </a:extLst>
          </p:cNvPr>
          <p:cNvGrpSpPr/>
          <p:nvPr/>
        </p:nvGrpSpPr>
        <p:grpSpPr>
          <a:xfrm>
            <a:off x="7536159" y="4128137"/>
            <a:ext cx="1095959" cy="1028426"/>
            <a:chOff x="7536159" y="4128137"/>
            <a:chExt cx="1095959" cy="1028426"/>
          </a:xfrm>
        </p:grpSpPr>
        <p:sp>
          <p:nvSpPr>
            <p:cNvPr id="50" name="ïsľïḍê">
              <a:extLst>
                <a:ext uri="{FF2B5EF4-FFF2-40B4-BE49-F238E27FC236}">
                  <a16:creationId xmlns:a16="http://schemas.microsoft.com/office/drawing/2014/main" id="{3F1834A7-E0FD-4450-B1E3-50364C8C8D83}"/>
                </a:ext>
              </a:extLst>
            </p:cNvPr>
            <p:cNvSpPr/>
            <p:nvPr/>
          </p:nvSpPr>
          <p:spPr>
            <a:xfrm>
              <a:off x="7536159" y="4128137"/>
              <a:ext cx="1028428" cy="1028426"/>
            </a:xfrm>
            <a:prstGeom prst="ellipse">
              <a:avLst/>
            </a:prstGeom>
            <a:solidFill>
              <a:srgbClr val="152A35"/>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61" name="TextBox 179">
              <a:extLst>
                <a:ext uri="{FF2B5EF4-FFF2-40B4-BE49-F238E27FC236}">
                  <a16:creationId xmlns:a16="http://schemas.microsoft.com/office/drawing/2014/main" id="{7364E303-2CCC-474A-9D44-54C2B3FE3A7E}"/>
                </a:ext>
              </a:extLst>
            </p:cNvPr>
            <p:cNvSpPr txBox="1"/>
            <p:nvPr/>
          </p:nvSpPr>
          <p:spPr>
            <a:xfrm>
              <a:off x="7580860" y="4394841"/>
              <a:ext cx="1051258" cy="523220"/>
            </a:xfrm>
            <a:prstGeom prst="rect">
              <a:avLst/>
            </a:prstGeom>
            <a:noFill/>
          </p:spPr>
          <p:txBody>
            <a:bodyPr wrap="square" rtlCol="0">
              <a:spAutoFit/>
            </a:bodyPr>
            <a:lstStyle/>
            <a:p>
              <a:r>
                <a:rPr lang="en-US" altLang="zh-CN" sz="2800" dirty="0">
                  <a:solidFill>
                    <a:schemeClr val="bg1"/>
                  </a:solidFill>
                  <a:cs typeface="+mn-ea"/>
                  <a:sym typeface="+mn-lt"/>
                </a:rPr>
                <a:t>30%</a:t>
              </a:r>
              <a:endParaRPr lang="zh-CN" altLang="zh-CN" sz="2800" dirty="0">
                <a:solidFill>
                  <a:schemeClr val="bg1"/>
                </a:solidFill>
                <a:cs typeface="+mn-ea"/>
                <a:sym typeface="+mn-lt"/>
              </a:endParaRPr>
            </a:p>
          </p:txBody>
        </p:sp>
      </p:grpSp>
    </p:spTree>
    <p:extLst>
      <p:ext uri="{BB962C8B-B14F-4D97-AF65-F5344CB8AC3E}">
        <p14:creationId xmlns:p14="http://schemas.microsoft.com/office/powerpoint/2010/main" val="29218420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childTnLst>
                          </p:cTn>
                        </p:par>
                        <p:par>
                          <p:cTn id="54" fill="hold">
                            <p:stCondLst>
                              <p:cond delay="4500"/>
                            </p:stCondLst>
                            <p:childTnLst>
                              <p:par>
                                <p:cTn id="55" presetID="42" presetClass="entr" presetSubtype="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750"/>
                                        <p:tgtEl>
                                          <p:spTgt spid="39"/>
                                        </p:tgtEl>
                                      </p:cBhvr>
                                    </p:animEffect>
                                    <p:anim calcmode="lin" valueType="num">
                                      <p:cBhvr>
                                        <p:cTn id="58" dur="750" fill="hold"/>
                                        <p:tgtEl>
                                          <p:spTgt spid="39"/>
                                        </p:tgtEl>
                                        <p:attrNameLst>
                                          <p:attrName>ppt_x</p:attrName>
                                        </p:attrNameLst>
                                      </p:cBhvr>
                                      <p:tavLst>
                                        <p:tav tm="0">
                                          <p:val>
                                            <p:strVal val="#ppt_x"/>
                                          </p:val>
                                        </p:tav>
                                        <p:tav tm="100000">
                                          <p:val>
                                            <p:strVal val="#ppt_x"/>
                                          </p:val>
                                        </p:tav>
                                      </p:tavLst>
                                    </p:anim>
                                    <p:anim calcmode="lin" valueType="num">
                                      <p:cBhvr>
                                        <p:cTn id="59" dur="750" fill="hold"/>
                                        <p:tgtEl>
                                          <p:spTgt spid="3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750"/>
                                        <p:tgtEl>
                                          <p:spTgt spid="38"/>
                                        </p:tgtEl>
                                      </p:cBhvr>
                                    </p:animEffect>
                                    <p:anim calcmode="lin" valueType="num">
                                      <p:cBhvr>
                                        <p:cTn id="63" dur="750" fill="hold"/>
                                        <p:tgtEl>
                                          <p:spTgt spid="38"/>
                                        </p:tgtEl>
                                        <p:attrNameLst>
                                          <p:attrName>ppt_x</p:attrName>
                                        </p:attrNameLst>
                                      </p:cBhvr>
                                      <p:tavLst>
                                        <p:tav tm="0">
                                          <p:val>
                                            <p:strVal val="#ppt_x"/>
                                          </p:val>
                                        </p:tav>
                                        <p:tav tm="100000">
                                          <p:val>
                                            <p:strVal val="#ppt_x"/>
                                          </p:val>
                                        </p:tav>
                                      </p:tavLst>
                                    </p:anim>
                                    <p:anim calcmode="lin" valueType="num">
                                      <p:cBhvr>
                                        <p:cTn id="64" dur="750" fill="hold"/>
                                        <p:tgtEl>
                                          <p:spTgt spid="3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750"/>
                                        <p:tgtEl>
                                          <p:spTgt spid="40"/>
                                        </p:tgtEl>
                                      </p:cBhvr>
                                    </p:animEffect>
                                    <p:anim calcmode="lin" valueType="num">
                                      <p:cBhvr>
                                        <p:cTn id="68" dur="750" fill="hold"/>
                                        <p:tgtEl>
                                          <p:spTgt spid="40"/>
                                        </p:tgtEl>
                                        <p:attrNameLst>
                                          <p:attrName>ppt_x</p:attrName>
                                        </p:attrNameLst>
                                      </p:cBhvr>
                                      <p:tavLst>
                                        <p:tav tm="0">
                                          <p:val>
                                            <p:strVal val="#ppt_x"/>
                                          </p:val>
                                        </p:tav>
                                        <p:tav tm="100000">
                                          <p:val>
                                            <p:strVal val="#ppt_x"/>
                                          </p:val>
                                        </p:tav>
                                      </p:tavLst>
                                    </p:anim>
                                    <p:anim calcmode="lin" valueType="num">
                                      <p:cBhvr>
                                        <p:cTn id="69" dur="750" fill="hold"/>
                                        <p:tgtEl>
                                          <p:spTgt spid="4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750"/>
                                        <p:tgtEl>
                                          <p:spTgt spid="41"/>
                                        </p:tgtEl>
                                      </p:cBhvr>
                                    </p:animEffect>
                                    <p:anim calcmode="lin" valueType="num">
                                      <p:cBhvr>
                                        <p:cTn id="73" dur="750" fill="hold"/>
                                        <p:tgtEl>
                                          <p:spTgt spid="41"/>
                                        </p:tgtEl>
                                        <p:attrNameLst>
                                          <p:attrName>ppt_x</p:attrName>
                                        </p:attrNameLst>
                                      </p:cBhvr>
                                      <p:tavLst>
                                        <p:tav tm="0">
                                          <p:val>
                                            <p:strVal val="#ppt_x"/>
                                          </p:val>
                                        </p:tav>
                                        <p:tav tm="100000">
                                          <p:val>
                                            <p:strVal val="#ppt_x"/>
                                          </p:val>
                                        </p:tav>
                                      </p:tavLst>
                                    </p:anim>
                                    <p:anim calcmode="lin" valueType="num">
                                      <p:cBhvr>
                                        <p:cTn id="74"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资金预算</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18" name="TextBox 24">
            <a:extLst>
              <a:ext uri="{FF2B5EF4-FFF2-40B4-BE49-F238E27FC236}">
                <a16:creationId xmlns:a16="http://schemas.microsoft.com/office/drawing/2014/main" id="{AF62A580-6AA4-43B7-820F-FC933AB6BB4B}"/>
              </a:ext>
            </a:extLst>
          </p:cNvPr>
          <p:cNvSpPr txBox="1"/>
          <p:nvPr/>
        </p:nvSpPr>
        <p:spPr>
          <a:xfrm>
            <a:off x="2057101" y="3753714"/>
            <a:ext cx="2664296" cy="1200329"/>
          </a:xfrm>
          <a:prstGeom prst="rect">
            <a:avLst/>
          </a:prstGeom>
          <a:solidFill>
            <a:srgbClr val="152A35"/>
          </a:solidFill>
        </p:spPr>
        <p:txBody>
          <a:bodyPr wrap="square" rtlCol="0">
            <a:spAutoFit/>
          </a:bodyPr>
          <a:lstStyle>
            <a:defPPr>
              <a:defRPr lang="zh-CN"/>
            </a:defPPr>
            <a:lvl1pPr>
              <a:defRPr sz="2400">
                <a:solidFill>
                  <a:schemeClr val="bg1"/>
                </a:solidFill>
                <a:effectLst/>
                <a:latin typeface="微软雅黑" panose="020B0503020204020204" pitchFamily="34" charset="-122"/>
                <a:ea typeface="微软雅黑" panose="020B0503020204020204" pitchFamily="34" charset="-122"/>
              </a:defRPr>
            </a:lvl1pPr>
          </a:lstStyle>
          <a:p>
            <a:pPr algn="ctr">
              <a:lnSpc>
                <a:spcPct val="150000"/>
              </a:lnSpc>
            </a:pPr>
            <a:r>
              <a:rPr lang="zh-CN" altLang="zh-CN" sz="1600" dirty="0">
                <a:latin typeface="+mn-lt"/>
                <a:ea typeface="+mn-ea"/>
                <a:cs typeface="+mn-ea"/>
                <a:sym typeface="+mn-lt"/>
              </a:rPr>
              <a:t>计划</a:t>
            </a:r>
            <a:r>
              <a:rPr lang="zh-CN" altLang="en-US" sz="1600" dirty="0">
                <a:latin typeface="+mn-lt"/>
                <a:ea typeface="+mn-ea"/>
                <a:cs typeface="+mn-ea"/>
                <a:sym typeface="+mn-lt"/>
              </a:rPr>
              <a:t>资金比例</a:t>
            </a:r>
            <a:r>
              <a:rPr lang="zh-CN" altLang="zh-CN" sz="1600" dirty="0">
                <a:latin typeface="+mn-lt"/>
                <a:ea typeface="+mn-ea"/>
                <a:cs typeface="+mn-ea"/>
                <a:sym typeface="+mn-lt"/>
              </a:rPr>
              <a:t>：</a:t>
            </a:r>
            <a:r>
              <a:rPr lang="en-US" altLang="zh-CN" sz="1600" dirty="0">
                <a:latin typeface="+mn-lt"/>
                <a:ea typeface="+mn-ea"/>
                <a:cs typeface="+mn-ea"/>
                <a:sym typeface="+mn-lt"/>
              </a:rPr>
              <a:t>65%</a:t>
            </a:r>
            <a:endParaRPr lang="zh-CN" altLang="zh-CN" sz="1600" dirty="0">
              <a:latin typeface="+mn-lt"/>
              <a:ea typeface="+mn-ea"/>
              <a:cs typeface="+mn-ea"/>
              <a:sym typeface="+mn-lt"/>
            </a:endParaRPr>
          </a:p>
          <a:p>
            <a:pPr algn="ctr">
              <a:lnSpc>
                <a:spcPct val="150000"/>
              </a:lnSpc>
            </a:pPr>
            <a:r>
              <a:rPr lang="zh-CN" altLang="zh-CN" sz="1600" dirty="0">
                <a:latin typeface="+mn-lt"/>
                <a:ea typeface="+mn-ea"/>
                <a:cs typeface="+mn-ea"/>
                <a:sym typeface="+mn-lt"/>
              </a:rPr>
              <a:t>实际</a:t>
            </a:r>
            <a:r>
              <a:rPr lang="zh-CN" altLang="en-US" sz="1600" dirty="0">
                <a:latin typeface="+mn-lt"/>
                <a:ea typeface="+mn-ea"/>
                <a:cs typeface="+mn-ea"/>
                <a:sym typeface="+mn-lt"/>
              </a:rPr>
              <a:t>需要资金</a:t>
            </a:r>
            <a:r>
              <a:rPr lang="zh-CN" altLang="zh-CN" sz="1600" dirty="0">
                <a:latin typeface="+mn-lt"/>
                <a:ea typeface="+mn-ea"/>
                <a:cs typeface="+mn-ea"/>
                <a:sym typeface="+mn-lt"/>
              </a:rPr>
              <a:t>：</a:t>
            </a:r>
            <a:r>
              <a:rPr lang="en-US" altLang="zh-CN" sz="1600" dirty="0">
                <a:latin typeface="+mn-lt"/>
                <a:ea typeface="+mn-ea"/>
                <a:cs typeface="+mn-ea"/>
                <a:sym typeface="+mn-lt"/>
              </a:rPr>
              <a:t>800</a:t>
            </a:r>
            <a:r>
              <a:rPr lang="zh-CN" altLang="zh-CN" sz="1600" dirty="0">
                <a:latin typeface="+mn-lt"/>
                <a:ea typeface="+mn-ea"/>
                <a:cs typeface="+mn-ea"/>
                <a:sym typeface="+mn-lt"/>
              </a:rPr>
              <a:t>万</a:t>
            </a:r>
            <a:r>
              <a:rPr lang="en-US" altLang="zh-CN" sz="1600" dirty="0">
                <a:latin typeface="+mn-lt"/>
                <a:ea typeface="+mn-ea"/>
                <a:cs typeface="+mn-ea"/>
                <a:sym typeface="+mn-lt"/>
              </a:rPr>
              <a:t> </a:t>
            </a:r>
          </a:p>
          <a:p>
            <a:pPr algn="ctr">
              <a:lnSpc>
                <a:spcPct val="150000"/>
              </a:lnSpc>
            </a:pPr>
            <a:r>
              <a:rPr lang="zh-CN" altLang="zh-CN" sz="1600" dirty="0">
                <a:latin typeface="+mn-lt"/>
                <a:ea typeface="+mn-ea"/>
                <a:cs typeface="+mn-ea"/>
                <a:sym typeface="+mn-lt"/>
              </a:rPr>
              <a:t>回款数：</a:t>
            </a:r>
            <a:r>
              <a:rPr lang="en-US" altLang="zh-CN" sz="1600" dirty="0">
                <a:latin typeface="+mn-lt"/>
                <a:ea typeface="+mn-ea"/>
                <a:cs typeface="+mn-ea"/>
                <a:sym typeface="+mn-lt"/>
              </a:rPr>
              <a:t>750</a:t>
            </a:r>
            <a:r>
              <a:rPr lang="zh-CN" altLang="zh-CN" sz="1600" dirty="0">
                <a:latin typeface="+mn-lt"/>
                <a:ea typeface="+mn-ea"/>
                <a:cs typeface="+mn-ea"/>
                <a:sym typeface="+mn-lt"/>
              </a:rPr>
              <a:t>万</a:t>
            </a:r>
            <a:r>
              <a:rPr lang="en-US" altLang="zh-CN" sz="1600" dirty="0">
                <a:latin typeface="+mn-lt"/>
                <a:ea typeface="+mn-ea"/>
                <a:cs typeface="+mn-ea"/>
                <a:sym typeface="+mn-lt"/>
              </a:rPr>
              <a:t> </a:t>
            </a:r>
          </a:p>
        </p:txBody>
      </p:sp>
      <p:sp>
        <p:nvSpPr>
          <p:cNvPr id="20" name="TextBox 38">
            <a:extLst>
              <a:ext uri="{FF2B5EF4-FFF2-40B4-BE49-F238E27FC236}">
                <a16:creationId xmlns:a16="http://schemas.microsoft.com/office/drawing/2014/main" id="{1B3E88AC-63E3-4FEB-8225-8D5BCAB0D149}"/>
              </a:ext>
            </a:extLst>
          </p:cNvPr>
          <p:cNvSpPr txBox="1"/>
          <p:nvPr/>
        </p:nvSpPr>
        <p:spPr>
          <a:xfrm>
            <a:off x="7312231" y="3738219"/>
            <a:ext cx="2664296" cy="1200329"/>
          </a:xfrm>
          <a:prstGeom prst="rect">
            <a:avLst/>
          </a:prstGeom>
          <a:solidFill>
            <a:srgbClr val="3C5F6B"/>
          </a:solidFill>
        </p:spPr>
        <p:txBody>
          <a:bodyPr wrap="square" rtlCol="0">
            <a:spAutoFit/>
          </a:bodyPr>
          <a:lstStyle>
            <a:defPPr>
              <a:defRPr lang="zh-CN"/>
            </a:defPPr>
            <a:lvl1pPr>
              <a:defRPr sz="2400">
                <a:solidFill>
                  <a:schemeClr val="bg1"/>
                </a:solidFill>
                <a:effectLst/>
                <a:latin typeface="微软雅黑" panose="020B0503020204020204" pitchFamily="34" charset="-122"/>
                <a:ea typeface="微软雅黑" panose="020B0503020204020204" pitchFamily="34" charset="-122"/>
              </a:defRPr>
            </a:lvl1pPr>
          </a:lstStyle>
          <a:p>
            <a:pPr algn="ctr">
              <a:lnSpc>
                <a:spcPct val="150000"/>
              </a:lnSpc>
            </a:pPr>
            <a:r>
              <a:rPr lang="zh-CN" altLang="zh-CN" sz="1600" dirty="0">
                <a:latin typeface="+mn-lt"/>
                <a:ea typeface="+mn-ea"/>
                <a:cs typeface="+mn-ea"/>
                <a:sym typeface="+mn-lt"/>
              </a:rPr>
              <a:t>计划</a:t>
            </a:r>
            <a:r>
              <a:rPr lang="zh-CN" altLang="en-US" sz="1600" dirty="0">
                <a:latin typeface="+mn-lt"/>
                <a:ea typeface="+mn-ea"/>
                <a:cs typeface="+mn-ea"/>
                <a:sym typeface="+mn-lt"/>
              </a:rPr>
              <a:t>资金比例</a:t>
            </a:r>
            <a:r>
              <a:rPr lang="zh-CN" altLang="zh-CN" sz="1600" dirty="0">
                <a:latin typeface="+mn-lt"/>
                <a:ea typeface="+mn-ea"/>
                <a:cs typeface="+mn-ea"/>
                <a:sym typeface="+mn-lt"/>
              </a:rPr>
              <a:t>：</a:t>
            </a:r>
            <a:r>
              <a:rPr lang="en-US" altLang="zh-CN" sz="1600" dirty="0">
                <a:latin typeface="+mn-lt"/>
                <a:ea typeface="+mn-ea"/>
                <a:cs typeface="+mn-ea"/>
                <a:sym typeface="+mn-lt"/>
              </a:rPr>
              <a:t>70%</a:t>
            </a:r>
            <a:endParaRPr lang="zh-CN" altLang="zh-CN" sz="1600" dirty="0">
              <a:latin typeface="+mn-lt"/>
              <a:ea typeface="+mn-ea"/>
              <a:cs typeface="+mn-ea"/>
              <a:sym typeface="+mn-lt"/>
            </a:endParaRPr>
          </a:p>
          <a:p>
            <a:pPr algn="ctr">
              <a:lnSpc>
                <a:spcPct val="150000"/>
              </a:lnSpc>
            </a:pPr>
            <a:r>
              <a:rPr lang="zh-CN" altLang="zh-CN" sz="1600" dirty="0">
                <a:latin typeface="+mn-lt"/>
                <a:ea typeface="+mn-ea"/>
                <a:cs typeface="+mn-ea"/>
                <a:sym typeface="+mn-lt"/>
              </a:rPr>
              <a:t>实际</a:t>
            </a:r>
            <a:r>
              <a:rPr lang="zh-CN" altLang="en-US" sz="1600" dirty="0">
                <a:latin typeface="+mn-lt"/>
                <a:ea typeface="+mn-ea"/>
                <a:cs typeface="+mn-ea"/>
                <a:sym typeface="+mn-lt"/>
              </a:rPr>
              <a:t>需要资金</a:t>
            </a:r>
            <a:r>
              <a:rPr lang="zh-CN" altLang="zh-CN" sz="1600" dirty="0">
                <a:latin typeface="+mn-lt"/>
                <a:ea typeface="+mn-ea"/>
                <a:cs typeface="+mn-ea"/>
                <a:sym typeface="+mn-lt"/>
              </a:rPr>
              <a:t>：</a:t>
            </a:r>
            <a:r>
              <a:rPr lang="en-US" altLang="zh-CN" sz="1600" dirty="0">
                <a:latin typeface="+mn-lt"/>
                <a:ea typeface="+mn-ea"/>
                <a:cs typeface="+mn-ea"/>
                <a:sym typeface="+mn-lt"/>
              </a:rPr>
              <a:t>1000</a:t>
            </a:r>
            <a:r>
              <a:rPr lang="zh-CN" altLang="zh-CN" sz="1600" dirty="0">
                <a:latin typeface="+mn-lt"/>
                <a:ea typeface="+mn-ea"/>
                <a:cs typeface="+mn-ea"/>
                <a:sym typeface="+mn-lt"/>
              </a:rPr>
              <a:t>万</a:t>
            </a:r>
            <a:r>
              <a:rPr lang="en-US" altLang="zh-CN" sz="1600" dirty="0">
                <a:latin typeface="+mn-lt"/>
                <a:ea typeface="+mn-ea"/>
                <a:cs typeface="+mn-ea"/>
                <a:sym typeface="+mn-lt"/>
              </a:rPr>
              <a:t> </a:t>
            </a:r>
          </a:p>
          <a:p>
            <a:pPr algn="ctr">
              <a:lnSpc>
                <a:spcPct val="150000"/>
              </a:lnSpc>
            </a:pPr>
            <a:r>
              <a:rPr lang="zh-CN" altLang="zh-CN" sz="1600" dirty="0">
                <a:latin typeface="+mn-lt"/>
                <a:ea typeface="+mn-ea"/>
                <a:cs typeface="+mn-ea"/>
                <a:sym typeface="+mn-lt"/>
              </a:rPr>
              <a:t>回款数：</a:t>
            </a:r>
            <a:r>
              <a:rPr lang="en-US" altLang="zh-CN" sz="1600" dirty="0">
                <a:latin typeface="+mn-lt"/>
                <a:ea typeface="+mn-ea"/>
                <a:cs typeface="+mn-ea"/>
                <a:sym typeface="+mn-lt"/>
              </a:rPr>
              <a:t>900 </a:t>
            </a:r>
            <a:r>
              <a:rPr lang="zh-CN" altLang="zh-CN" sz="1600" dirty="0">
                <a:latin typeface="+mn-lt"/>
                <a:ea typeface="+mn-ea"/>
                <a:cs typeface="+mn-ea"/>
                <a:sym typeface="+mn-lt"/>
              </a:rPr>
              <a:t>万</a:t>
            </a:r>
            <a:r>
              <a:rPr lang="en-US" altLang="zh-CN" sz="1600" dirty="0">
                <a:latin typeface="+mn-lt"/>
                <a:ea typeface="+mn-ea"/>
                <a:cs typeface="+mn-ea"/>
                <a:sym typeface="+mn-lt"/>
              </a:rPr>
              <a:t> </a:t>
            </a:r>
          </a:p>
        </p:txBody>
      </p:sp>
      <p:sp>
        <p:nvSpPr>
          <p:cNvPr id="21" name="文本框 29">
            <a:extLst>
              <a:ext uri="{FF2B5EF4-FFF2-40B4-BE49-F238E27FC236}">
                <a16:creationId xmlns:a16="http://schemas.microsoft.com/office/drawing/2014/main" id="{7346964F-21AE-43DC-B894-8A1147D64499}"/>
              </a:ext>
            </a:extLst>
          </p:cNvPr>
          <p:cNvSpPr txBox="1">
            <a:spLocks noChangeArrowheads="1"/>
          </p:cNvSpPr>
          <p:nvPr/>
        </p:nvSpPr>
        <p:spPr bwMode="auto">
          <a:xfrm>
            <a:off x="2886254" y="2565171"/>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152A35"/>
                </a:solidFill>
                <a:latin typeface="+mn-lt"/>
                <a:ea typeface="+mn-ea"/>
                <a:cs typeface="+mn-ea"/>
                <a:sym typeface="+mn-lt"/>
              </a:rPr>
              <a:t>所需资金</a:t>
            </a:r>
          </a:p>
        </p:txBody>
      </p:sp>
      <p:sp>
        <p:nvSpPr>
          <p:cNvPr id="22" name="文本框 33">
            <a:extLst>
              <a:ext uri="{FF2B5EF4-FFF2-40B4-BE49-F238E27FC236}">
                <a16:creationId xmlns:a16="http://schemas.microsoft.com/office/drawing/2014/main" id="{5499D94D-8775-4580-8CA6-FAF7E9B5998C}"/>
              </a:ext>
            </a:extLst>
          </p:cNvPr>
          <p:cNvSpPr txBox="1"/>
          <p:nvPr/>
        </p:nvSpPr>
        <p:spPr>
          <a:xfrm>
            <a:off x="2886254" y="3009312"/>
            <a:ext cx="2605090" cy="492443"/>
          </a:xfrm>
          <a:prstGeom prst="rect">
            <a:avLst/>
          </a:prstGeom>
          <a:noFill/>
        </p:spPr>
        <p:txBody>
          <a:bodyPr wrap="square" rtlCol="0">
            <a:spAutoFit/>
          </a:bodyPr>
          <a:lstStyle/>
          <a:p>
            <a:r>
              <a:rPr lang="en-US" altLang="zh-CN" sz="2600" dirty="0">
                <a:solidFill>
                  <a:srgbClr val="152A35"/>
                </a:solidFill>
                <a:cs typeface="+mn-ea"/>
                <a:sym typeface="+mn-lt"/>
              </a:rPr>
              <a:t>1000</a:t>
            </a:r>
            <a:r>
              <a:rPr lang="zh-CN" altLang="en-US" sz="2600" dirty="0">
                <a:solidFill>
                  <a:srgbClr val="152A35"/>
                </a:solidFill>
                <a:cs typeface="+mn-ea"/>
                <a:sym typeface="+mn-lt"/>
              </a:rPr>
              <a:t>万</a:t>
            </a:r>
          </a:p>
        </p:txBody>
      </p:sp>
      <p:sp>
        <p:nvSpPr>
          <p:cNvPr id="23" name="文本框 29">
            <a:extLst>
              <a:ext uri="{FF2B5EF4-FFF2-40B4-BE49-F238E27FC236}">
                <a16:creationId xmlns:a16="http://schemas.microsoft.com/office/drawing/2014/main" id="{4B279CBB-158C-484A-A7BA-959DAC9024DB}"/>
              </a:ext>
            </a:extLst>
          </p:cNvPr>
          <p:cNvSpPr txBox="1">
            <a:spLocks noChangeArrowheads="1"/>
          </p:cNvSpPr>
          <p:nvPr/>
        </p:nvSpPr>
        <p:spPr bwMode="auto">
          <a:xfrm>
            <a:off x="7834594" y="2536809"/>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zh-CN" altLang="en-US" sz="2400" b="1" dirty="0">
                <a:solidFill>
                  <a:srgbClr val="3C5F6B"/>
                </a:solidFill>
                <a:latin typeface="+mn-lt"/>
                <a:ea typeface="+mn-ea"/>
                <a:cs typeface="+mn-ea"/>
                <a:sym typeface="+mn-lt"/>
              </a:rPr>
              <a:t>现有资金</a:t>
            </a:r>
          </a:p>
        </p:txBody>
      </p:sp>
      <p:sp>
        <p:nvSpPr>
          <p:cNvPr id="24" name="文本框 33">
            <a:extLst>
              <a:ext uri="{FF2B5EF4-FFF2-40B4-BE49-F238E27FC236}">
                <a16:creationId xmlns:a16="http://schemas.microsoft.com/office/drawing/2014/main" id="{425EDC7F-D100-40A5-B81B-E87C526FE9AE}"/>
              </a:ext>
            </a:extLst>
          </p:cNvPr>
          <p:cNvSpPr txBox="1"/>
          <p:nvPr/>
        </p:nvSpPr>
        <p:spPr>
          <a:xfrm>
            <a:off x="6645276" y="2957622"/>
            <a:ext cx="2605090" cy="492443"/>
          </a:xfrm>
          <a:prstGeom prst="rect">
            <a:avLst/>
          </a:prstGeom>
          <a:noFill/>
        </p:spPr>
        <p:txBody>
          <a:bodyPr wrap="square" rtlCol="0">
            <a:spAutoFit/>
          </a:bodyPr>
          <a:lstStyle/>
          <a:p>
            <a:pPr algn="r"/>
            <a:r>
              <a:rPr lang="en-US" altLang="zh-CN" sz="2600" dirty="0">
                <a:solidFill>
                  <a:srgbClr val="3C5F6B"/>
                </a:solidFill>
                <a:cs typeface="+mn-ea"/>
                <a:sym typeface="+mn-lt"/>
              </a:rPr>
              <a:t>800</a:t>
            </a:r>
            <a:r>
              <a:rPr lang="zh-CN" altLang="en-US" sz="2600" dirty="0">
                <a:solidFill>
                  <a:srgbClr val="3C5F6B"/>
                </a:solidFill>
                <a:cs typeface="+mn-ea"/>
                <a:sym typeface="+mn-lt"/>
              </a:rPr>
              <a:t>万</a:t>
            </a:r>
          </a:p>
        </p:txBody>
      </p:sp>
      <p:cxnSp>
        <p:nvCxnSpPr>
          <p:cNvPr id="25" name="直接连接符 24">
            <a:extLst>
              <a:ext uri="{FF2B5EF4-FFF2-40B4-BE49-F238E27FC236}">
                <a16:creationId xmlns:a16="http://schemas.microsoft.com/office/drawing/2014/main" id="{5050C88C-C261-4162-ACBD-5C51F7FA0981}"/>
              </a:ext>
            </a:extLst>
          </p:cNvPr>
          <p:cNvCxnSpPr/>
          <p:nvPr/>
        </p:nvCxnSpPr>
        <p:spPr>
          <a:xfrm>
            <a:off x="6059363" y="1655118"/>
            <a:ext cx="0" cy="3816424"/>
          </a:xfrm>
          <a:prstGeom prst="line">
            <a:avLst/>
          </a:prstGeom>
          <a:solidFill>
            <a:schemeClr val="tx1">
              <a:lumMod val="65000"/>
              <a:lumOff val="35000"/>
            </a:schemeClr>
          </a:solidFill>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48">
            <a:extLst>
              <a:ext uri="{FF2B5EF4-FFF2-40B4-BE49-F238E27FC236}">
                <a16:creationId xmlns:a16="http://schemas.microsoft.com/office/drawing/2014/main" id="{624099F2-C8D5-4272-9B74-C3FAB689A3CE}"/>
              </a:ext>
            </a:extLst>
          </p:cNvPr>
          <p:cNvSpPr txBox="1"/>
          <p:nvPr/>
        </p:nvSpPr>
        <p:spPr>
          <a:xfrm>
            <a:off x="5654047" y="2967563"/>
            <a:ext cx="828526" cy="646331"/>
          </a:xfrm>
          <a:prstGeom prst="rect">
            <a:avLst/>
          </a:prstGeom>
          <a:solidFill>
            <a:schemeClr val="tx1">
              <a:lumMod val="65000"/>
              <a:lumOff val="35000"/>
            </a:schemeClr>
          </a:solidFill>
        </p:spPr>
        <p:txBody>
          <a:bodyPr wrap="square" rtlCol="0">
            <a:spAutoFit/>
          </a:bodyPr>
          <a:lstStyle/>
          <a:p>
            <a:r>
              <a:rPr lang="en-US" altLang="zh-CN" sz="3600" dirty="0">
                <a:solidFill>
                  <a:schemeClr val="bg1"/>
                </a:solidFill>
                <a:cs typeface="+mn-ea"/>
                <a:sym typeface="+mn-lt"/>
              </a:rPr>
              <a:t>VS</a:t>
            </a:r>
            <a:endParaRPr lang="zh-CN" altLang="en-US" sz="3600" dirty="0">
              <a:solidFill>
                <a:schemeClr val="bg1"/>
              </a:solidFill>
              <a:cs typeface="+mn-ea"/>
              <a:sym typeface="+mn-lt"/>
            </a:endParaRPr>
          </a:p>
        </p:txBody>
      </p:sp>
      <p:sp>
        <p:nvSpPr>
          <p:cNvPr id="27" name="stack-of-three-coins_20591">
            <a:extLst>
              <a:ext uri="{FF2B5EF4-FFF2-40B4-BE49-F238E27FC236}">
                <a16:creationId xmlns:a16="http://schemas.microsoft.com/office/drawing/2014/main" id="{A2B585A5-5E5B-405B-9068-FD74E70C04F9}"/>
              </a:ext>
            </a:extLst>
          </p:cNvPr>
          <p:cNvSpPr>
            <a:spLocks noChangeAspect="1"/>
          </p:cNvSpPr>
          <p:nvPr/>
        </p:nvSpPr>
        <p:spPr bwMode="auto">
          <a:xfrm>
            <a:off x="2069753" y="2401893"/>
            <a:ext cx="543136" cy="832226"/>
          </a:xfrm>
          <a:custGeom>
            <a:avLst/>
            <a:gdLst>
              <a:gd name="connsiteX0" fmla="*/ 0 w 394814"/>
              <a:gd name="connsiteY0" fmla="*/ 422898 h 604957"/>
              <a:gd name="connsiteX1" fmla="*/ 197407 w 394814"/>
              <a:gd name="connsiteY1" fmla="*/ 500379 h 604957"/>
              <a:gd name="connsiteX2" fmla="*/ 394813 w 394814"/>
              <a:gd name="connsiteY2" fmla="*/ 422898 h 604957"/>
              <a:gd name="connsiteX3" fmla="*/ 394813 w 394814"/>
              <a:gd name="connsiteY3" fmla="*/ 488662 h 604957"/>
              <a:gd name="connsiteX4" fmla="*/ 197407 w 394814"/>
              <a:gd name="connsiteY4" fmla="*/ 604957 h 604957"/>
              <a:gd name="connsiteX5" fmla="*/ 0 w 394814"/>
              <a:gd name="connsiteY5" fmla="*/ 488662 h 604957"/>
              <a:gd name="connsiteX6" fmla="*/ 0 w 394814"/>
              <a:gd name="connsiteY6" fmla="*/ 295104 h 604957"/>
              <a:gd name="connsiteX7" fmla="*/ 197407 w 394814"/>
              <a:gd name="connsiteY7" fmla="*/ 372555 h 604957"/>
              <a:gd name="connsiteX8" fmla="*/ 394813 w 394814"/>
              <a:gd name="connsiteY8" fmla="*/ 295104 h 604957"/>
              <a:gd name="connsiteX9" fmla="*/ 394813 w 394814"/>
              <a:gd name="connsiteY9" fmla="*/ 360842 h 604957"/>
              <a:gd name="connsiteX10" fmla="*/ 197407 w 394814"/>
              <a:gd name="connsiteY10" fmla="*/ 477092 h 604957"/>
              <a:gd name="connsiteX11" fmla="*/ 0 w 394814"/>
              <a:gd name="connsiteY11" fmla="*/ 360842 h 604957"/>
              <a:gd name="connsiteX12" fmla="*/ 0 w 394814"/>
              <a:gd name="connsiteY12" fmla="*/ 178248 h 604957"/>
              <a:gd name="connsiteX13" fmla="*/ 197407 w 394814"/>
              <a:gd name="connsiteY13" fmla="*/ 255718 h 604957"/>
              <a:gd name="connsiteX14" fmla="*/ 394813 w 394814"/>
              <a:gd name="connsiteY14" fmla="*/ 178248 h 604957"/>
              <a:gd name="connsiteX15" fmla="*/ 394813 w 394814"/>
              <a:gd name="connsiteY15" fmla="*/ 233019 h 604957"/>
              <a:gd name="connsiteX16" fmla="*/ 197407 w 394814"/>
              <a:gd name="connsiteY16" fmla="*/ 349298 h 604957"/>
              <a:gd name="connsiteX17" fmla="*/ 0 w 394814"/>
              <a:gd name="connsiteY17" fmla="*/ 233019 h 604957"/>
              <a:gd name="connsiteX18" fmla="*/ 197407 w 394814"/>
              <a:gd name="connsiteY18" fmla="*/ 0 h 604957"/>
              <a:gd name="connsiteX19" fmla="*/ 394814 w 394814"/>
              <a:gd name="connsiteY19" fmla="*/ 116221 h 604957"/>
              <a:gd name="connsiteX20" fmla="*/ 197407 w 394814"/>
              <a:gd name="connsiteY20" fmla="*/ 232442 h 604957"/>
              <a:gd name="connsiteX21" fmla="*/ 0 w 394814"/>
              <a:gd name="connsiteY21" fmla="*/ 116221 h 604957"/>
              <a:gd name="connsiteX22" fmla="*/ 197407 w 394814"/>
              <a:gd name="connsiteY22" fmla="*/ 0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814" h="604957">
                <a:moveTo>
                  <a:pt x="0" y="422898"/>
                </a:moveTo>
                <a:cubicBezTo>
                  <a:pt x="36225" y="468742"/>
                  <a:pt x="111023" y="500379"/>
                  <a:pt x="197407" y="500379"/>
                </a:cubicBezTo>
                <a:cubicBezTo>
                  <a:pt x="283937" y="500379"/>
                  <a:pt x="358588" y="468742"/>
                  <a:pt x="394813" y="422898"/>
                </a:cubicBezTo>
                <a:lnTo>
                  <a:pt x="394813" y="488662"/>
                </a:lnTo>
                <a:cubicBezTo>
                  <a:pt x="394813" y="552815"/>
                  <a:pt x="306229" y="604957"/>
                  <a:pt x="197407" y="604957"/>
                </a:cubicBezTo>
                <a:cubicBezTo>
                  <a:pt x="88584" y="604957"/>
                  <a:pt x="0" y="552815"/>
                  <a:pt x="0" y="488662"/>
                </a:cubicBezTo>
                <a:close/>
                <a:moveTo>
                  <a:pt x="0" y="295104"/>
                </a:moveTo>
                <a:cubicBezTo>
                  <a:pt x="36225" y="340930"/>
                  <a:pt x="111023" y="372555"/>
                  <a:pt x="197407" y="372555"/>
                </a:cubicBezTo>
                <a:cubicBezTo>
                  <a:pt x="283937" y="372555"/>
                  <a:pt x="358588" y="340930"/>
                  <a:pt x="394813" y="295104"/>
                </a:cubicBezTo>
                <a:lnTo>
                  <a:pt x="394813" y="360842"/>
                </a:lnTo>
                <a:cubicBezTo>
                  <a:pt x="394813" y="424970"/>
                  <a:pt x="306229" y="477092"/>
                  <a:pt x="197407" y="477092"/>
                </a:cubicBezTo>
                <a:cubicBezTo>
                  <a:pt x="88584" y="477092"/>
                  <a:pt x="0" y="424970"/>
                  <a:pt x="0" y="360842"/>
                </a:cubicBezTo>
                <a:close/>
                <a:moveTo>
                  <a:pt x="0" y="178248"/>
                </a:moveTo>
                <a:cubicBezTo>
                  <a:pt x="36225" y="224086"/>
                  <a:pt x="111023" y="255718"/>
                  <a:pt x="197407" y="255718"/>
                </a:cubicBezTo>
                <a:cubicBezTo>
                  <a:pt x="283937" y="255718"/>
                  <a:pt x="358588" y="224086"/>
                  <a:pt x="394813" y="178248"/>
                </a:cubicBezTo>
                <a:lnTo>
                  <a:pt x="394813" y="233019"/>
                </a:lnTo>
                <a:cubicBezTo>
                  <a:pt x="394813" y="297163"/>
                  <a:pt x="306229" y="349298"/>
                  <a:pt x="197407" y="349298"/>
                </a:cubicBezTo>
                <a:cubicBezTo>
                  <a:pt x="88584" y="349298"/>
                  <a:pt x="0" y="297163"/>
                  <a:pt x="0" y="233019"/>
                </a:cubicBezTo>
                <a:close/>
                <a:moveTo>
                  <a:pt x="197407" y="0"/>
                </a:moveTo>
                <a:cubicBezTo>
                  <a:pt x="306432" y="0"/>
                  <a:pt x="394814" y="52034"/>
                  <a:pt x="394814" y="116221"/>
                </a:cubicBezTo>
                <a:cubicBezTo>
                  <a:pt x="394814" y="180408"/>
                  <a:pt x="306432" y="232442"/>
                  <a:pt x="197407" y="232442"/>
                </a:cubicBezTo>
                <a:cubicBezTo>
                  <a:pt x="88382" y="232442"/>
                  <a:pt x="0" y="180408"/>
                  <a:pt x="0" y="116221"/>
                </a:cubicBezTo>
                <a:cubicBezTo>
                  <a:pt x="0" y="52034"/>
                  <a:pt x="88382" y="0"/>
                  <a:pt x="197407" y="0"/>
                </a:cubicBezTo>
                <a:close/>
              </a:path>
            </a:pathLst>
          </a:custGeom>
          <a:solidFill>
            <a:srgbClr val="152A35"/>
          </a:solidFill>
          <a:ln>
            <a:noFill/>
          </a:ln>
        </p:spPr>
      </p:sp>
      <p:sp>
        <p:nvSpPr>
          <p:cNvPr id="28" name="stack-of-three-coins_20591">
            <a:extLst>
              <a:ext uri="{FF2B5EF4-FFF2-40B4-BE49-F238E27FC236}">
                <a16:creationId xmlns:a16="http://schemas.microsoft.com/office/drawing/2014/main" id="{20DADCEF-F66F-44DE-9BF7-5F218A6FA35F}"/>
              </a:ext>
            </a:extLst>
          </p:cNvPr>
          <p:cNvSpPr>
            <a:spLocks noChangeAspect="1"/>
          </p:cNvSpPr>
          <p:nvPr/>
        </p:nvSpPr>
        <p:spPr bwMode="auto">
          <a:xfrm>
            <a:off x="9460950" y="2401893"/>
            <a:ext cx="543136" cy="832226"/>
          </a:xfrm>
          <a:custGeom>
            <a:avLst/>
            <a:gdLst>
              <a:gd name="connsiteX0" fmla="*/ 0 w 394814"/>
              <a:gd name="connsiteY0" fmla="*/ 422898 h 604957"/>
              <a:gd name="connsiteX1" fmla="*/ 197407 w 394814"/>
              <a:gd name="connsiteY1" fmla="*/ 500379 h 604957"/>
              <a:gd name="connsiteX2" fmla="*/ 394813 w 394814"/>
              <a:gd name="connsiteY2" fmla="*/ 422898 h 604957"/>
              <a:gd name="connsiteX3" fmla="*/ 394813 w 394814"/>
              <a:gd name="connsiteY3" fmla="*/ 488662 h 604957"/>
              <a:gd name="connsiteX4" fmla="*/ 197407 w 394814"/>
              <a:gd name="connsiteY4" fmla="*/ 604957 h 604957"/>
              <a:gd name="connsiteX5" fmla="*/ 0 w 394814"/>
              <a:gd name="connsiteY5" fmla="*/ 488662 h 604957"/>
              <a:gd name="connsiteX6" fmla="*/ 0 w 394814"/>
              <a:gd name="connsiteY6" fmla="*/ 295104 h 604957"/>
              <a:gd name="connsiteX7" fmla="*/ 197407 w 394814"/>
              <a:gd name="connsiteY7" fmla="*/ 372555 h 604957"/>
              <a:gd name="connsiteX8" fmla="*/ 394813 w 394814"/>
              <a:gd name="connsiteY8" fmla="*/ 295104 h 604957"/>
              <a:gd name="connsiteX9" fmla="*/ 394813 w 394814"/>
              <a:gd name="connsiteY9" fmla="*/ 360842 h 604957"/>
              <a:gd name="connsiteX10" fmla="*/ 197407 w 394814"/>
              <a:gd name="connsiteY10" fmla="*/ 477092 h 604957"/>
              <a:gd name="connsiteX11" fmla="*/ 0 w 394814"/>
              <a:gd name="connsiteY11" fmla="*/ 360842 h 604957"/>
              <a:gd name="connsiteX12" fmla="*/ 0 w 394814"/>
              <a:gd name="connsiteY12" fmla="*/ 178248 h 604957"/>
              <a:gd name="connsiteX13" fmla="*/ 197407 w 394814"/>
              <a:gd name="connsiteY13" fmla="*/ 255718 h 604957"/>
              <a:gd name="connsiteX14" fmla="*/ 394813 w 394814"/>
              <a:gd name="connsiteY14" fmla="*/ 178248 h 604957"/>
              <a:gd name="connsiteX15" fmla="*/ 394813 w 394814"/>
              <a:gd name="connsiteY15" fmla="*/ 233019 h 604957"/>
              <a:gd name="connsiteX16" fmla="*/ 197407 w 394814"/>
              <a:gd name="connsiteY16" fmla="*/ 349298 h 604957"/>
              <a:gd name="connsiteX17" fmla="*/ 0 w 394814"/>
              <a:gd name="connsiteY17" fmla="*/ 233019 h 604957"/>
              <a:gd name="connsiteX18" fmla="*/ 197407 w 394814"/>
              <a:gd name="connsiteY18" fmla="*/ 0 h 604957"/>
              <a:gd name="connsiteX19" fmla="*/ 394814 w 394814"/>
              <a:gd name="connsiteY19" fmla="*/ 116221 h 604957"/>
              <a:gd name="connsiteX20" fmla="*/ 197407 w 394814"/>
              <a:gd name="connsiteY20" fmla="*/ 232442 h 604957"/>
              <a:gd name="connsiteX21" fmla="*/ 0 w 394814"/>
              <a:gd name="connsiteY21" fmla="*/ 116221 h 604957"/>
              <a:gd name="connsiteX22" fmla="*/ 197407 w 394814"/>
              <a:gd name="connsiteY22" fmla="*/ 0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814" h="604957">
                <a:moveTo>
                  <a:pt x="0" y="422898"/>
                </a:moveTo>
                <a:cubicBezTo>
                  <a:pt x="36225" y="468742"/>
                  <a:pt x="111023" y="500379"/>
                  <a:pt x="197407" y="500379"/>
                </a:cubicBezTo>
                <a:cubicBezTo>
                  <a:pt x="283937" y="500379"/>
                  <a:pt x="358588" y="468742"/>
                  <a:pt x="394813" y="422898"/>
                </a:cubicBezTo>
                <a:lnTo>
                  <a:pt x="394813" y="488662"/>
                </a:lnTo>
                <a:cubicBezTo>
                  <a:pt x="394813" y="552815"/>
                  <a:pt x="306229" y="604957"/>
                  <a:pt x="197407" y="604957"/>
                </a:cubicBezTo>
                <a:cubicBezTo>
                  <a:pt x="88584" y="604957"/>
                  <a:pt x="0" y="552815"/>
                  <a:pt x="0" y="488662"/>
                </a:cubicBezTo>
                <a:close/>
                <a:moveTo>
                  <a:pt x="0" y="295104"/>
                </a:moveTo>
                <a:cubicBezTo>
                  <a:pt x="36225" y="340930"/>
                  <a:pt x="111023" y="372555"/>
                  <a:pt x="197407" y="372555"/>
                </a:cubicBezTo>
                <a:cubicBezTo>
                  <a:pt x="283937" y="372555"/>
                  <a:pt x="358588" y="340930"/>
                  <a:pt x="394813" y="295104"/>
                </a:cubicBezTo>
                <a:lnTo>
                  <a:pt x="394813" y="360842"/>
                </a:lnTo>
                <a:cubicBezTo>
                  <a:pt x="394813" y="424970"/>
                  <a:pt x="306229" y="477092"/>
                  <a:pt x="197407" y="477092"/>
                </a:cubicBezTo>
                <a:cubicBezTo>
                  <a:pt x="88584" y="477092"/>
                  <a:pt x="0" y="424970"/>
                  <a:pt x="0" y="360842"/>
                </a:cubicBezTo>
                <a:close/>
                <a:moveTo>
                  <a:pt x="0" y="178248"/>
                </a:moveTo>
                <a:cubicBezTo>
                  <a:pt x="36225" y="224086"/>
                  <a:pt x="111023" y="255718"/>
                  <a:pt x="197407" y="255718"/>
                </a:cubicBezTo>
                <a:cubicBezTo>
                  <a:pt x="283937" y="255718"/>
                  <a:pt x="358588" y="224086"/>
                  <a:pt x="394813" y="178248"/>
                </a:cubicBezTo>
                <a:lnTo>
                  <a:pt x="394813" y="233019"/>
                </a:lnTo>
                <a:cubicBezTo>
                  <a:pt x="394813" y="297163"/>
                  <a:pt x="306229" y="349298"/>
                  <a:pt x="197407" y="349298"/>
                </a:cubicBezTo>
                <a:cubicBezTo>
                  <a:pt x="88584" y="349298"/>
                  <a:pt x="0" y="297163"/>
                  <a:pt x="0" y="233019"/>
                </a:cubicBezTo>
                <a:close/>
                <a:moveTo>
                  <a:pt x="197407" y="0"/>
                </a:moveTo>
                <a:cubicBezTo>
                  <a:pt x="306432" y="0"/>
                  <a:pt x="394814" y="52034"/>
                  <a:pt x="394814" y="116221"/>
                </a:cubicBezTo>
                <a:cubicBezTo>
                  <a:pt x="394814" y="180408"/>
                  <a:pt x="306432" y="232442"/>
                  <a:pt x="197407" y="232442"/>
                </a:cubicBezTo>
                <a:cubicBezTo>
                  <a:pt x="88382" y="232442"/>
                  <a:pt x="0" y="180408"/>
                  <a:pt x="0" y="116221"/>
                </a:cubicBezTo>
                <a:cubicBezTo>
                  <a:pt x="0" y="52034"/>
                  <a:pt x="88382" y="0"/>
                  <a:pt x="197407" y="0"/>
                </a:cubicBezTo>
                <a:close/>
              </a:path>
            </a:pathLst>
          </a:custGeom>
          <a:solidFill>
            <a:srgbClr val="3C5F6B"/>
          </a:solidFill>
          <a:ln>
            <a:noFill/>
          </a:ln>
        </p:spPr>
      </p:sp>
      <p:sp>
        <p:nvSpPr>
          <p:cNvPr id="2" name="箭头: 右 1">
            <a:extLst>
              <a:ext uri="{FF2B5EF4-FFF2-40B4-BE49-F238E27FC236}">
                <a16:creationId xmlns:a16="http://schemas.microsoft.com/office/drawing/2014/main" id="{8F23495A-FF64-4002-8243-743A70C3E3F5}"/>
              </a:ext>
            </a:extLst>
          </p:cNvPr>
          <p:cNvSpPr/>
          <p:nvPr/>
        </p:nvSpPr>
        <p:spPr>
          <a:xfrm>
            <a:off x="7023100" y="1752600"/>
            <a:ext cx="3708395" cy="332582"/>
          </a:xfrm>
          <a:prstGeom prst="rightArrow">
            <a:avLst/>
          </a:prstGeom>
          <a:solidFill>
            <a:srgbClr val="3C5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右 28">
            <a:extLst>
              <a:ext uri="{FF2B5EF4-FFF2-40B4-BE49-F238E27FC236}">
                <a16:creationId xmlns:a16="http://schemas.microsoft.com/office/drawing/2014/main" id="{C6879F9F-8FA3-466A-867B-36588FBDB799}"/>
              </a:ext>
            </a:extLst>
          </p:cNvPr>
          <p:cNvSpPr/>
          <p:nvPr/>
        </p:nvSpPr>
        <p:spPr>
          <a:xfrm flipH="1">
            <a:off x="1384387" y="5259446"/>
            <a:ext cx="3708395" cy="332582"/>
          </a:xfrm>
          <a:prstGeom prst="rightArrow">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919681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1"/>
                                        </p:tgtEl>
                                        <p:attrNameLst>
                                          <p:attrName>style.visibility</p:attrName>
                                        </p:attrNameLst>
                                      </p:cBhvr>
                                      <p:to>
                                        <p:strVal val="visible"/>
                                      </p:to>
                                    </p:set>
                                    <p:anim by="(-#ppt_w*2)" calcmode="lin" valueType="num">
                                      <p:cBhvr rctx="PPT">
                                        <p:cTn id="33" dur="250" autoRev="1" fill="hold">
                                          <p:stCondLst>
                                            <p:cond delay="0"/>
                                          </p:stCondLst>
                                        </p:cTn>
                                        <p:tgtEl>
                                          <p:spTgt spid="21"/>
                                        </p:tgtEl>
                                        <p:attrNameLst>
                                          <p:attrName>ppt_w</p:attrName>
                                        </p:attrNameLst>
                                      </p:cBhvr>
                                    </p:anim>
                                    <p:anim by="(#ppt_w*0.50)" calcmode="lin" valueType="num">
                                      <p:cBhvr>
                                        <p:cTn id="34" dur="250" decel="50000" autoRev="1" fill="hold">
                                          <p:stCondLst>
                                            <p:cond delay="0"/>
                                          </p:stCondLst>
                                        </p:cTn>
                                        <p:tgtEl>
                                          <p:spTgt spid="21"/>
                                        </p:tgtEl>
                                        <p:attrNameLst>
                                          <p:attrName>ppt_x</p:attrName>
                                        </p:attrNameLst>
                                      </p:cBhvr>
                                    </p:anim>
                                    <p:anim from="(-#ppt_h/2)" to="(#ppt_y)" calcmode="lin" valueType="num">
                                      <p:cBhvr>
                                        <p:cTn id="35" dur="500" fill="hold">
                                          <p:stCondLst>
                                            <p:cond delay="0"/>
                                          </p:stCondLst>
                                        </p:cTn>
                                        <p:tgtEl>
                                          <p:spTgt spid="21"/>
                                        </p:tgtEl>
                                        <p:attrNameLst>
                                          <p:attrName>ppt_y</p:attrName>
                                        </p:attrNameLst>
                                      </p:cBhvr>
                                    </p:anim>
                                    <p:animRot by="21600000">
                                      <p:cBhvr>
                                        <p:cTn id="36" dur="500" fill="hold">
                                          <p:stCondLst>
                                            <p:cond delay="0"/>
                                          </p:stCondLst>
                                        </p:cTn>
                                        <p:tgtEl>
                                          <p:spTgt spid="21"/>
                                        </p:tgtEl>
                                        <p:attrNameLst>
                                          <p:attrName>r</p:attrName>
                                        </p:attrNameLst>
                                      </p:cBhvr>
                                    </p:animRot>
                                  </p:childTnLst>
                                </p:cTn>
                              </p:par>
                            </p:childTnLst>
                          </p:cTn>
                        </p:par>
                        <p:par>
                          <p:cTn id="37" fill="hold">
                            <p:stCondLst>
                              <p:cond delay="315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 by="(-#ppt_w*2)" calcmode="lin" valueType="num">
                                      <p:cBhvr rctx="PPT">
                                        <p:cTn id="40" dur="250" autoRev="1" fill="hold">
                                          <p:stCondLst>
                                            <p:cond delay="0"/>
                                          </p:stCondLst>
                                        </p:cTn>
                                        <p:tgtEl>
                                          <p:spTgt spid="22"/>
                                        </p:tgtEl>
                                        <p:attrNameLst>
                                          <p:attrName>ppt_w</p:attrName>
                                        </p:attrNameLst>
                                      </p:cBhvr>
                                    </p:anim>
                                    <p:anim by="(#ppt_w*0.50)" calcmode="lin" valueType="num">
                                      <p:cBhvr>
                                        <p:cTn id="41" dur="250" decel="50000" autoRev="1" fill="hold">
                                          <p:stCondLst>
                                            <p:cond delay="0"/>
                                          </p:stCondLst>
                                        </p:cTn>
                                        <p:tgtEl>
                                          <p:spTgt spid="22"/>
                                        </p:tgtEl>
                                        <p:attrNameLst>
                                          <p:attrName>ppt_x</p:attrName>
                                        </p:attrNameLst>
                                      </p:cBhvr>
                                    </p:anim>
                                    <p:anim from="(-#ppt_h/2)" to="(#ppt_y)" calcmode="lin" valueType="num">
                                      <p:cBhvr>
                                        <p:cTn id="42" dur="500" fill="hold">
                                          <p:stCondLst>
                                            <p:cond delay="0"/>
                                          </p:stCondLst>
                                        </p:cTn>
                                        <p:tgtEl>
                                          <p:spTgt spid="22"/>
                                        </p:tgtEl>
                                        <p:attrNameLst>
                                          <p:attrName>ppt_y</p:attrName>
                                        </p:attrNameLst>
                                      </p:cBhvr>
                                    </p:anim>
                                    <p:animRot by="21600000">
                                      <p:cBhvr>
                                        <p:cTn id="43" dur="500" fill="hold">
                                          <p:stCondLst>
                                            <p:cond delay="0"/>
                                          </p:stCondLst>
                                        </p:cTn>
                                        <p:tgtEl>
                                          <p:spTgt spid="22"/>
                                        </p:tgtEl>
                                        <p:attrNameLst>
                                          <p:attrName>r</p:attrName>
                                        </p:attrNameLst>
                                      </p:cBhvr>
                                    </p:animRot>
                                  </p:childTnLst>
                                </p:cTn>
                              </p:par>
                            </p:childTnLst>
                          </p:cTn>
                        </p:par>
                        <p:par>
                          <p:cTn id="44" fill="hold">
                            <p:stCondLst>
                              <p:cond delay="3850"/>
                            </p:stCondLst>
                            <p:childTnLst>
                              <p:par>
                                <p:cTn id="45" presetID="31"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 calcmode="lin" valueType="num">
                                      <p:cBhvr>
                                        <p:cTn id="49" dur="500" fill="hold"/>
                                        <p:tgtEl>
                                          <p:spTgt spid="18"/>
                                        </p:tgtEl>
                                        <p:attrNameLst>
                                          <p:attrName>style.rotation</p:attrName>
                                        </p:attrNameLst>
                                      </p:cBhvr>
                                      <p:tavLst>
                                        <p:tav tm="0">
                                          <p:val>
                                            <p:fltVal val="90"/>
                                          </p:val>
                                        </p:tav>
                                        <p:tav tm="100000">
                                          <p:val>
                                            <p:fltVal val="0"/>
                                          </p:val>
                                        </p:tav>
                                      </p:tavLst>
                                    </p:anim>
                                    <p:animEffect transition="in" filter="fade">
                                      <p:cBhvr>
                                        <p:cTn id="50" dur="500"/>
                                        <p:tgtEl>
                                          <p:spTgt spid="18"/>
                                        </p:tgtEl>
                                      </p:cBhvr>
                                    </p:animEffect>
                                  </p:childTnLst>
                                </p:cTn>
                              </p:par>
                            </p:childTnLst>
                          </p:cTn>
                        </p:par>
                        <p:par>
                          <p:cTn id="51" fill="hold">
                            <p:stCondLst>
                              <p:cond delay="4350"/>
                            </p:stCondLst>
                            <p:childTnLst>
                              <p:par>
                                <p:cTn id="52" presetID="22" presetClass="entr" presetSubtype="2"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childTnLst>
                          </p:cTn>
                        </p:par>
                        <p:par>
                          <p:cTn id="55" fill="hold">
                            <p:stCondLst>
                              <p:cond delay="4850"/>
                            </p:stCondLst>
                            <p:childTnLst>
                              <p:par>
                                <p:cTn id="56" presetID="53" presetClass="entr" presetSubtype="16"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5350"/>
                            </p:stCondLst>
                            <p:childTnLst>
                              <p:par>
                                <p:cTn id="62" presetID="53"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childTnLst>
                          </p:cTn>
                        </p:par>
                        <p:par>
                          <p:cTn id="67" fill="hold">
                            <p:stCondLst>
                              <p:cond delay="5850"/>
                            </p:stCondLst>
                            <p:childTnLst>
                              <p:par>
                                <p:cTn id="68" presetID="22" presetClass="entr" presetSubtype="8" fill="hold" grpId="0" nodeType="after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wipe(left)">
                                      <p:cBhvr>
                                        <p:cTn id="70" dur="500"/>
                                        <p:tgtEl>
                                          <p:spTgt spid="2"/>
                                        </p:tgtEl>
                                      </p:cBhvr>
                                    </p:animEffect>
                                  </p:childTnLst>
                                </p:cTn>
                              </p:par>
                            </p:childTnLst>
                          </p:cTn>
                        </p:par>
                        <p:par>
                          <p:cTn id="71" fill="hold">
                            <p:stCondLst>
                              <p:cond delay="6350"/>
                            </p:stCondLst>
                            <p:childTnLst>
                              <p:par>
                                <p:cTn id="72" presetID="42" presetClass="entr" presetSubtype="0" fill="hold"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anim calcmode="lin" valueType="num">
                                      <p:cBhvr>
                                        <p:cTn id="75" dur="1000" fill="hold"/>
                                        <p:tgtEl>
                                          <p:spTgt spid="28"/>
                                        </p:tgtEl>
                                        <p:attrNameLst>
                                          <p:attrName>ppt_x</p:attrName>
                                        </p:attrNameLst>
                                      </p:cBhvr>
                                      <p:tavLst>
                                        <p:tav tm="0">
                                          <p:val>
                                            <p:strVal val="#ppt_x"/>
                                          </p:val>
                                        </p:tav>
                                        <p:tav tm="100000">
                                          <p:val>
                                            <p:strVal val="#ppt_x"/>
                                          </p:val>
                                        </p:tav>
                                      </p:tavLst>
                                    </p:anim>
                                    <p:anim calcmode="lin" valueType="num">
                                      <p:cBhvr>
                                        <p:cTn id="76" dur="1000" fill="hold"/>
                                        <p:tgtEl>
                                          <p:spTgt spid="28"/>
                                        </p:tgtEl>
                                        <p:attrNameLst>
                                          <p:attrName>ppt_y</p:attrName>
                                        </p:attrNameLst>
                                      </p:cBhvr>
                                      <p:tavLst>
                                        <p:tav tm="0">
                                          <p:val>
                                            <p:strVal val="#ppt_y+.1"/>
                                          </p:val>
                                        </p:tav>
                                        <p:tav tm="100000">
                                          <p:val>
                                            <p:strVal val="#ppt_y"/>
                                          </p:val>
                                        </p:tav>
                                      </p:tavLst>
                                    </p:anim>
                                  </p:childTnLst>
                                </p:cTn>
                              </p:par>
                            </p:childTnLst>
                          </p:cTn>
                        </p:par>
                        <p:par>
                          <p:cTn id="77" fill="hold">
                            <p:stCondLst>
                              <p:cond delay="7350"/>
                            </p:stCondLst>
                            <p:childTnLst>
                              <p:par>
                                <p:cTn id="78" presetID="56" presetClass="entr" presetSubtype="0" fill="hold" grpId="0" nodeType="afterEffect">
                                  <p:stCondLst>
                                    <p:cond delay="0"/>
                                  </p:stCondLst>
                                  <p:iterate type="lt">
                                    <p:tmPct val="10000"/>
                                  </p:iterate>
                                  <p:childTnLst>
                                    <p:set>
                                      <p:cBhvr>
                                        <p:cTn id="79" dur="1" fill="hold">
                                          <p:stCondLst>
                                            <p:cond delay="0"/>
                                          </p:stCondLst>
                                        </p:cTn>
                                        <p:tgtEl>
                                          <p:spTgt spid="23"/>
                                        </p:tgtEl>
                                        <p:attrNameLst>
                                          <p:attrName>style.visibility</p:attrName>
                                        </p:attrNameLst>
                                      </p:cBhvr>
                                      <p:to>
                                        <p:strVal val="visible"/>
                                      </p:to>
                                    </p:set>
                                    <p:anim by="(-#ppt_w*2)" calcmode="lin" valueType="num">
                                      <p:cBhvr rctx="PPT">
                                        <p:cTn id="80" dur="250" autoRev="1" fill="hold">
                                          <p:stCondLst>
                                            <p:cond delay="0"/>
                                          </p:stCondLst>
                                        </p:cTn>
                                        <p:tgtEl>
                                          <p:spTgt spid="23"/>
                                        </p:tgtEl>
                                        <p:attrNameLst>
                                          <p:attrName>ppt_w</p:attrName>
                                        </p:attrNameLst>
                                      </p:cBhvr>
                                    </p:anim>
                                    <p:anim by="(#ppt_w*0.50)" calcmode="lin" valueType="num">
                                      <p:cBhvr>
                                        <p:cTn id="81" dur="250" decel="50000" autoRev="1" fill="hold">
                                          <p:stCondLst>
                                            <p:cond delay="0"/>
                                          </p:stCondLst>
                                        </p:cTn>
                                        <p:tgtEl>
                                          <p:spTgt spid="23"/>
                                        </p:tgtEl>
                                        <p:attrNameLst>
                                          <p:attrName>ppt_x</p:attrName>
                                        </p:attrNameLst>
                                      </p:cBhvr>
                                    </p:anim>
                                    <p:anim from="(-#ppt_h/2)" to="(#ppt_y)" calcmode="lin" valueType="num">
                                      <p:cBhvr>
                                        <p:cTn id="82" dur="500" fill="hold">
                                          <p:stCondLst>
                                            <p:cond delay="0"/>
                                          </p:stCondLst>
                                        </p:cTn>
                                        <p:tgtEl>
                                          <p:spTgt spid="23"/>
                                        </p:tgtEl>
                                        <p:attrNameLst>
                                          <p:attrName>ppt_y</p:attrName>
                                        </p:attrNameLst>
                                      </p:cBhvr>
                                    </p:anim>
                                    <p:animRot by="21600000">
                                      <p:cBhvr>
                                        <p:cTn id="83" dur="500" fill="hold">
                                          <p:stCondLst>
                                            <p:cond delay="0"/>
                                          </p:stCondLst>
                                        </p:cTn>
                                        <p:tgtEl>
                                          <p:spTgt spid="23"/>
                                        </p:tgtEl>
                                        <p:attrNameLst>
                                          <p:attrName>r</p:attrName>
                                        </p:attrNameLst>
                                      </p:cBhvr>
                                    </p:animRot>
                                  </p:childTnLst>
                                </p:cTn>
                              </p:par>
                            </p:childTnLst>
                          </p:cTn>
                        </p:par>
                        <p:par>
                          <p:cTn id="84" fill="hold">
                            <p:stCondLst>
                              <p:cond delay="8000"/>
                            </p:stCondLst>
                            <p:childTnLst>
                              <p:par>
                                <p:cTn id="85" presetID="56" presetClass="entr" presetSubtype="0" fill="hold" grpId="0" nodeType="afterEffect">
                                  <p:stCondLst>
                                    <p:cond delay="0"/>
                                  </p:stCondLst>
                                  <p:iterate type="lt">
                                    <p:tmPct val="10000"/>
                                  </p:iterate>
                                  <p:childTnLst>
                                    <p:set>
                                      <p:cBhvr>
                                        <p:cTn id="86" dur="1" fill="hold">
                                          <p:stCondLst>
                                            <p:cond delay="0"/>
                                          </p:stCondLst>
                                        </p:cTn>
                                        <p:tgtEl>
                                          <p:spTgt spid="24"/>
                                        </p:tgtEl>
                                        <p:attrNameLst>
                                          <p:attrName>style.visibility</p:attrName>
                                        </p:attrNameLst>
                                      </p:cBhvr>
                                      <p:to>
                                        <p:strVal val="visible"/>
                                      </p:to>
                                    </p:set>
                                    <p:anim by="(-#ppt_w*2)" calcmode="lin" valueType="num">
                                      <p:cBhvr rctx="PPT">
                                        <p:cTn id="87" dur="250" autoRev="1" fill="hold">
                                          <p:stCondLst>
                                            <p:cond delay="0"/>
                                          </p:stCondLst>
                                        </p:cTn>
                                        <p:tgtEl>
                                          <p:spTgt spid="24"/>
                                        </p:tgtEl>
                                        <p:attrNameLst>
                                          <p:attrName>ppt_w</p:attrName>
                                        </p:attrNameLst>
                                      </p:cBhvr>
                                    </p:anim>
                                    <p:anim by="(#ppt_w*0.50)" calcmode="lin" valueType="num">
                                      <p:cBhvr>
                                        <p:cTn id="88" dur="250" decel="50000" autoRev="1" fill="hold">
                                          <p:stCondLst>
                                            <p:cond delay="0"/>
                                          </p:stCondLst>
                                        </p:cTn>
                                        <p:tgtEl>
                                          <p:spTgt spid="24"/>
                                        </p:tgtEl>
                                        <p:attrNameLst>
                                          <p:attrName>ppt_x</p:attrName>
                                        </p:attrNameLst>
                                      </p:cBhvr>
                                    </p:anim>
                                    <p:anim from="(-#ppt_h/2)" to="(#ppt_y)" calcmode="lin" valueType="num">
                                      <p:cBhvr>
                                        <p:cTn id="89" dur="500" fill="hold">
                                          <p:stCondLst>
                                            <p:cond delay="0"/>
                                          </p:stCondLst>
                                        </p:cTn>
                                        <p:tgtEl>
                                          <p:spTgt spid="24"/>
                                        </p:tgtEl>
                                        <p:attrNameLst>
                                          <p:attrName>ppt_y</p:attrName>
                                        </p:attrNameLst>
                                      </p:cBhvr>
                                    </p:anim>
                                    <p:animRot by="21600000">
                                      <p:cBhvr>
                                        <p:cTn id="90" dur="500" fill="hold">
                                          <p:stCondLst>
                                            <p:cond delay="0"/>
                                          </p:stCondLst>
                                        </p:cTn>
                                        <p:tgtEl>
                                          <p:spTgt spid="24"/>
                                        </p:tgtEl>
                                        <p:attrNameLst>
                                          <p:attrName>r</p:attrName>
                                        </p:attrNameLst>
                                      </p:cBhvr>
                                    </p:animRot>
                                  </p:childTnLst>
                                </p:cTn>
                              </p:par>
                            </p:childTnLst>
                          </p:cTn>
                        </p:par>
                        <p:par>
                          <p:cTn id="91" fill="hold">
                            <p:stCondLst>
                              <p:cond delay="8650"/>
                            </p:stCondLst>
                            <p:childTnLst>
                              <p:par>
                                <p:cTn id="92" presetID="31" presetClass="entr" presetSubtype="0"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p:cTn id="94" dur="500" fill="hold"/>
                                        <p:tgtEl>
                                          <p:spTgt spid="20"/>
                                        </p:tgtEl>
                                        <p:attrNameLst>
                                          <p:attrName>ppt_w</p:attrName>
                                        </p:attrNameLst>
                                      </p:cBhvr>
                                      <p:tavLst>
                                        <p:tav tm="0">
                                          <p:val>
                                            <p:fltVal val="0"/>
                                          </p:val>
                                        </p:tav>
                                        <p:tav tm="100000">
                                          <p:val>
                                            <p:strVal val="#ppt_w"/>
                                          </p:val>
                                        </p:tav>
                                      </p:tavLst>
                                    </p:anim>
                                    <p:anim calcmode="lin" valueType="num">
                                      <p:cBhvr>
                                        <p:cTn id="95" dur="500" fill="hold"/>
                                        <p:tgtEl>
                                          <p:spTgt spid="20"/>
                                        </p:tgtEl>
                                        <p:attrNameLst>
                                          <p:attrName>ppt_h</p:attrName>
                                        </p:attrNameLst>
                                      </p:cBhvr>
                                      <p:tavLst>
                                        <p:tav tm="0">
                                          <p:val>
                                            <p:fltVal val="0"/>
                                          </p:val>
                                        </p:tav>
                                        <p:tav tm="100000">
                                          <p:val>
                                            <p:strVal val="#ppt_h"/>
                                          </p:val>
                                        </p:tav>
                                      </p:tavLst>
                                    </p:anim>
                                    <p:anim calcmode="lin" valueType="num">
                                      <p:cBhvr>
                                        <p:cTn id="96" dur="500" fill="hold"/>
                                        <p:tgtEl>
                                          <p:spTgt spid="20"/>
                                        </p:tgtEl>
                                        <p:attrNameLst>
                                          <p:attrName>style.rotation</p:attrName>
                                        </p:attrNameLst>
                                      </p:cBhvr>
                                      <p:tavLst>
                                        <p:tav tm="0">
                                          <p:val>
                                            <p:fltVal val="90"/>
                                          </p:val>
                                        </p:tav>
                                        <p:tav tm="100000">
                                          <p:val>
                                            <p:fltVal val="0"/>
                                          </p:val>
                                        </p:tav>
                                      </p:tavLst>
                                    </p:anim>
                                    <p:animEffect transition="in" filter="fade">
                                      <p:cBhvr>
                                        <p:cTn id="9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8" grpId="0" animBg="1"/>
      <p:bldP spid="20" grpId="0" animBg="1"/>
      <p:bldP spid="21" grpId="0"/>
      <p:bldP spid="22" grpId="0"/>
      <p:bldP spid="23" grpId="0"/>
      <p:bldP spid="24" grpId="0"/>
      <p:bldP spid="26" grpId="0" animBg="1"/>
      <p:bldP spid="2" grpId="0" animBg="1"/>
      <p:bldP spid="2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融资计划</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FC5A51B9-294B-4984-8602-3645EA49B08A}"/>
              </a:ext>
            </a:extLst>
          </p:cNvPr>
          <p:cNvSpPr/>
          <p:nvPr/>
        </p:nvSpPr>
        <p:spPr>
          <a:xfrm>
            <a:off x="979698" y="996884"/>
            <a:ext cx="10232604" cy="923330"/>
          </a:xfrm>
          <a:prstGeom prst="rect">
            <a:avLst/>
          </a:prstGeom>
          <a:noFill/>
        </p:spPr>
        <p:txBody>
          <a:bodyPr wrap="square" rtlCol="0">
            <a:spAutoFit/>
          </a:bodyPr>
          <a:lstStyle/>
          <a:p>
            <a:pPr defTabSz="914400" fontAlgn="base">
              <a:lnSpc>
                <a:spcPct val="150000"/>
              </a:lnSpc>
              <a:spcBef>
                <a:spcPct val="0"/>
              </a:spcBef>
              <a:spcAft>
                <a:spcPct val="0"/>
              </a:spcAft>
              <a:buFont typeface="Arial" panose="020B0604020202020204" pitchFamily="34" charset="0"/>
              <a:buNone/>
            </a:pPr>
            <a:r>
              <a:rPr lang="zh-CN" altLang="zh-CN" b="1" dirty="0">
                <a:solidFill>
                  <a:srgbClr val="152A35"/>
                </a:solidFill>
                <a:latin typeface="+mn-ea"/>
              </a:rPr>
              <a:t>设计年运营收入约为</a:t>
            </a:r>
            <a:r>
              <a:rPr lang="en-US" altLang="zh-CN" b="1" dirty="0">
                <a:solidFill>
                  <a:srgbClr val="152A35"/>
                </a:solidFill>
                <a:latin typeface="+mn-ea"/>
              </a:rPr>
              <a:t>513.16</a:t>
            </a:r>
            <a:r>
              <a:rPr lang="zh-CN" altLang="en-US" b="1" dirty="0">
                <a:solidFill>
                  <a:srgbClr val="152A35"/>
                </a:solidFill>
                <a:latin typeface="+mn-ea"/>
              </a:rPr>
              <a:t>万</a:t>
            </a:r>
            <a:r>
              <a:rPr lang="zh-CN" altLang="zh-CN" b="1" dirty="0">
                <a:solidFill>
                  <a:srgbClr val="152A35"/>
                </a:solidFill>
                <a:latin typeface="+mn-ea"/>
              </a:rPr>
              <a:t>元，固定资产金额</a:t>
            </a:r>
            <a:r>
              <a:rPr lang="en-US" altLang="zh-CN" b="1" dirty="0">
                <a:solidFill>
                  <a:srgbClr val="152A35"/>
                </a:solidFill>
                <a:latin typeface="+mn-ea"/>
              </a:rPr>
              <a:t>44</a:t>
            </a:r>
            <a:r>
              <a:rPr lang="zh-CN" altLang="en-US" b="1" dirty="0">
                <a:solidFill>
                  <a:srgbClr val="152A35"/>
                </a:solidFill>
                <a:latin typeface="+mn-ea"/>
              </a:rPr>
              <a:t>万</a:t>
            </a:r>
            <a:r>
              <a:rPr lang="zh-CN" altLang="zh-CN" b="1" dirty="0">
                <a:solidFill>
                  <a:srgbClr val="152A35"/>
                </a:solidFill>
                <a:latin typeface="+mn-ea"/>
              </a:rPr>
              <a:t>元、房屋租金（年付）</a:t>
            </a:r>
            <a:r>
              <a:rPr lang="en-US" altLang="zh-CN" b="1" dirty="0">
                <a:solidFill>
                  <a:srgbClr val="152A35"/>
                </a:solidFill>
                <a:latin typeface="+mn-ea"/>
              </a:rPr>
              <a:t>110.4</a:t>
            </a:r>
            <a:r>
              <a:rPr lang="zh-CN" altLang="en-US" b="1" dirty="0">
                <a:solidFill>
                  <a:srgbClr val="152A35"/>
                </a:solidFill>
                <a:latin typeface="+mn-ea"/>
              </a:rPr>
              <a:t>万</a:t>
            </a:r>
            <a:r>
              <a:rPr lang="zh-CN" altLang="zh-CN" b="1" dirty="0">
                <a:solidFill>
                  <a:srgbClr val="152A35"/>
                </a:solidFill>
                <a:latin typeface="+mn-ea"/>
              </a:rPr>
              <a:t>元。预计固定资产使用</a:t>
            </a:r>
            <a:r>
              <a:rPr lang="en-US" altLang="zh-CN" b="1" dirty="0">
                <a:solidFill>
                  <a:srgbClr val="152A35"/>
                </a:solidFill>
                <a:latin typeface="+mn-ea"/>
              </a:rPr>
              <a:t>5</a:t>
            </a:r>
            <a:r>
              <a:rPr lang="zh-CN" altLang="zh-CN" b="1" dirty="0">
                <a:solidFill>
                  <a:srgbClr val="152A35"/>
                </a:solidFill>
                <a:latin typeface="+mn-ea"/>
              </a:rPr>
              <a:t>年，固定资产折旧采用平均年限法计算</a:t>
            </a:r>
            <a:r>
              <a:rPr lang="en-US" altLang="zh-CN" b="1" dirty="0">
                <a:solidFill>
                  <a:srgbClr val="152A35"/>
                </a:solidFill>
                <a:latin typeface="+mn-ea"/>
              </a:rPr>
              <a:t>(7</a:t>
            </a:r>
            <a:r>
              <a:rPr lang="zh-CN" altLang="zh-CN" b="1" dirty="0">
                <a:solidFill>
                  <a:srgbClr val="152A35"/>
                </a:solidFill>
                <a:latin typeface="+mn-ea"/>
              </a:rPr>
              <a:t>、</a:t>
            </a:r>
            <a:r>
              <a:rPr lang="en-US" altLang="zh-CN" b="1" dirty="0">
                <a:solidFill>
                  <a:srgbClr val="152A35"/>
                </a:solidFill>
                <a:latin typeface="+mn-ea"/>
              </a:rPr>
              <a:t>8</a:t>
            </a:r>
            <a:r>
              <a:rPr lang="zh-CN" altLang="zh-CN" b="1" dirty="0">
                <a:solidFill>
                  <a:srgbClr val="152A35"/>
                </a:solidFill>
                <a:latin typeface="+mn-ea"/>
              </a:rPr>
              <a:t>月除外</a:t>
            </a:r>
            <a:r>
              <a:rPr lang="en-US" altLang="zh-CN" b="1" dirty="0">
                <a:solidFill>
                  <a:srgbClr val="152A35"/>
                </a:solidFill>
                <a:latin typeface="+mn-ea"/>
              </a:rPr>
              <a:t>)</a:t>
            </a:r>
            <a:r>
              <a:rPr lang="zh-CN" altLang="zh-CN" b="1" dirty="0">
                <a:solidFill>
                  <a:srgbClr val="152A35"/>
                </a:solidFill>
                <a:latin typeface="+mn-ea"/>
              </a:rPr>
              <a:t>。</a:t>
            </a:r>
            <a:endParaRPr lang="zh-CN" altLang="en-US" b="1" dirty="0">
              <a:solidFill>
                <a:srgbClr val="152A35"/>
              </a:solidFill>
              <a:latin typeface="+mn-ea"/>
            </a:endParaRPr>
          </a:p>
        </p:txBody>
      </p:sp>
      <p:grpSp>
        <p:nvGrpSpPr>
          <p:cNvPr id="57" name="组合 56">
            <a:extLst>
              <a:ext uri="{FF2B5EF4-FFF2-40B4-BE49-F238E27FC236}">
                <a16:creationId xmlns:a16="http://schemas.microsoft.com/office/drawing/2014/main" id="{E25650B7-A0DA-479F-A2FF-8E696A497E79}"/>
              </a:ext>
            </a:extLst>
          </p:cNvPr>
          <p:cNvGrpSpPr/>
          <p:nvPr/>
        </p:nvGrpSpPr>
        <p:grpSpPr>
          <a:xfrm>
            <a:off x="3612281" y="3504626"/>
            <a:ext cx="858402" cy="858402"/>
            <a:chOff x="3570358" y="3504642"/>
            <a:chExt cx="1078918" cy="1078918"/>
          </a:xfrm>
        </p:grpSpPr>
        <p:sp>
          <p:nvSpPr>
            <p:cNvPr id="58" name="Shape 10198">
              <a:extLst>
                <a:ext uri="{FF2B5EF4-FFF2-40B4-BE49-F238E27FC236}">
                  <a16:creationId xmlns:a16="http://schemas.microsoft.com/office/drawing/2014/main" id="{75F23E96-C112-47B1-BBE8-63DC3A85B22A}"/>
                </a:ext>
              </a:extLst>
            </p:cNvPr>
            <p:cNvSpPr/>
            <p:nvPr/>
          </p:nvSpPr>
          <p:spPr>
            <a:xfrm>
              <a:off x="3570358" y="3504642"/>
              <a:ext cx="1078918"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222830"/>
              </a:solidFill>
              <a:prstDash val="solid"/>
              <a:miter lim="400000"/>
            </a:ln>
            <a:effectLst/>
          </p:spPr>
          <p:txBody>
            <a:bodyPr wrap="square" lIns="0" tIns="0" rIns="0" bIns="0" numCol="1" anchor="t">
              <a:noAutofit/>
            </a:bodyPr>
            <a:lstStyle/>
            <a:p>
              <a:pPr>
                <a:defRPr sz="1200">
                  <a:uFillTx/>
                  <a:latin typeface="Helvetica"/>
                  <a:ea typeface="Helvetica"/>
                  <a:cs typeface="Helvetica"/>
                  <a:sym typeface="Helvetica"/>
                </a:defRPr>
              </a:pPr>
              <a:endParaRPr sz="1200">
                <a:solidFill>
                  <a:prstClr val="black"/>
                </a:solidFill>
                <a:ea typeface="Helvetica"/>
                <a:cs typeface="Helvetica"/>
                <a:sym typeface="Helvetica"/>
              </a:endParaRPr>
            </a:p>
          </p:txBody>
        </p:sp>
        <p:sp>
          <p:nvSpPr>
            <p:cNvPr id="59" name="KSO_Shape">
              <a:extLst>
                <a:ext uri="{FF2B5EF4-FFF2-40B4-BE49-F238E27FC236}">
                  <a16:creationId xmlns:a16="http://schemas.microsoft.com/office/drawing/2014/main" id="{3494BB4D-4B17-4A4E-89ED-10B28F39892F}"/>
                </a:ext>
              </a:extLst>
            </p:cNvPr>
            <p:cNvSpPr>
              <a:spLocks/>
            </p:cNvSpPr>
            <p:nvPr/>
          </p:nvSpPr>
          <p:spPr bwMode="auto">
            <a:xfrm>
              <a:off x="3911951" y="3802801"/>
              <a:ext cx="395732" cy="482600"/>
            </a:xfrm>
            <a:custGeom>
              <a:avLst/>
              <a:gdLst>
                <a:gd name="T0" fmla="*/ 1171924 w 1852613"/>
                <a:gd name="T1" fmla="*/ 1083099 h 2260601"/>
                <a:gd name="T2" fmla="*/ 1232168 w 1852613"/>
                <a:gd name="T3" fmla="*/ 1243397 h 2260601"/>
                <a:gd name="T4" fmla="*/ 943632 w 1852613"/>
                <a:gd name="T5" fmla="*/ 1145450 h 2260601"/>
                <a:gd name="T6" fmla="*/ 869347 w 1852613"/>
                <a:gd name="T7" fmla="*/ 1164949 h 2260601"/>
                <a:gd name="T8" fmla="*/ 883841 w 1852613"/>
                <a:gd name="T9" fmla="*/ 1253147 h 2260601"/>
                <a:gd name="T10" fmla="*/ 1173962 w 1852613"/>
                <a:gd name="T11" fmla="*/ 1398254 h 2260601"/>
                <a:gd name="T12" fmla="*/ 1245303 w 1852613"/>
                <a:gd name="T13" fmla="*/ 1482824 h 2260601"/>
                <a:gd name="T14" fmla="*/ 1252551 w 1852613"/>
                <a:gd name="T15" fmla="*/ 1646070 h 2260601"/>
                <a:gd name="T16" fmla="*/ 1197290 w 1852613"/>
                <a:gd name="T17" fmla="*/ 1734041 h 2260601"/>
                <a:gd name="T18" fmla="*/ 862552 w 1852613"/>
                <a:gd name="T19" fmla="*/ 1884363 h 2260601"/>
                <a:gd name="T20" fmla="*/ 664835 w 1852613"/>
                <a:gd name="T21" fmla="*/ 1741750 h 2260601"/>
                <a:gd name="T22" fmla="*/ 603912 w 1852613"/>
                <a:gd name="T23" fmla="*/ 1646297 h 2260601"/>
                <a:gd name="T24" fmla="*/ 865723 w 1852613"/>
                <a:gd name="T25" fmla="*/ 1650831 h 2260601"/>
                <a:gd name="T26" fmla="*/ 903545 w 1852613"/>
                <a:gd name="T27" fmla="*/ 1692323 h 2260601"/>
                <a:gd name="T28" fmla="*/ 964468 w 1852613"/>
                <a:gd name="T29" fmla="*/ 1624304 h 2260601"/>
                <a:gd name="T30" fmla="*/ 918719 w 1852613"/>
                <a:gd name="T31" fmla="*/ 1512753 h 2260601"/>
                <a:gd name="T32" fmla="*/ 677518 w 1852613"/>
                <a:gd name="T33" fmla="*/ 1388051 h 2260601"/>
                <a:gd name="T34" fmla="*/ 600515 w 1852613"/>
                <a:gd name="T35" fmla="*/ 1284435 h 2260601"/>
                <a:gd name="T36" fmla="*/ 617048 w 1852613"/>
                <a:gd name="T37" fmla="*/ 1126405 h 2260601"/>
                <a:gd name="T38" fmla="*/ 813859 w 1852613"/>
                <a:gd name="T39" fmla="*/ 1028231 h 2260601"/>
                <a:gd name="T40" fmla="*/ 714952 w 1852613"/>
                <a:gd name="T41" fmla="*/ 886179 h 2260601"/>
                <a:gd name="T42" fmla="*/ 499627 w 1852613"/>
                <a:gd name="T43" fmla="*/ 1034686 h 2260601"/>
                <a:gd name="T44" fmla="*/ 371884 w 1852613"/>
                <a:gd name="T45" fmla="*/ 1264361 h 2260601"/>
                <a:gd name="T46" fmla="*/ 361674 w 1852613"/>
                <a:gd name="T47" fmla="*/ 1538021 h 2260601"/>
                <a:gd name="T48" fmla="*/ 472853 w 1852613"/>
                <a:gd name="T49" fmla="*/ 1777445 h 2260601"/>
                <a:gd name="T50" fmla="*/ 676380 w 1852613"/>
                <a:gd name="T51" fmla="*/ 1940916 h 2260601"/>
                <a:gd name="T52" fmla="*/ 941168 w 1852613"/>
                <a:gd name="T53" fmla="*/ 1997597 h 2260601"/>
                <a:gd name="T54" fmla="*/ 1200965 w 1852613"/>
                <a:gd name="T55" fmla="*/ 1928219 h 2260601"/>
                <a:gd name="T56" fmla="*/ 1396323 w 1852613"/>
                <a:gd name="T57" fmla="*/ 1755226 h 2260601"/>
                <a:gd name="T58" fmla="*/ 1495931 w 1852613"/>
                <a:gd name="T59" fmla="*/ 1509680 h 2260601"/>
                <a:gd name="T60" fmla="*/ 1472334 w 1852613"/>
                <a:gd name="T61" fmla="*/ 1237381 h 2260601"/>
                <a:gd name="T62" fmla="*/ 1333927 w 1852613"/>
                <a:gd name="T63" fmla="*/ 1014961 h 2260601"/>
                <a:gd name="T64" fmla="*/ 1111114 w 1852613"/>
                <a:gd name="T65" fmla="*/ 876430 h 2260601"/>
                <a:gd name="T66" fmla="*/ 1180545 w 1852613"/>
                <a:gd name="T67" fmla="*/ 500063 h 2260601"/>
                <a:gd name="T68" fmla="*/ 1555151 w 1852613"/>
                <a:gd name="T69" fmla="*/ 867588 h 2260601"/>
                <a:gd name="T70" fmla="*/ 1773880 w 1852613"/>
                <a:gd name="T71" fmla="*/ 1166642 h 2260601"/>
                <a:gd name="T72" fmla="*/ 1852613 w 1852613"/>
                <a:gd name="T73" fmla="*/ 1479979 h 2260601"/>
                <a:gd name="T74" fmla="*/ 1820394 w 1852613"/>
                <a:gd name="T75" fmla="*/ 1696277 h 2260601"/>
                <a:gd name="T76" fmla="*/ 1719425 w 1852613"/>
                <a:gd name="T77" fmla="*/ 1902825 h 2260601"/>
                <a:gd name="T78" fmla="*/ 1422870 w 1852613"/>
                <a:gd name="T79" fmla="*/ 2149278 h 2260601"/>
                <a:gd name="T80" fmla="*/ 1034423 w 1852613"/>
                <a:gd name="T81" fmla="*/ 2255840 h 2260601"/>
                <a:gd name="T82" fmla="*/ 626916 w 1852613"/>
                <a:gd name="T83" fmla="*/ 2222738 h 2260601"/>
                <a:gd name="T84" fmla="*/ 273184 w 1852613"/>
                <a:gd name="T85" fmla="*/ 2049745 h 2260601"/>
                <a:gd name="T86" fmla="*/ 70111 w 1852613"/>
                <a:gd name="T87" fmla="*/ 1795810 h 2260601"/>
                <a:gd name="T88" fmla="*/ 9757 w 1852613"/>
                <a:gd name="T89" fmla="*/ 1598104 h 2260601"/>
                <a:gd name="T90" fmla="*/ 16790 w 1852613"/>
                <a:gd name="T91" fmla="*/ 1329659 h 2260601"/>
                <a:gd name="T92" fmla="*/ 165181 w 1852613"/>
                <a:gd name="T93" fmla="*/ 1028338 h 2260601"/>
                <a:gd name="T94" fmla="*/ 592882 w 1852613"/>
                <a:gd name="T95" fmla="*/ 565360 h 2260601"/>
                <a:gd name="T96" fmla="*/ 1189264 w 1852613"/>
                <a:gd name="T97" fmla="*/ 368004 h 2260601"/>
                <a:gd name="T98" fmla="*/ 1218519 w 1852613"/>
                <a:gd name="T99" fmla="*/ 430759 h 2260601"/>
                <a:gd name="T100" fmla="*/ 521153 w 1852613"/>
                <a:gd name="T101" fmla="*/ 520248 h 2260601"/>
                <a:gd name="T102" fmla="*/ 499835 w 1852613"/>
                <a:gd name="T103" fmla="*/ 477656 h 2260601"/>
                <a:gd name="T104" fmla="*/ 498928 w 1852613"/>
                <a:gd name="T105" fmla="*/ 340138 h 2260601"/>
                <a:gd name="T106" fmla="*/ 523875 w 1852613"/>
                <a:gd name="T107" fmla="*/ 300038 h 2260601"/>
                <a:gd name="T108" fmla="*/ 891532 w 1852613"/>
                <a:gd name="T109" fmla="*/ 28458 h 2260601"/>
                <a:gd name="T110" fmla="*/ 1077064 w 1852613"/>
                <a:gd name="T111" fmla="*/ 5872 h 2260601"/>
                <a:gd name="T112" fmla="*/ 1285249 w 1852613"/>
                <a:gd name="T113" fmla="*/ 20553 h 2260601"/>
                <a:gd name="T114" fmla="*/ 1334407 w 1852613"/>
                <a:gd name="T115" fmla="*/ 84923 h 2260601"/>
                <a:gd name="T116" fmla="*/ 1196221 w 1852613"/>
                <a:gd name="T117" fmla="*/ 322076 h 2260601"/>
                <a:gd name="T118" fmla="*/ 527490 w 1852613"/>
                <a:gd name="T119" fmla="*/ 134838 h 2260601"/>
                <a:gd name="T120" fmla="*/ 524772 w 1852613"/>
                <a:gd name="T121" fmla="*/ 61208 h 2260601"/>
                <a:gd name="T122" fmla="*/ 616972 w 1852613"/>
                <a:gd name="T123" fmla="*/ 7453 h 2260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2613" h="2260601">
                  <a:moveTo>
                    <a:pt x="862552" y="960438"/>
                  </a:moveTo>
                  <a:lnTo>
                    <a:pt x="986210" y="960438"/>
                  </a:lnTo>
                  <a:lnTo>
                    <a:pt x="986210" y="1022562"/>
                  </a:lnTo>
                  <a:lnTo>
                    <a:pt x="1001385" y="1023923"/>
                  </a:lnTo>
                  <a:lnTo>
                    <a:pt x="1016106" y="1025963"/>
                  </a:lnTo>
                  <a:lnTo>
                    <a:pt x="1030374" y="1028231"/>
                  </a:lnTo>
                  <a:lnTo>
                    <a:pt x="1043963" y="1030725"/>
                  </a:lnTo>
                  <a:lnTo>
                    <a:pt x="1057552" y="1033219"/>
                  </a:lnTo>
                  <a:lnTo>
                    <a:pt x="1070235" y="1036393"/>
                  </a:lnTo>
                  <a:lnTo>
                    <a:pt x="1082691" y="1039794"/>
                  </a:lnTo>
                  <a:lnTo>
                    <a:pt x="1094468" y="1043421"/>
                  </a:lnTo>
                  <a:lnTo>
                    <a:pt x="1105792" y="1047503"/>
                  </a:lnTo>
                  <a:lnTo>
                    <a:pt x="1116663" y="1051584"/>
                  </a:lnTo>
                  <a:lnTo>
                    <a:pt x="1127307" y="1055892"/>
                  </a:lnTo>
                  <a:lnTo>
                    <a:pt x="1137046" y="1060880"/>
                  </a:lnTo>
                  <a:lnTo>
                    <a:pt x="1146558" y="1066094"/>
                  </a:lnTo>
                  <a:lnTo>
                    <a:pt x="1155391" y="1071536"/>
                  </a:lnTo>
                  <a:lnTo>
                    <a:pt x="1163771" y="1077204"/>
                  </a:lnTo>
                  <a:lnTo>
                    <a:pt x="1171924" y="1083099"/>
                  </a:lnTo>
                  <a:lnTo>
                    <a:pt x="1179398" y="1089221"/>
                  </a:lnTo>
                  <a:lnTo>
                    <a:pt x="1186192" y="1096023"/>
                  </a:lnTo>
                  <a:lnTo>
                    <a:pt x="1192760" y="1102598"/>
                  </a:lnTo>
                  <a:lnTo>
                    <a:pt x="1198875" y="1109853"/>
                  </a:lnTo>
                  <a:lnTo>
                    <a:pt x="1204311" y="1117335"/>
                  </a:lnTo>
                  <a:lnTo>
                    <a:pt x="1209520" y="1125044"/>
                  </a:lnTo>
                  <a:lnTo>
                    <a:pt x="1214049" y="1132980"/>
                  </a:lnTo>
                  <a:lnTo>
                    <a:pt x="1218126" y="1141369"/>
                  </a:lnTo>
                  <a:lnTo>
                    <a:pt x="1221750" y="1149758"/>
                  </a:lnTo>
                  <a:lnTo>
                    <a:pt x="1224920" y="1158827"/>
                  </a:lnTo>
                  <a:lnTo>
                    <a:pt x="1227412" y="1167896"/>
                  </a:lnTo>
                  <a:lnTo>
                    <a:pt x="1229676" y="1177419"/>
                  </a:lnTo>
                  <a:lnTo>
                    <a:pt x="1231262" y="1187168"/>
                  </a:lnTo>
                  <a:lnTo>
                    <a:pt x="1232621" y="1197371"/>
                  </a:lnTo>
                  <a:lnTo>
                    <a:pt x="1233300" y="1207574"/>
                  </a:lnTo>
                  <a:lnTo>
                    <a:pt x="1233753" y="1218230"/>
                  </a:lnTo>
                  <a:lnTo>
                    <a:pt x="1233300" y="1225032"/>
                  </a:lnTo>
                  <a:lnTo>
                    <a:pt x="1232847" y="1233421"/>
                  </a:lnTo>
                  <a:lnTo>
                    <a:pt x="1232168" y="1243397"/>
                  </a:lnTo>
                  <a:lnTo>
                    <a:pt x="1230809" y="1254734"/>
                  </a:lnTo>
                  <a:lnTo>
                    <a:pt x="962657" y="1254734"/>
                  </a:lnTo>
                  <a:lnTo>
                    <a:pt x="962657" y="1222538"/>
                  </a:lnTo>
                  <a:lnTo>
                    <a:pt x="962657" y="1210068"/>
                  </a:lnTo>
                  <a:lnTo>
                    <a:pt x="962204" y="1198958"/>
                  </a:lnTo>
                  <a:lnTo>
                    <a:pt x="961298" y="1188982"/>
                  </a:lnTo>
                  <a:lnTo>
                    <a:pt x="960392" y="1179913"/>
                  </a:lnTo>
                  <a:lnTo>
                    <a:pt x="959033" y="1171977"/>
                  </a:lnTo>
                  <a:lnTo>
                    <a:pt x="957447" y="1165402"/>
                  </a:lnTo>
                  <a:lnTo>
                    <a:pt x="956542" y="1162228"/>
                  </a:lnTo>
                  <a:lnTo>
                    <a:pt x="955636" y="1159734"/>
                  </a:lnTo>
                  <a:lnTo>
                    <a:pt x="954730" y="1157240"/>
                  </a:lnTo>
                  <a:lnTo>
                    <a:pt x="953371" y="1154973"/>
                  </a:lnTo>
                  <a:lnTo>
                    <a:pt x="952012" y="1153159"/>
                  </a:lnTo>
                  <a:lnTo>
                    <a:pt x="950880" y="1151345"/>
                  </a:lnTo>
                  <a:lnTo>
                    <a:pt x="949294" y="1149531"/>
                  </a:lnTo>
                  <a:lnTo>
                    <a:pt x="947482" y="1147944"/>
                  </a:lnTo>
                  <a:lnTo>
                    <a:pt x="945671" y="1146810"/>
                  </a:lnTo>
                  <a:lnTo>
                    <a:pt x="943632" y="1145450"/>
                  </a:lnTo>
                  <a:lnTo>
                    <a:pt x="941367" y="1144090"/>
                  </a:lnTo>
                  <a:lnTo>
                    <a:pt x="938876" y="1143183"/>
                  </a:lnTo>
                  <a:lnTo>
                    <a:pt x="936385" y="1142049"/>
                  </a:lnTo>
                  <a:lnTo>
                    <a:pt x="933667" y="1141369"/>
                  </a:lnTo>
                  <a:lnTo>
                    <a:pt x="930723" y="1140915"/>
                  </a:lnTo>
                  <a:lnTo>
                    <a:pt x="927552" y="1140235"/>
                  </a:lnTo>
                  <a:lnTo>
                    <a:pt x="920984" y="1139555"/>
                  </a:lnTo>
                  <a:lnTo>
                    <a:pt x="913737" y="1139328"/>
                  </a:lnTo>
                  <a:lnTo>
                    <a:pt x="907848" y="1139555"/>
                  </a:lnTo>
                  <a:lnTo>
                    <a:pt x="902186" y="1140008"/>
                  </a:lnTo>
                  <a:lnTo>
                    <a:pt x="896977" y="1141142"/>
                  </a:lnTo>
                  <a:lnTo>
                    <a:pt x="891995" y="1142502"/>
                  </a:lnTo>
                  <a:lnTo>
                    <a:pt x="887692" y="1144316"/>
                  </a:lnTo>
                  <a:lnTo>
                    <a:pt x="883615" y="1147037"/>
                  </a:lnTo>
                  <a:lnTo>
                    <a:pt x="879991" y="1149531"/>
                  </a:lnTo>
                  <a:lnTo>
                    <a:pt x="876821" y="1152932"/>
                  </a:lnTo>
                  <a:lnTo>
                    <a:pt x="873876" y="1156560"/>
                  </a:lnTo>
                  <a:lnTo>
                    <a:pt x="871385" y="1160641"/>
                  </a:lnTo>
                  <a:lnTo>
                    <a:pt x="869347" y="1164949"/>
                  </a:lnTo>
                  <a:lnTo>
                    <a:pt x="867535" y="1169937"/>
                  </a:lnTo>
                  <a:lnTo>
                    <a:pt x="866403" y="1175378"/>
                  </a:lnTo>
                  <a:lnTo>
                    <a:pt x="865270" y="1181273"/>
                  </a:lnTo>
                  <a:lnTo>
                    <a:pt x="864817" y="1187395"/>
                  </a:lnTo>
                  <a:lnTo>
                    <a:pt x="864591" y="1194197"/>
                  </a:lnTo>
                  <a:lnTo>
                    <a:pt x="864591" y="1199865"/>
                  </a:lnTo>
                  <a:lnTo>
                    <a:pt x="864817" y="1205307"/>
                  </a:lnTo>
                  <a:lnTo>
                    <a:pt x="865270" y="1210521"/>
                  </a:lnTo>
                  <a:lnTo>
                    <a:pt x="866176" y="1215283"/>
                  </a:lnTo>
                  <a:lnTo>
                    <a:pt x="867082" y="1220044"/>
                  </a:lnTo>
                  <a:lnTo>
                    <a:pt x="868214" y="1224579"/>
                  </a:lnTo>
                  <a:lnTo>
                    <a:pt x="869347" y="1228887"/>
                  </a:lnTo>
                  <a:lnTo>
                    <a:pt x="870706" y="1233194"/>
                  </a:lnTo>
                  <a:lnTo>
                    <a:pt x="872518" y="1237049"/>
                  </a:lnTo>
                  <a:lnTo>
                    <a:pt x="874329" y="1240677"/>
                  </a:lnTo>
                  <a:lnTo>
                    <a:pt x="876368" y="1244078"/>
                  </a:lnTo>
                  <a:lnTo>
                    <a:pt x="878632" y="1247252"/>
                  </a:lnTo>
                  <a:lnTo>
                    <a:pt x="881350" y="1250426"/>
                  </a:lnTo>
                  <a:lnTo>
                    <a:pt x="883841" y="1253147"/>
                  </a:lnTo>
                  <a:lnTo>
                    <a:pt x="886786" y="1255868"/>
                  </a:lnTo>
                  <a:lnTo>
                    <a:pt x="889730" y="1258135"/>
                  </a:lnTo>
                  <a:lnTo>
                    <a:pt x="893127" y="1260629"/>
                  </a:lnTo>
                  <a:lnTo>
                    <a:pt x="897430" y="1263350"/>
                  </a:lnTo>
                  <a:lnTo>
                    <a:pt x="908075" y="1269471"/>
                  </a:lnTo>
                  <a:lnTo>
                    <a:pt x="921664" y="1276953"/>
                  </a:lnTo>
                  <a:lnTo>
                    <a:pt x="938197" y="1285116"/>
                  </a:lnTo>
                  <a:lnTo>
                    <a:pt x="957674" y="1294638"/>
                  </a:lnTo>
                  <a:lnTo>
                    <a:pt x="980548" y="1305295"/>
                  </a:lnTo>
                  <a:lnTo>
                    <a:pt x="1005914" y="1316858"/>
                  </a:lnTo>
                  <a:lnTo>
                    <a:pt x="1034451" y="1329555"/>
                  </a:lnTo>
                  <a:lnTo>
                    <a:pt x="1058911" y="1340438"/>
                  </a:lnTo>
                  <a:lnTo>
                    <a:pt x="1081332" y="1350641"/>
                  </a:lnTo>
                  <a:lnTo>
                    <a:pt x="1101942" y="1360163"/>
                  </a:lnTo>
                  <a:lnTo>
                    <a:pt x="1120287" y="1369233"/>
                  </a:lnTo>
                  <a:lnTo>
                    <a:pt x="1136820" y="1377395"/>
                  </a:lnTo>
                  <a:lnTo>
                    <a:pt x="1151314" y="1384877"/>
                  </a:lnTo>
                  <a:lnTo>
                    <a:pt x="1163544" y="1391906"/>
                  </a:lnTo>
                  <a:lnTo>
                    <a:pt x="1173962" y="1398254"/>
                  </a:lnTo>
                  <a:lnTo>
                    <a:pt x="1178492" y="1401201"/>
                  </a:lnTo>
                  <a:lnTo>
                    <a:pt x="1182795" y="1404602"/>
                  </a:lnTo>
                  <a:lnTo>
                    <a:pt x="1187325" y="1408003"/>
                  </a:lnTo>
                  <a:lnTo>
                    <a:pt x="1191628" y="1411404"/>
                  </a:lnTo>
                  <a:lnTo>
                    <a:pt x="1195704" y="1415032"/>
                  </a:lnTo>
                  <a:lnTo>
                    <a:pt x="1200234" y="1418886"/>
                  </a:lnTo>
                  <a:lnTo>
                    <a:pt x="1204084" y="1422741"/>
                  </a:lnTo>
                  <a:lnTo>
                    <a:pt x="1208161" y="1427049"/>
                  </a:lnTo>
                  <a:lnTo>
                    <a:pt x="1212011" y="1431357"/>
                  </a:lnTo>
                  <a:lnTo>
                    <a:pt x="1215635" y="1435664"/>
                  </a:lnTo>
                  <a:lnTo>
                    <a:pt x="1219485" y="1440426"/>
                  </a:lnTo>
                  <a:lnTo>
                    <a:pt x="1223108" y="1445187"/>
                  </a:lnTo>
                  <a:lnTo>
                    <a:pt x="1226506" y="1450175"/>
                  </a:lnTo>
                  <a:lnTo>
                    <a:pt x="1230129" y="1455163"/>
                  </a:lnTo>
                  <a:lnTo>
                    <a:pt x="1233300" y="1460151"/>
                  </a:lnTo>
                  <a:lnTo>
                    <a:pt x="1236471" y="1465593"/>
                  </a:lnTo>
                  <a:lnTo>
                    <a:pt x="1239641" y="1471261"/>
                  </a:lnTo>
                  <a:lnTo>
                    <a:pt x="1242359" y="1476929"/>
                  </a:lnTo>
                  <a:lnTo>
                    <a:pt x="1245303" y="1482824"/>
                  </a:lnTo>
                  <a:lnTo>
                    <a:pt x="1247795" y="1488946"/>
                  </a:lnTo>
                  <a:lnTo>
                    <a:pt x="1250060" y="1495068"/>
                  </a:lnTo>
                  <a:lnTo>
                    <a:pt x="1252098" y="1501416"/>
                  </a:lnTo>
                  <a:lnTo>
                    <a:pt x="1253910" y="1507991"/>
                  </a:lnTo>
                  <a:lnTo>
                    <a:pt x="1255722" y="1514566"/>
                  </a:lnTo>
                  <a:lnTo>
                    <a:pt x="1257080" y="1521595"/>
                  </a:lnTo>
                  <a:lnTo>
                    <a:pt x="1258439" y="1528624"/>
                  </a:lnTo>
                  <a:lnTo>
                    <a:pt x="1259572" y="1535879"/>
                  </a:lnTo>
                  <a:lnTo>
                    <a:pt x="1260478" y="1543361"/>
                  </a:lnTo>
                  <a:lnTo>
                    <a:pt x="1261157" y="1550617"/>
                  </a:lnTo>
                  <a:lnTo>
                    <a:pt x="1261610" y="1558552"/>
                  </a:lnTo>
                  <a:lnTo>
                    <a:pt x="1262063" y="1566488"/>
                  </a:lnTo>
                  <a:lnTo>
                    <a:pt x="1262063" y="1574423"/>
                  </a:lnTo>
                  <a:lnTo>
                    <a:pt x="1261610" y="1587347"/>
                  </a:lnTo>
                  <a:lnTo>
                    <a:pt x="1260931" y="1599817"/>
                  </a:lnTo>
                  <a:lnTo>
                    <a:pt x="1259572" y="1611834"/>
                  </a:lnTo>
                  <a:lnTo>
                    <a:pt x="1257760" y="1623624"/>
                  </a:lnTo>
                  <a:lnTo>
                    <a:pt x="1255269" y="1634960"/>
                  </a:lnTo>
                  <a:lnTo>
                    <a:pt x="1252551" y="1646070"/>
                  </a:lnTo>
                  <a:lnTo>
                    <a:pt x="1250739" y="1651511"/>
                  </a:lnTo>
                  <a:lnTo>
                    <a:pt x="1248927" y="1656953"/>
                  </a:lnTo>
                  <a:lnTo>
                    <a:pt x="1247115" y="1662168"/>
                  </a:lnTo>
                  <a:lnTo>
                    <a:pt x="1244624" y="1667156"/>
                  </a:lnTo>
                  <a:lnTo>
                    <a:pt x="1242586" y="1672371"/>
                  </a:lnTo>
                  <a:lnTo>
                    <a:pt x="1240321" y="1677359"/>
                  </a:lnTo>
                  <a:lnTo>
                    <a:pt x="1237830" y="1682120"/>
                  </a:lnTo>
                  <a:lnTo>
                    <a:pt x="1235112" y="1687108"/>
                  </a:lnTo>
                  <a:lnTo>
                    <a:pt x="1232394" y="1691643"/>
                  </a:lnTo>
                  <a:lnTo>
                    <a:pt x="1229450" y="1696404"/>
                  </a:lnTo>
                  <a:lnTo>
                    <a:pt x="1226506" y="1700939"/>
                  </a:lnTo>
                  <a:lnTo>
                    <a:pt x="1223335" y="1705473"/>
                  </a:lnTo>
                  <a:lnTo>
                    <a:pt x="1219938" y="1709781"/>
                  </a:lnTo>
                  <a:lnTo>
                    <a:pt x="1216541" y="1713862"/>
                  </a:lnTo>
                  <a:lnTo>
                    <a:pt x="1213143" y="1718397"/>
                  </a:lnTo>
                  <a:lnTo>
                    <a:pt x="1209067" y="1722251"/>
                  </a:lnTo>
                  <a:lnTo>
                    <a:pt x="1205217" y="1726332"/>
                  </a:lnTo>
                  <a:lnTo>
                    <a:pt x="1201366" y="1730187"/>
                  </a:lnTo>
                  <a:lnTo>
                    <a:pt x="1197290" y="1734041"/>
                  </a:lnTo>
                  <a:lnTo>
                    <a:pt x="1192987" y="1737896"/>
                  </a:lnTo>
                  <a:lnTo>
                    <a:pt x="1184154" y="1745151"/>
                  </a:lnTo>
                  <a:lnTo>
                    <a:pt x="1174642" y="1751726"/>
                  </a:lnTo>
                  <a:lnTo>
                    <a:pt x="1164903" y="1758528"/>
                  </a:lnTo>
                  <a:lnTo>
                    <a:pt x="1154259" y="1764650"/>
                  </a:lnTo>
                  <a:lnTo>
                    <a:pt x="1143161" y="1770318"/>
                  </a:lnTo>
                  <a:lnTo>
                    <a:pt x="1131611" y="1775760"/>
                  </a:lnTo>
                  <a:lnTo>
                    <a:pt x="1119607" y="1780974"/>
                  </a:lnTo>
                  <a:lnTo>
                    <a:pt x="1106698" y="1785962"/>
                  </a:lnTo>
                  <a:lnTo>
                    <a:pt x="1093562" y="1790270"/>
                  </a:lnTo>
                  <a:lnTo>
                    <a:pt x="1079973" y="1794125"/>
                  </a:lnTo>
                  <a:lnTo>
                    <a:pt x="1065478" y="1797979"/>
                  </a:lnTo>
                  <a:lnTo>
                    <a:pt x="1050757" y="1801380"/>
                  </a:lnTo>
                  <a:lnTo>
                    <a:pt x="1035357" y="1804101"/>
                  </a:lnTo>
                  <a:lnTo>
                    <a:pt x="1019277" y="1806822"/>
                  </a:lnTo>
                  <a:lnTo>
                    <a:pt x="1002970" y="1809089"/>
                  </a:lnTo>
                  <a:lnTo>
                    <a:pt x="986210" y="1811129"/>
                  </a:lnTo>
                  <a:lnTo>
                    <a:pt x="986210" y="1884363"/>
                  </a:lnTo>
                  <a:lnTo>
                    <a:pt x="862552" y="1884363"/>
                  </a:lnTo>
                  <a:lnTo>
                    <a:pt x="862552" y="1808862"/>
                  </a:lnTo>
                  <a:lnTo>
                    <a:pt x="849190" y="1807502"/>
                  </a:lnTo>
                  <a:lnTo>
                    <a:pt x="836281" y="1805915"/>
                  </a:lnTo>
                  <a:lnTo>
                    <a:pt x="823145" y="1804101"/>
                  </a:lnTo>
                  <a:lnTo>
                    <a:pt x="810462" y="1802060"/>
                  </a:lnTo>
                  <a:lnTo>
                    <a:pt x="798006" y="1799566"/>
                  </a:lnTo>
                  <a:lnTo>
                    <a:pt x="785776" y="1796619"/>
                  </a:lnTo>
                  <a:lnTo>
                    <a:pt x="773546" y="1793444"/>
                  </a:lnTo>
                  <a:lnTo>
                    <a:pt x="761769" y="1789817"/>
                  </a:lnTo>
                  <a:lnTo>
                    <a:pt x="750218" y="1785962"/>
                  </a:lnTo>
                  <a:lnTo>
                    <a:pt x="738894" y="1781655"/>
                  </a:lnTo>
                  <a:lnTo>
                    <a:pt x="727570" y="1777120"/>
                  </a:lnTo>
                  <a:lnTo>
                    <a:pt x="716699" y="1771905"/>
                  </a:lnTo>
                  <a:lnTo>
                    <a:pt x="705828" y="1766690"/>
                  </a:lnTo>
                  <a:lnTo>
                    <a:pt x="695410" y="1761022"/>
                  </a:lnTo>
                  <a:lnTo>
                    <a:pt x="684766" y="1754900"/>
                  </a:lnTo>
                  <a:lnTo>
                    <a:pt x="674801" y="1748779"/>
                  </a:lnTo>
                  <a:lnTo>
                    <a:pt x="669818" y="1745378"/>
                  </a:lnTo>
                  <a:lnTo>
                    <a:pt x="664835" y="1741750"/>
                  </a:lnTo>
                  <a:lnTo>
                    <a:pt x="660306" y="1738122"/>
                  </a:lnTo>
                  <a:lnTo>
                    <a:pt x="656003" y="1734268"/>
                  </a:lnTo>
                  <a:lnTo>
                    <a:pt x="651473" y="1730414"/>
                  </a:lnTo>
                  <a:lnTo>
                    <a:pt x="647396" y="1726332"/>
                  </a:lnTo>
                  <a:lnTo>
                    <a:pt x="643546" y="1722251"/>
                  </a:lnTo>
                  <a:lnTo>
                    <a:pt x="639696" y="1717490"/>
                  </a:lnTo>
                  <a:lnTo>
                    <a:pt x="635846" y="1713182"/>
                  </a:lnTo>
                  <a:lnTo>
                    <a:pt x="632449" y="1708194"/>
                  </a:lnTo>
                  <a:lnTo>
                    <a:pt x="629052" y="1703659"/>
                  </a:lnTo>
                  <a:lnTo>
                    <a:pt x="625654" y="1698445"/>
                  </a:lnTo>
                  <a:lnTo>
                    <a:pt x="622710" y="1693230"/>
                  </a:lnTo>
                  <a:lnTo>
                    <a:pt x="619766" y="1687788"/>
                  </a:lnTo>
                  <a:lnTo>
                    <a:pt x="617048" y="1682573"/>
                  </a:lnTo>
                  <a:lnTo>
                    <a:pt x="614330" y="1676905"/>
                  </a:lnTo>
                  <a:lnTo>
                    <a:pt x="612066" y="1671237"/>
                  </a:lnTo>
                  <a:lnTo>
                    <a:pt x="609801" y="1665115"/>
                  </a:lnTo>
                  <a:lnTo>
                    <a:pt x="607762" y="1658994"/>
                  </a:lnTo>
                  <a:lnTo>
                    <a:pt x="605724" y="1652872"/>
                  </a:lnTo>
                  <a:lnTo>
                    <a:pt x="603912" y="1646297"/>
                  </a:lnTo>
                  <a:lnTo>
                    <a:pt x="602327" y="1639948"/>
                  </a:lnTo>
                  <a:lnTo>
                    <a:pt x="600742" y="1633146"/>
                  </a:lnTo>
                  <a:lnTo>
                    <a:pt x="599383" y="1626571"/>
                  </a:lnTo>
                  <a:lnTo>
                    <a:pt x="598250" y="1619316"/>
                  </a:lnTo>
                  <a:lnTo>
                    <a:pt x="597118" y="1612287"/>
                  </a:lnTo>
                  <a:lnTo>
                    <a:pt x="596438" y="1604805"/>
                  </a:lnTo>
                  <a:lnTo>
                    <a:pt x="595533" y="1597550"/>
                  </a:lnTo>
                  <a:lnTo>
                    <a:pt x="595080" y="1589841"/>
                  </a:lnTo>
                  <a:lnTo>
                    <a:pt x="594627" y="1582132"/>
                  </a:lnTo>
                  <a:lnTo>
                    <a:pt x="594400" y="1574196"/>
                  </a:lnTo>
                  <a:lnTo>
                    <a:pt x="594400" y="1566261"/>
                  </a:lnTo>
                  <a:lnTo>
                    <a:pt x="594400" y="1527944"/>
                  </a:lnTo>
                  <a:lnTo>
                    <a:pt x="862552" y="1527944"/>
                  </a:lnTo>
                  <a:lnTo>
                    <a:pt x="862552" y="1576010"/>
                  </a:lnTo>
                  <a:lnTo>
                    <a:pt x="862779" y="1594602"/>
                  </a:lnTo>
                  <a:lnTo>
                    <a:pt x="863005" y="1611380"/>
                  </a:lnTo>
                  <a:lnTo>
                    <a:pt x="863685" y="1626571"/>
                  </a:lnTo>
                  <a:lnTo>
                    <a:pt x="864591" y="1639721"/>
                  </a:lnTo>
                  <a:lnTo>
                    <a:pt x="865723" y="1650831"/>
                  </a:lnTo>
                  <a:lnTo>
                    <a:pt x="867082" y="1660354"/>
                  </a:lnTo>
                  <a:lnTo>
                    <a:pt x="867988" y="1664208"/>
                  </a:lnTo>
                  <a:lnTo>
                    <a:pt x="868894" y="1667836"/>
                  </a:lnTo>
                  <a:lnTo>
                    <a:pt x="870026" y="1670784"/>
                  </a:lnTo>
                  <a:lnTo>
                    <a:pt x="870706" y="1673504"/>
                  </a:lnTo>
                  <a:lnTo>
                    <a:pt x="872065" y="1675772"/>
                  </a:lnTo>
                  <a:lnTo>
                    <a:pt x="873197" y="1677812"/>
                  </a:lnTo>
                  <a:lnTo>
                    <a:pt x="874782" y="1679853"/>
                  </a:lnTo>
                  <a:lnTo>
                    <a:pt x="876368" y="1681667"/>
                  </a:lnTo>
                  <a:lnTo>
                    <a:pt x="878179" y="1683480"/>
                  </a:lnTo>
                  <a:lnTo>
                    <a:pt x="880218" y="1685067"/>
                  </a:lnTo>
                  <a:lnTo>
                    <a:pt x="882483" y="1686655"/>
                  </a:lnTo>
                  <a:lnTo>
                    <a:pt x="884974" y="1687562"/>
                  </a:lnTo>
                  <a:lnTo>
                    <a:pt x="887692" y="1688922"/>
                  </a:lnTo>
                  <a:lnTo>
                    <a:pt x="890409" y="1690056"/>
                  </a:lnTo>
                  <a:lnTo>
                    <a:pt x="893354" y="1690736"/>
                  </a:lnTo>
                  <a:lnTo>
                    <a:pt x="896524" y="1691189"/>
                  </a:lnTo>
                  <a:lnTo>
                    <a:pt x="899922" y="1691643"/>
                  </a:lnTo>
                  <a:lnTo>
                    <a:pt x="903545" y="1692323"/>
                  </a:lnTo>
                  <a:lnTo>
                    <a:pt x="906942" y="1692550"/>
                  </a:lnTo>
                  <a:lnTo>
                    <a:pt x="910793" y="1692550"/>
                  </a:lnTo>
                  <a:lnTo>
                    <a:pt x="917587" y="1692323"/>
                  </a:lnTo>
                  <a:lnTo>
                    <a:pt x="923702" y="1691643"/>
                  </a:lnTo>
                  <a:lnTo>
                    <a:pt x="929364" y="1690736"/>
                  </a:lnTo>
                  <a:lnTo>
                    <a:pt x="934573" y="1689149"/>
                  </a:lnTo>
                  <a:lnTo>
                    <a:pt x="939556" y="1687335"/>
                  </a:lnTo>
                  <a:lnTo>
                    <a:pt x="943859" y="1685067"/>
                  </a:lnTo>
                  <a:lnTo>
                    <a:pt x="947935" y="1682573"/>
                  </a:lnTo>
                  <a:lnTo>
                    <a:pt x="951559" y="1679173"/>
                  </a:lnTo>
                  <a:lnTo>
                    <a:pt x="954730" y="1675772"/>
                  </a:lnTo>
                  <a:lnTo>
                    <a:pt x="957221" y="1671917"/>
                  </a:lnTo>
                  <a:lnTo>
                    <a:pt x="959486" y="1667609"/>
                  </a:lnTo>
                  <a:lnTo>
                    <a:pt x="961298" y="1662848"/>
                  </a:lnTo>
                  <a:lnTo>
                    <a:pt x="962883" y="1657633"/>
                  </a:lnTo>
                  <a:lnTo>
                    <a:pt x="964015" y="1651965"/>
                  </a:lnTo>
                  <a:lnTo>
                    <a:pt x="964468" y="1646297"/>
                  </a:lnTo>
                  <a:lnTo>
                    <a:pt x="964695" y="1639948"/>
                  </a:lnTo>
                  <a:lnTo>
                    <a:pt x="964468" y="1624304"/>
                  </a:lnTo>
                  <a:lnTo>
                    <a:pt x="964015" y="1609566"/>
                  </a:lnTo>
                  <a:lnTo>
                    <a:pt x="962883" y="1596189"/>
                  </a:lnTo>
                  <a:lnTo>
                    <a:pt x="961751" y="1583719"/>
                  </a:lnTo>
                  <a:lnTo>
                    <a:pt x="959939" y="1572609"/>
                  </a:lnTo>
                  <a:lnTo>
                    <a:pt x="958806" y="1567395"/>
                  </a:lnTo>
                  <a:lnTo>
                    <a:pt x="957674" y="1562633"/>
                  </a:lnTo>
                  <a:lnTo>
                    <a:pt x="956542" y="1558099"/>
                  </a:lnTo>
                  <a:lnTo>
                    <a:pt x="955183" y="1553791"/>
                  </a:lnTo>
                  <a:lnTo>
                    <a:pt x="953597" y="1549936"/>
                  </a:lnTo>
                  <a:lnTo>
                    <a:pt x="952012" y="1546082"/>
                  </a:lnTo>
                  <a:lnTo>
                    <a:pt x="950200" y="1542681"/>
                  </a:lnTo>
                  <a:lnTo>
                    <a:pt x="947935" y="1539053"/>
                  </a:lnTo>
                  <a:lnTo>
                    <a:pt x="945218" y="1535426"/>
                  </a:lnTo>
                  <a:lnTo>
                    <a:pt x="942047" y="1531798"/>
                  </a:lnTo>
                  <a:lnTo>
                    <a:pt x="938197" y="1527944"/>
                  </a:lnTo>
                  <a:lnTo>
                    <a:pt x="934120" y="1524543"/>
                  </a:lnTo>
                  <a:lnTo>
                    <a:pt x="929364" y="1520461"/>
                  </a:lnTo>
                  <a:lnTo>
                    <a:pt x="924381" y="1516607"/>
                  </a:lnTo>
                  <a:lnTo>
                    <a:pt x="918719" y="1512753"/>
                  </a:lnTo>
                  <a:lnTo>
                    <a:pt x="912378" y="1508898"/>
                  </a:lnTo>
                  <a:lnTo>
                    <a:pt x="906037" y="1505044"/>
                  </a:lnTo>
                  <a:lnTo>
                    <a:pt x="898789" y="1500963"/>
                  </a:lnTo>
                  <a:lnTo>
                    <a:pt x="891315" y="1497108"/>
                  </a:lnTo>
                  <a:lnTo>
                    <a:pt x="883389" y="1493027"/>
                  </a:lnTo>
                  <a:lnTo>
                    <a:pt x="874782" y="1488946"/>
                  </a:lnTo>
                  <a:lnTo>
                    <a:pt x="865723" y="1484638"/>
                  </a:lnTo>
                  <a:lnTo>
                    <a:pt x="836507" y="1471261"/>
                  </a:lnTo>
                  <a:lnTo>
                    <a:pt x="809330" y="1458791"/>
                  </a:lnTo>
                  <a:lnTo>
                    <a:pt x="784870" y="1447001"/>
                  </a:lnTo>
                  <a:lnTo>
                    <a:pt x="762901" y="1436345"/>
                  </a:lnTo>
                  <a:lnTo>
                    <a:pt x="743197" y="1426369"/>
                  </a:lnTo>
                  <a:lnTo>
                    <a:pt x="725985" y="1417526"/>
                  </a:lnTo>
                  <a:lnTo>
                    <a:pt x="711264" y="1409817"/>
                  </a:lnTo>
                  <a:lnTo>
                    <a:pt x="698807" y="1402562"/>
                  </a:lnTo>
                  <a:lnTo>
                    <a:pt x="693598" y="1399161"/>
                  </a:lnTo>
                  <a:lnTo>
                    <a:pt x="688163" y="1395760"/>
                  </a:lnTo>
                  <a:lnTo>
                    <a:pt x="682727" y="1391906"/>
                  </a:lnTo>
                  <a:lnTo>
                    <a:pt x="677518" y="1388051"/>
                  </a:lnTo>
                  <a:lnTo>
                    <a:pt x="672309" y="1384197"/>
                  </a:lnTo>
                  <a:lnTo>
                    <a:pt x="667553" y="1379889"/>
                  </a:lnTo>
                  <a:lnTo>
                    <a:pt x="662571" y="1375354"/>
                  </a:lnTo>
                  <a:lnTo>
                    <a:pt x="657815" y="1371046"/>
                  </a:lnTo>
                  <a:lnTo>
                    <a:pt x="653058" y="1366058"/>
                  </a:lnTo>
                  <a:lnTo>
                    <a:pt x="648529" y="1361524"/>
                  </a:lnTo>
                  <a:lnTo>
                    <a:pt x="643773" y="1356309"/>
                  </a:lnTo>
                  <a:lnTo>
                    <a:pt x="639470" y="1351094"/>
                  </a:lnTo>
                  <a:lnTo>
                    <a:pt x="634940" y="1345879"/>
                  </a:lnTo>
                  <a:lnTo>
                    <a:pt x="630863" y="1339984"/>
                  </a:lnTo>
                  <a:lnTo>
                    <a:pt x="626787" y="1334316"/>
                  </a:lnTo>
                  <a:lnTo>
                    <a:pt x="622710" y="1328421"/>
                  </a:lnTo>
                  <a:lnTo>
                    <a:pt x="618860" y="1322526"/>
                  </a:lnTo>
                  <a:lnTo>
                    <a:pt x="615010" y="1316404"/>
                  </a:lnTo>
                  <a:lnTo>
                    <a:pt x="611613" y="1310283"/>
                  </a:lnTo>
                  <a:lnTo>
                    <a:pt x="608442" y="1303934"/>
                  </a:lnTo>
                  <a:lnTo>
                    <a:pt x="605724" y="1297586"/>
                  </a:lnTo>
                  <a:lnTo>
                    <a:pt x="603006" y="1291011"/>
                  </a:lnTo>
                  <a:lnTo>
                    <a:pt x="600515" y="1284435"/>
                  </a:lnTo>
                  <a:lnTo>
                    <a:pt x="598477" y="1277634"/>
                  </a:lnTo>
                  <a:lnTo>
                    <a:pt x="596665" y="1271058"/>
                  </a:lnTo>
                  <a:lnTo>
                    <a:pt x="594853" y="1264030"/>
                  </a:lnTo>
                  <a:lnTo>
                    <a:pt x="593494" y="1257001"/>
                  </a:lnTo>
                  <a:lnTo>
                    <a:pt x="592588" y="1249973"/>
                  </a:lnTo>
                  <a:lnTo>
                    <a:pt x="591456" y="1242717"/>
                  </a:lnTo>
                  <a:lnTo>
                    <a:pt x="591003" y="1235462"/>
                  </a:lnTo>
                  <a:lnTo>
                    <a:pt x="590550" y="1228206"/>
                  </a:lnTo>
                  <a:lnTo>
                    <a:pt x="590550" y="1220724"/>
                  </a:lnTo>
                  <a:lnTo>
                    <a:pt x="590776" y="1209841"/>
                  </a:lnTo>
                  <a:lnTo>
                    <a:pt x="591456" y="1199412"/>
                  </a:lnTo>
                  <a:lnTo>
                    <a:pt x="592815" y="1189209"/>
                  </a:lnTo>
                  <a:lnTo>
                    <a:pt x="594627" y="1179459"/>
                  </a:lnTo>
                  <a:lnTo>
                    <a:pt x="597118" y="1169710"/>
                  </a:lnTo>
                  <a:lnTo>
                    <a:pt x="600062" y="1160414"/>
                  </a:lnTo>
                  <a:lnTo>
                    <a:pt x="603459" y="1151345"/>
                  </a:lnTo>
                  <a:lnTo>
                    <a:pt x="607536" y="1142956"/>
                  </a:lnTo>
                  <a:lnTo>
                    <a:pt x="611839" y="1134340"/>
                  </a:lnTo>
                  <a:lnTo>
                    <a:pt x="617048" y="1126405"/>
                  </a:lnTo>
                  <a:lnTo>
                    <a:pt x="622710" y="1118469"/>
                  </a:lnTo>
                  <a:lnTo>
                    <a:pt x="628599" y="1110987"/>
                  </a:lnTo>
                  <a:lnTo>
                    <a:pt x="635393" y="1103732"/>
                  </a:lnTo>
                  <a:lnTo>
                    <a:pt x="642414" y="1096703"/>
                  </a:lnTo>
                  <a:lnTo>
                    <a:pt x="650341" y="1089901"/>
                  </a:lnTo>
                  <a:lnTo>
                    <a:pt x="658494" y="1083779"/>
                  </a:lnTo>
                  <a:lnTo>
                    <a:pt x="667327" y="1077658"/>
                  </a:lnTo>
                  <a:lnTo>
                    <a:pt x="676612" y="1071989"/>
                  </a:lnTo>
                  <a:lnTo>
                    <a:pt x="686351" y="1066548"/>
                  </a:lnTo>
                  <a:lnTo>
                    <a:pt x="696543" y="1061333"/>
                  </a:lnTo>
                  <a:lnTo>
                    <a:pt x="707640" y="1056572"/>
                  </a:lnTo>
                  <a:lnTo>
                    <a:pt x="718964" y="1051810"/>
                  </a:lnTo>
                  <a:lnTo>
                    <a:pt x="731194" y="1047503"/>
                  </a:lnTo>
                  <a:lnTo>
                    <a:pt x="743424" y="1043648"/>
                  </a:lnTo>
                  <a:lnTo>
                    <a:pt x="756560" y="1040020"/>
                  </a:lnTo>
                  <a:lnTo>
                    <a:pt x="769922" y="1036620"/>
                  </a:lnTo>
                  <a:lnTo>
                    <a:pt x="784190" y="1033445"/>
                  </a:lnTo>
                  <a:lnTo>
                    <a:pt x="798912" y="1030725"/>
                  </a:lnTo>
                  <a:lnTo>
                    <a:pt x="813859" y="1028231"/>
                  </a:lnTo>
                  <a:lnTo>
                    <a:pt x="829486" y="1025963"/>
                  </a:lnTo>
                  <a:lnTo>
                    <a:pt x="845793" y="1023923"/>
                  </a:lnTo>
                  <a:lnTo>
                    <a:pt x="862552" y="1022562"/>
                  </a:lnTo>
                  <a:lnTo>
                    <a:pt x="862552" y="960438"/>
                  </a:lnTo>
                  <a:close/>
                  <a:moveTo>
                    <a:pt x="911445" y="846275"/>
                  </a:moveTo>
                  <a:lnTo>
                    <a:pt x="896696" y="846956"/>
                  </a:lnTo>
                  <a:lnTo>
                    <a:pt x="881948" y="847863"/>
                  </a:lnTo>
                  <a:lnTo>
                    <a:pt x="867200" y="849223"/>
                  </a:lnTo>
                  <a:lnTo>
                    <a:pt x="852905" y="851037"/>
                  </a:lnTo>
                  <a:lnTo>
                    <a:pt x="838384" y="852851"/>
                  </a:lnTo>
                  <a:lnTo>
                    <a:pt x="824089" y="855345"/>
                  </a:lnTo>
                  <a:lnTo>
                    <a:pt x="810022" y="857839"/>
                  </a:lnTo>
                  <a:lnTo>
                    <a:pt x="795954" y="861013"/>
                  </a:lnTo>
                  <a:lnTo>
                    <a:pt x="782114" y="864414"/>
                  </a:lnTo>
                  <a:lnTo>
                    <a:pt x="768500" y="868041"/>
                  </a:lnTo>
                  <a:lnTo>
                    <a:pt x="754659" y="872122"/>
                  </a:lnTo>
                  <a:lnTo>
                    <a:pt x="741272" y="876430"/>
                  </a:lnTo>
                  <a:lnTo>
                    <a:pt x="728112" y="881191"/>
                  </a:lnTo>
                  <a:lnTo>
                    <a:pt x="714952" y="886179"/>
                  </a:lnTo>
                  <a:lnTo>
                    <a:pt x="701792" y="891394"/>
                  </a:lnTo>
                  <a:lnTo>
                    <a:pt x="688859" y="897062"/>
                  </a:lnTo>
                  <a:lnTo>
                    <a:pt x="676380" y="902957"/>
                  </a:lnTo>
                  <a:lnTo>
                    <a:pt x="663900" y="909306"/>
                  </a:lnTo>
                  <a:lnTo>
                    <a:pt x="651648" y="915654"/>
                  </a:lnTo>
                  <a:lnTo>
                    <a:pt x="639395" y="922683"/>
                  </a:lnTo>
                  <a:lnTo>
                    <a:pt x="627370" y="929484"/>
                  </a:lnTo>
                  <a:lnTo>
                    <a:pt x="615571" y="936966"/>
                  </a:lnTo>
                  <a:lnTo>
                    <a:pt x="603999" y="944448"/>
                  </a:lnTo>
                  <a:lnTo>
                    <a:pt x="592655" y="952611"/>
                  </a:lnTo>
                  <a:lnTo>
                    <a:pt x="581310" y="960547"/>
                  </a:lnTo>
                  <a:lnTo>
                    <a:pt x="570419" y="968935"/>
                  </a:lnTo>
                  <a:lnTo>
                    <a:pt x="559755" y="977778"/>
                  </a:lnTo>
                  <a:lnTo>
                    <a:pt x="549090" y="986620"/>
                  </a:lnTo>
                  <a:lnTo>
                    <a:pt x="538880" y="995916"/>
                  </a:lnTo>
                  <a:lnTo>
                    <a:pt x="528670" y="1005212"/>
                  </a:lnTo>
                  <a:lnTo>
                    <a:pt x="518686" y="1014961"/>
                  </a:lnTo>
                  <a:lnTo>
                    <a:pt x="509157" y="1024710"/>
                  </a:lnTo>
                  <a:lnTo>
                    <a:pt x="499627" y="1034686"/>
                  </a:lnTo>
                  <a:lnTo>
                    <a:pt x="490551" y="1045116"/>
                  </a:lnTo>
                  <a:lnTo>
                    <a:pt x="481475" y="1055545"/>
                  </a:lnTo>
                  <a:lnTo>
                    <a:pt x="472853" y="1066428"/>
                  </a:lnTo>
                  <a:lnTo>
                    <a:pt x="464458" y="1077538"/>
                  </a:lnTo>
                  <a:lnTo>
                    <a:pt x="456290" y="1088647"/>
                  </a:lnTo>
                  <a:lnTo>
                    <a:pt x="448348" y="1099984"/>
                  </a:lnTo>
                  <a:lnTo>
                    <a:pt x="440634" y="1111547"/>
                  </a:lnTo>
                  <a:lnTo>
                    <a:pt x="433373" y="1123337"/>
                  </a:lnTo>
                  <a:lnTo>
                    <a:pt x="426339" y="1135353"/>
                  </a:lnTo>
                  <a:lnTo>
                    <a:pt x="419532" y="1147370"/>
                  </a:lnTo>
                  <a:lnTo>
                    <a:pt x="413179" y="1159840"/>
                  </a:lnTo>
                  <a:lnTo>
                    <a:pt x="406599" y="1172537"/>
                  </a:lnTo>
                  <a:lnTo>
                    <a:pt x="400927" y="1185007"/>
                  </a:lnTo>
                  <a:lnTo>
                    <a:pt x="395254" y="1197930"/>
                  </a:lnTo>
                  <a:lnTo>
                    <a:pt x="389809" y="1210854"/>
                  </a:lnTo>
                  <a:lnTo>
                    <a:pt x="385044" y="1224004"/>
                  </a:lnTo>
                  <a:lnTo>
                    <a:pt x="380279" y="1237381"/>
                  </a:lnTo>
                  <a:lnTo>
                    <a:pt x="375968" y="1250758"/>
                  </a:lnTo>
                  <a:lnTo>
                    <a:pt x="371884" y="1264361"/>
                  </a:lnTo>
                  <a:lnTo>
                    <a:pt x="368254" y="1278192"/>
                  </a:lnTo>
                  <a:lnTo>
                    <a:pt x="364623" y="1292022"/>
                  </a:lnTo>
                  <a:lnTo>
                    <a:pt x="361674" y="1306079"/>
                  </a:lnTo>
                  <a:lnTo>
                    <a:pt x="358951" y="1320136"/>
                  </a:lnTo>
                  <a:lnTo>
                    <a:pt x="356682" y="1334420"/>
                  </a:lnTo>
                  <a:lnTo>
                    <a:pt x="354413" y="1348704"/>
                  </a:lnTo>
                  <a:lnTo>
                    <a:pt x="353052" y="1363214"/>
                  </a:lnTo>
                  <a:lnTo>
                    <a:pt x="351690" y="1377725"/>
                  </a:lnTo>
                  <a:lnTo>
                    <a:pt x="350556" y="1392235"/>
                  </a:lnTo>
                  <a:lnTo>
                    <a:pt x="350102" y="1406973"/>
                  </a:lnTo>
                  <a:lnTo>
                    <a:pt x="349875" y="1421937"/>
                  </a:lnTo>
                  <a:lnTo>
                    <a:pt x="350102" y="1436901"/>
                  </a:lnTo>
                  <a:lnTo>
                    <a:pt x="350556" y="1451638"/>
                  </a:lnTo>
                  <a:lnTo>
                    <a:pt x="351690" y="1466375"/>
                  </a:lnTo>
                  <a:lnTo>
                    <a:pt x="353052" y="1480659"/>
                  </a:lnTo>
                  <a:lnTo>
                    <a:pt x="354413" y="1495170"/>
                  </a:lnTo>
                  <a:lnTo>
                    <a:pt x="356682" y="1509680"/>
                  </a:lnTo>
                  <a:lnTo>
                    <a:pt x="358951" y="1523737"/>
                  </a:lnTo>
                  <a:lnTo>
                    <a:pt x="361674" y="1538021"/>
                  </a:lnTo>
                  <a:lnTo>
                    <a:pt x="364623" y="1551851"/>
                  </a:lnTo>
                  <a:lnTo>
                    <a:pt x="368254" y="1565909"/>
                  </a:lnTo>
                  <a:lnTo>
                    <a:pt x="371884" y="1579512"/>
                  </a:lnTo>
                  <a:lnTo>
                    <a:pt x="375968" y="1593116"/>
                  </a:lnTo>
                  <a:lnTo>
                    <a:pt x="380279" y="1606493"/>
                  </a:lnTo>
                  <a:lnTo>
                    <a:pt x="385044" y="1620096"/>
                  </a:lnTo>
                  <a:lnTo>
                    <a:pt x="389809" y="1633247"/>
                  </a:lnTo>
                  <a:lnTo>
                    <a:pt x="395254" y="1645943"/>
                  </a:lnTo>
                  <a:lnTo>
                    <a:pt x="400927" y="1658867"/>
                  </a:lnTo>
                  <a:lnTo>
                    <a:pt x="406599" y="1671563"/>
                  </a:lnTo>
                  <a:lnTo>
                    <a:pt x="413179" y="1684260"/>
                  </a:lnTo>
                  <a:lnTo>
                    <a:pt x="419532" y="1696277"/>
                  </a:lnTo>
                  <a:lnTo>
                    <a:pt x="426339" y="1708747"/>
                  </a:lnTo>
                  <a:lnTo>
                    <a:pt x="433373" y="1720537"/>
                  </a:lnTo>
                  <a:lnTo>
                    <a:pt x="440634" y="1732326"/>
                  </a:lnTo>
                  <a:lnTo>
                    <a:pt x="448348" y="1743890"/>
                  </a:lnTo>
                  <a:lnTo>
                    <a:pt x="456290" y="1755226"/>
                  </a:lnTo>
                  <a:lnTo>
                    <a:pt x="464458" y="1766336"/>
                  </a:lnTo>
                  <a:lnTo>
                    <a:pt x="472853" y="1777445"/>
                  </a:lnTo>
                  <a:lnTo>
                    <a:pt x="481475" y="1788328"/>
                  </a:lnTo>
                  <a:lnTo>
                    <a:pt x="490551" y="1798984"/>
                  </a:lnTo>
                  <a:lnTo>
                    <a:pt x="499627" y="1809187"/>
                  </a:lnTo>
                  <a:lnTo>
                    <a:pt x="509157" y="1819163"/>
                  </a:lnTo>
                  <a:lnTo>
                    <a:pt x="518686" y="1829139"/>
                  </a:lnTo>
                  <a:lnTo>
                    <a:pt x="528670" y="1838888"/>
                  </a:lnTo>
                  <a:lnTo>
                    <a:pt x="538880" y="1848184"/>
                  </a:lnTo>
                  <a:lnTo>
                    <a:pt x="549090" y="1857480"/>
                  </a:lnTo>
                  <a:lnTo>
                    <a:pt x="559755" y="1866096"/>
                  </a:lnTo>
                  <a:lnTo>
                    <a:pt x="570419" y="1874938"/>
                  </a:lnTo>
                  <a:lnTo>
                    <a:pt x="581310" y="1883554"/>
                  </a:lnTo>
                  <a:lnTo>
                    <a:pt x="592655" y="1891489"/>
                  </a:lnTo>
                  <a:lnTo>
                    <a:pt x="603999" y="1899424"/>
                  </a:lnTo>
                  <a:lnTo>
                    <a:pt x="615571" y="1906906"/>
                  </a:lnTo>
                  <a:lnTo>
                    <a:pt x="627370" y="1914388"/>
                  </a:lnTo>
                  <a:lnTo>
                    <a:pt x="639395" y="1921417"/>
                  </a:lnTo>
                  <a:lnTo>
                    <a:pt x="651648" y="1928219"/>
                  </a:lnTo>
                  <a:lnTo>
                    <a:pt x="663900" y="1934794"/>
                  </a:lnTo>
                  <a:lnTo>
                    <a:pt x="676380" y="1940916"/>
                  </a:lnTo>
                  <a:lnTo>
                    <a:pt x="688859" y="1946811"/>
                  </a:lnTo>
                  <a:lnTo>
                    <a:pt x="701792" y="1952479"/>
                  </a:lnTo>
                  <a:lnTo>
                    <a:pt x="714952" y="1957693"/>
                  </a:lnTo>
                  <a:lnTo>
                    <a:pt x="728112" y="1962908"/>
                  </a:lnTo>
                  <a:lnTo>
                    <a:pt x="741272" y="1967443"/>
                  </a:lnTo>
                  <a:lnTo>
                    <a:pt x="754659" y="1971977"/>
                  </a:lnTo>
                  <a:lnTo>
                    <a:pt x="768500" y="1976058"/>
                  </a:lnTo>
                  <a:lnTo>
                    <a:pt x="782114" y="1979686"/>
                  </a:lnTo>
                  <a:lnTo>
                    <a:pt x="795954" y="1983087"/>
                  </a:lnTo>
                  <a:lnTo>
                    <a:pt x="810022" y="1986034"/>
                  </a:lnTo>
                  <a:lnTo>
                    <a:pt x="824089" y="1988755"/>
                  </a:lnTo>
                  <a:lnTo>
                    <a:pt x="838384" y="1991249"/>
                  </a:lnTo>
                  <a:lnTo>
                    <a:pt x="852905" y="1993063"/>
                  </a:lnTo>
                  <a:lnTo>
                    <a:pt x="867200" y="1994877"/>
                  </a:lnTo>
                  <a:lnTo>
                    <a:pt x="881948" y="1996237"/>
                  </a:lnTo>
                  <a:lnTo>
                    <a:pt x="896696" y="1996917"/>
                  </a:lnTo>
                  <a:lnTo>
                    <a:pt x="911445" y="1997597"/>
                  </a:lnTo>
                  <a:lnTo>
                    <a:pt x="926420" y="1997597"/>
                  </a:lnTo>
                  <a:lnTo>
                    <a:pt x="941168" y="1997597"/>
                  </a:lnTo>
                  <a:lnTo>
                    <a:pt x="955690" y="1996917"/>
                  </a:lnTo>
                  <a:lnTo>
                    <a:pt x="970438" y="1996237"/>
                  </a:lnTo>
                  <a:lnTo>
                    <a:pt x="985186" y="1994877"/>
                  </a:lnTo>
                  <a:lnTo>
                    <a:pt x="999708" y="1993063"/>
                  </a:lnTo>
                  <a:lnTo>
                    <a:pt x="1014002" y="1991249"/>
                  </a:lnTo>
                  <a:lnTo>
                    <a:pt x="1028297" y="1988755"/>
                  </a:lnTo>
                  <a:lnTo>
                    <a:pt x="1042591" y="1986034"/>
                  </a:lnTo>
                  <a:lnTo>
                    <a:pt x="1056432" y="1983087"/>
                  </a:lnTo>
                  <a:lnTo>
                    <a:pt x="1070273" y="1979686"/>
                  </a:lnTo>
                  <a:lnTo>
                    <a:pt x="1084113" y="1976058"/>
                  </a:lnTo>
                  <a:lnTo>
                    <a:pt x="1097727" y="1971977"/>
                  </a:lnTo>
                  <a:lnTo>
                    <a:pt x="1111114" y="1967443"/>
                  </a:lnTo>
                  <a:lnTo>
                    <a:pt x="1124274" y="1962908"/>
                  </a:lnTo>
                  <a:lnTo>
                    <a:pt x="1137434" y="1957693"/>
                  </a:lnTo>
                  <a:lnTo>
                    <a:pt x="1150594" y="1952479"/>
                  </a:lnTo>
                  <a:lnTo>
                    <a:pt x="1163527" y="1946811"/>
                  </a:lnTo>
                  <a:lnTo>
                    <a:pt x="1176233" y="1940916"/>
                  </a:lnTo>
                  <a:lnTo>
                    <a:pt x="1188486" y="1934794"/>
                  </a:lnTo>
                  <a:lnTo>
                    <a:pt x="1200965" y="1928219"/>
                  </a:lnTo>
                  <a:lnTo>
                    <a:pt x="1212991" y="1921417"/>
                  </a:lnTo>
                  <a:lnTo>
                    <a:pt x="1225243" y="1914388"/>
                  </a:lnTo>
                  <a:lnTo>
                    <a:pt x="1236815" y="1906906"/>
                  </a:lnTo>
                  <a:lnTo>
                    <a:pt x="1248387" y="1899424"/>
                  </a:lnTo>
                  <a:lnTo>
                    <a:pt x="1259731" y="1891489"/>
                  </a:lnTo>
                  <a:lnTo>
                    <a:pt x="1271076" y="1883554"/>
                  </a:lnTo>
                  <a:lnTo>
                    <a:pt x="1281967" y="1874938"/>
                  </a:lnTo>
                  <a:lnTo>
                    <a:pt x="1292858" y="1866096"/>
                  </a:lnTo>
                  <a:lnTo>
                    <a:pt x="1303296" y="1857480"/>
                  </a:lnTo>
                  <a:lnTo>
                    <a:pt x="1313733" y="1848184"/>
                  </a:lnTo>
                  <a:lnTo>
                    <a:pt x="1323716" y="1838888"/>
                  </a:lnTo>
                  <a:lnTo>
                    <a:pt x="1333927" y="1829139"/>
                  </a:lnTo>
                  <a:lnTo>
                    <a:pt x="1343456" y="1819163"/>
                  </a:lnTo>
                  <a:lnTo>
                    <a:pt x="1352986" y="1809187"/>
                  </a:lnTo>
                  <a:lnTo>
                    <a:pt x="1361835" y="1798984"/>
                  </a:lnTo>
                  <a:lnTo>
                    <a:pt x="1370911" y="1788328"/>
                  </a:lnTo>
                  <a:lnTo>
                    <a:pt x="1379760" y="1777445"/>
                  </a:lnTo>
                  <a:lnTo>
                    <a:pt x="1387928" y="1766336"/>
                  </a:lnTo>
                  <a:lnTo>
                    <a:pt x="1396323" y="1755226"/>
                  </a:lnTo>
                  <a:lnTo>
                    <a:pt x="1404265" y="1743890"/>
                  </a:lnTo>
                  <a:lnTo>
                    <a:pt x="1411752" y="1732326"/>
                  </a:lnTo>
                  <a:lnTo>
                    <a:pt x="1419240" y="1720537"/>
                  </a:lnTo>
                  <a:lnTo>
                    <a:pt x="1426274" y="1708747"/>
                  </a:lnTo>
                  <a:lnTo>
                    <a:pt x="1432854" y="1696277"/>
                  </a:lnTo>
                  <a:lnTo>
                    <a:pt x="1439661" y="1684260"/>
                  </a:lnTo>
                  <a:lnTo>
                    <a:pt x="1445787" y="1671563"/>
                  </a:lnTo>
                  <a:lnTo>
                    <a:pt x="1451686" y="1658867"/>
                  </a:lnTo>
                  <a:lnTo>
                    <a:pt x="1457132" y="1645943"/>
                  </a:lnTo>
                  <a:lnTo>
                    <a:pt x="1462577" y="1633247"/>
                  </a:lnTo>
                  <a:lnTo>
                    <a:pt x="1467569" y="1620096"/>
                  </a:lnTo>
                  <a:lnTo>
                    <a:pt x="1472334" y="1606493"/>
                  </a:lnTo>
                  <a:lnTo>
                    <a:pt x="1476872" y="1593116"/>
                  </a:lnTo>
                  <a:lnTo>
                    <a:pt x="1480729" y="1579512"/>
                  </a:lnTo>
                  <a:lnTo>
                    <a:pt x="1484586" y="1565909"/>
                  </a:lnTo>
                  <a:lnTo>
                    <a:pt x="1487990" y="1551851"/>
                  </a:lnTo>
                  <a:lnTo>
                    <a:pt x="1490939" y="1538021"/>
                  </a:lnTo>
                  <a:lnTo>
                    <a:pt x="1493662" y="1523737"/>
                  </a:lnTo>
                  <a:lnTo>
                    <a:pt x="1495931" y="1509680"/>
                  </a:lnTo>
                  <a:lnTo>
                    <a:pt x="1497973" y="1495170"/>
                  </a:lnTo>
                  <a:lnTo>
                    <a:pt x="1499561" y="1480659"/>
                  </a:lnTo>
                  <a:lnTo>
                    <a:pt x="1500696" y="1466375"/>
                  </a:lnTo>
                  <a:lnTo>
                    <a:pt x="1501830" y="1451638"/>
                  </a:lnTo>
                  <a:lnTo>
                    <a:pt x="1502284" y="1436901"/>
                  </a:lnTo>
                  <a:lnTo>
                    <a:pt x="1502511" y="1421937"/>
                  </a:lnTo>
                  <a:lnTo>
                    <a:pt x="1502284" y="1406973"/>
                  </a:lnTo>
                  <a:lnTo>
                    <a:pt x="1501830" y="1392235"/>
                  </a:lnTo>
                  <a:lnTo>
                    <a:pt x="1500696" y="1377725"/>
                  </a:lnTo>
                  <a:lnTo>
                    <a:pt x="1499561" y="1363214"/>
                  </a:lnTo>
                  <a:lnTo>
                    <a:pt x="1497973" y="1348704"/>
                  </a:lnTo>
                  <a:lnTo>
                    <a:pt x="1495931" y="1334420"/>
                  </a:lnTo>
                  <a:lnTo>
                    <a:pt x="1493662" y="1320136"/>
                  </a:lnTo>
                  <a:lnTo>
                    <a:pt x="1490939" y="1306079"/>
                  </a:lnTo>
                  <a:lnTo>
                    <a:pt x="1487990" y="1292022"/>
                  </a:lnTo>
                  <a:lnTo>
                    <a:pt x="1484586" y="1278192"/>
                  </a:lnTo>
                  <a:lnTo>
                    <a:pt x="1480729" y="1264361"/>
                  </a:lnTo>
                  <a:lnTo>
                    <a:pt x="1476872" y="1250758"/>
                  </a:lnTo>
                  <a:lnTo>
                    <a:pt x="1472334" y="1237381"/>
                  </a:lnTo>
                  <a:lnTo>
                    <a:pt x="1467569" y="1224004"/>
                  </a:lnTo>
                  <a:lnTo>
                    <a:pt x="1462577" y="1210854"/>
                  </a:lnTo>
                  <a:lnTo>
                    <a:pt x="1457132" y="1197930"/>
                  </a:lnTo>
                  <a:lnTo>
                    <a:pt x="1451686" y="1185007"/>
                  </a:lnTo>
                  <a:lnTo>
                    <a:pt x="1445787" y="1172537"/>
                  </a:lnTo>
                  <a:lnTo>
                    <a:pt x="1439661" y="1159840"/>
                  </a:lnTo>
                  <a:lnTo>
                    <a:pt x="1432854" y="1147370"/>
                  </a:lnTo>
                  <a:lnTo>
                    <a:pt x="1426274" y="1135353"/>
                  </a:lnTo>
                  <a:lnTo>
                    <a:pt x="1419240" y="1123337"/>
                  </a:lnTo>
                  <a:lnTo>
                    <a:pt x="1411752" y="1111547"/>
                  </a:lnTo>
                  <a:lnTo>
                    <a:pt x="1404265" y="1099984"/>
                  </a:lnTo>
                  <a:lnTo>
                    <a:pt x="1396323" y="1088647"/>
                  </a:lnTo>
                  <a:lnTo>
                    <a:pt x="1387928" y="1077538"/>
                  </a:lnTo>
                  <a:lnTo>
                    <a:pt x="1379760" y="1066428"/>
                  </a:lnTo>
                  <a:lnTo>
                    <a:pt x="1370911" y="1055545"/>
                  </a:lnTo>
                  <a:lnTo>
                    <a:pt x="1361835" y="1045116"/>
                  </a:lnTo>
                  <a:lnTo>
                    <a:pt x="1352986" y="1034686"/>
                  </a:lnTo>
                  <a:lnTo>
                    <a:pt x="1343456" y="1024710"/>
                  </a:lnTo>
                  <a:lnTo>
                    <a:pt x="1333927" y="1014961"/>
                  </a:lnTo>
                  <a:lnTo>
                    <a:pt x="1323716" y="1005212"/>
                  </a:lnTo>
                  <a:lnTo>
                    <a:pt x="1313733" y="995916"/>
                  </a:lnTo>
                  <a:lnTo>
                    <a:pt x="1303296" y="986620"/>
                  </a:lnTo>
                  <a:lnTo>
                    <a:pt x="1292858" y="977778"/>
                  </a:lnTo>
                  <a:lnTo>
                    <a:pt x="1281967" y="968935"/>
                  </a:lnTo>
                  <a:lnTo>
                    <a:pt x="1271076" y="960547"/>
                  </a:lnTo>
                  <a:lnTo>
                    <a:pt x="1259731" y="952611"/>
                  </a:lnTo>
                  <a:lnTo>
                    <a:pt x="1248387" y="944448"/>
                  </a:lnTo>
                  <a:lnTo>
                    <a:pt x="1236815" y="936966"/>
                  </a:lnTo>
                  <a:lnTo>
                    <a:pt x="1225243" y="929484"/>
                  </a:lnTo>
                  <a:lnTo>
                    <a:pt x="1212991" y="922683"/>
                  </a:lnTo>
                  <a:lnTo>
                    <a:pt x="1200965" y="915654"/>
                  </a:lnTo>
                  <a:lnTo>
                    <a:pt x="1188486" y="909306"/>
                  </a:lnTo>
                  <a:lnTo>
                    <a:pt x="1176233" y="902957"/>
                  </a:lnTo>
                  <a:lnTo>
                    <a:pt x="1163527" y="897062"/>
                  </a:lnTo>
                  <a:lnTo>
                    <a:pt x="1150594" y="891394"/>
                  </a:lnTo>
                  <a:lnTo>
                    <a:pt x="1137434" y="886179"/>
                  </a:lnTo>
                  <a:lnTo>
                    <a:pt x="1124274" y="881191"/>
                  </a:lnTo>
                  <a:lnTo>
                    <a:pt x="1111114" y="876430"/>
                  </a:lnTo>
                  <a:lnTo>
                    <a:pt x="1097727" y="872122"/>
                  </a:lnTo>
                  <a:lnTo>
                    <a:pt x="1084113" y="868041"/>
                  </a:lnTo>
                  <a:lnTo>
                    <a:pt x="1070273" y="864414"/>
                  </a:lnTo>
                  <a:lnTo>
                    <a:pt x="1056432" y="861013"/>
                  </a:lnTo>
                  <a:lnTo>
                    <a:pt x="1042591" y="857839"/>
                  </a:lnTo>
                  <a:lnTo>
                    <a:pt x="1028297" y="855345"/>
                  </a:lnTo>
                  <a:lnTo>
                    <a:pt x="1014002" y="852851"/>
                  </a:lnTo>
                  <a:lnTo>
                    <a:pt x="999708" y="851037"/>
                  </a:lnTo>
                  <a:lnTo>
                    <a:pt x="985186" y="849223"/>
                  </a:lnTo>
                  <a:lnTo>
                    <a:pt x="970438" y="847863"/>
                  </a:lnTo>
                  <a:lnTo>
                    <a:pt x="955690" y="846956"/>
                  </a:lnTo>
                  <a:lnTo>
                    <a:pt x="941168" y="846275"/>
                  </a:lnTo>
                  <a:lnTo>
                    <a:pt x="926420" y="846275"/>
                  </a:lnTo>
                  <a:lnTo>
                    <a:pt x="911445" y="846275"/>
                  </a:lnTo>
                  <a:close/>
                  <a:moveTo>
                    <a:pt x="667984" y="500063"/>
                  </a:moveTo>
                  <a:lnTo>
                    <a:pt x="671842" y="500063"/>
                  </a:lnTo>
                  <a:lnTo>
                    <a:pt x="873553" y="500063"/>
                  </a:lnTo>
                  <a:lnTo>
                    <a:pt x="979060" y="500063"/>
                  </a:lnTo>
                  <a:lnTo>
                    <a:pt x="1180545" y="500063"/>
                  </a:lnTo>
                  <a:lnTo>
                    <a:pt x="1184402" y="500063"/>
                  </a:lnTo>
                  <a:lnTo>
                    <a:pt x="1188259" y="500743"/>
                  </a:lnTo>
                  <a:lnTo>
                    <a:pt x="1192116" y="501877"/>
                  </a:lnTo>
                  <a:lnTo>
                    <a:pt x="1195747" y="503237"/>
                  </a:lnTo>
                  <a:lnTo>
                    <a:pt x="1199150" y="504597"/>
                  </a:lnTo>
                  <a:lnTo>
                    <a:pt x="1202553" y="506865"/>
                  </a:lnTo>
                  <a:lnTo>
                    <a:pt x="1205503" y="509359"/>
                  </a:lnTo>
                  <a:lnTo>
                    <a:pt x="1208453" y="511853"/>
                  </a:lnTo>
                  <a:lnTo>
                    <a:pt x="1233638" y="538833"/>
                  </a:lnTo>
                  <a:lnTo>
                    <a:pt x="1259505" y="565360"/>
                  </a:lnTo>
                  <a:lnTo>
                    <a:pt x="1285825" y="592114"/>
                  </a:lnTo>
                  <a:lnTo>
                    <a:pt x="1312371" y="618868"/>
                  </a:lnTo>
                  <a:lnTo>
                    <a:pt x="1366600" y="673056"/>
                  </a:lnTo>
                  <a:lnTo>
                    <a:pt x="1421282" y="727697"/>
                  </a:lnTo>
                  <a:lnTo>
                    <a:pt x="1448737" y="755358"/>
                  </a:lnTo>
                  <a:lnTo>
                    <a:pt x="1475737" y="783019"/>
                  </a:lnTo>
                  <a:lnTo>
                    <a:pt x="1502511" y="810906"/>
                  </a:lnTo>
                  <a:lnTo>
                    <a:pt x="1529058" y="839247"/>
                  </a:lnTo>
                  <a:lnTo>
                    <a:pt x="1555151" y="867588"/>
                  </a:lnTo>
                  <a:lnTo>
                    <a:pt x="1581017" y="896382"/>
                  </a:lnTo>
                  <a:lnTo>
                    <a:pt x="1593497" y="910666"/>
                  </a:lnTo>
                  <a:lnTo>
                    <a:pt x="1605976" y="925177"/>
                  </a:lnTo>
                  <a:lnTo>
                    <a:pt x="1618229" y="939687"/>
                  </a:lnTo>
                  <a:lnTo>
                    <a:pt x="1630254" y="954424"/>
                  </a:lnTo>
                  <a:lnTo>
                    <a:pt x="1642280" y="968935"/>
                  </a:lnTo>
                  <a:lnTo>
                    <a:pt x="1653851" y="983673"/>
                  </a:lnTo>
                  <a:lnTo>
                    <a:pt x="1665423" y="998637"/>
                  </a:lnTo>
                  <a:lnTo>
                    <a:pt x="1676541" y="1013374"/>
                  </a:lnTo>
                  <a:lnTo>
                    <a:pt x="1687659" y="1028338"/>
                  </a:lnTo>
                  <a:lnTo>
                    <a:pt x="1698096" y="1043529"/>
                  </a:lnTo>
                  <a:lnTo>
                    <a:pt x="1708760" y="1058493"/>
                  </a:lnTo>
                  <a:lnTo>
                    <a:pt x="1718744" y="1073683"/>
                  </a:lnTo>
                  <a:lnTo>
                    <a:pt x="1728954" y="1089101"/>
                  </a:lnTo>
                  <a:lnTo>
                    <a:pt x="1738484" y="1104292"/>
                  </a:lnTo>
                  <a:lnTo>
                    <a:pt x="1747787" y="1119936"/>
                  </a:lnTo>
                  <a:lnTo>
                    <a:pt x="1756863" y="1135580"/>
                  </a:lnTo>
                  <a:lnTo>
                    <a:pt x="1765485" y="1150997"/>
                  </a:lnTo>
                  <a:lnTo>
                    <a:pt x="1773880" y="1166642"/>
                  </a:lnTo>
                  <a:lnTo>
                    <a:pt x="1781821" y="1182739"/>
                  </a:lnTo>
                  <a:lnTo>
                    <a:pt x="1789309" y="1198610"/>
                  </a:lnTo>
                  <a:lnTo>
                    <a:pt x="1796569" y="1214708"/>
                  </a:lnTo>
                  <a:lnTo>
                    <a:pt x="1803376" y="1230579"/>
                  </a:lnTo>
                  <a:lnTo>
                    <a:pt x="1809956" y="1246903"/>
                  </a:lnTo>
                  <a:lnTo>
                    <a:pt x="1815856" y="1263454"/>
                  </a:lnTo>
                  <a:lnTo>
                    <a:pt x="1821528" y="1279779"/>
                  </a:lnTo>
                  <a:lnTo>
                    <a:pt x="1826747" y="1296103"/>
                  </a:lnTo>
                  <a:lnTo>
                    <a:pt x="1831512" y="1312881"/>
                  </a:lnTo>
                  <a:lnTo>
                    <a:pt x="1836049" y="1329659"/>
                  </a:lnTo>
                  <a:lnTo>
                    <a:pt x="1839680" y="1346436"/>
                  </a:lnTo>
                  <a:lnTo>
                    <a:pt x="1842856" y="1363441"/>
                  </a:lnTo>
                  <a:lnTo>
                    <a:pt x="1846033" y="1380446"/>
                  </a:lnTo>
                  <a:lnTo>
                    <a:pt x="1848302" y="1397677"/>
                  </a:lnTo>
                  <a:lnTo>
                    <a:pt x="1850117" y="1415135"/>
                  </a:lnTo>
                  <a:lnTo>
                    <a:pt x="1851479" y="1432593"/>
                  </a:lnTo>
                  <a:lnTo>
                    <a:pt x="1852159" y="1450051"/>
                  </a:lnTo>
                  <a:lnTo>
                    <a:pt x="1852613" y="1467962"/>
                  </a:lnTo>
                  <a:lnTo>
                    <a:pt x="1852613" y="1479979"/>
                  </a:lnTo>
                  <a:lnTo>
                    <a:pt x="1852159" y="1492449"/>
                  </a:lnTo>
                  <a:lnTo>
                    <a:pt x="1851932" y="1504465"/>
                  </a:lnTo>
                  <a:lnTo>
                    <a:pt x="1851252" y="1516709"/>
                  </a:lnTo>
                  <a:lnTo>
                    <a:pt x="1850344" y="1528499"/>
                  </a:lnTo>
                  <a:lnTo>
                    <a:pt x="1849663" y="1540288"/>
                  </a:lnTo>
                  <a:lnTo>
                    <a:pt x="1848529" y="1552078"/>
                  </a:lnTo>
                  <a:lnTo>
                    <a:pt x="1847394" y="1563868"/>
                  </a:lnTo>
                  <a:lnTo>
                    <a:pt x="1845806" y="1575431"/>
                  </a:lnTo>
                  <a:lnTo>
                    <a:pt x="1844218" y="1586767"/>
                  </a:lnTo>
                  <a:lnTo>
                    <a:pt x="1842629" y="1598104"/>
                  </a:lnTo>
                  <a:lnTo>
                    <a:pt x="1840814" y="1609440"/>
                  </a:lnTo>
                  <a:lnTo>
                    <a:pt x="1838772" y="1620777"/>
                  </a:lnTo>
                  <a:lnTo>
                    <a:pt x="1836503" y="1631886"/>
                  </a:lnTo>
                  <a:lnTo>
                    <a:pt x="1834234" y="1642769"/>
                  </a:lnTo>
                  <a:lnTo>
                    <a:pt x="1831965" y="1653425"/>
                  </a:lnTo>
                  <a:lnTo>
                    <a:pt x="1829243" y="1664308"/>
                  </a:lnTo>
                  <a:lnTo>
                    <a:pt x="1826520" y="1675191"/>
                  </a:lnTo>
                  <a:lnTo>
                    <a:pt x="1823570" y="1685621"/>
                  </a:lnTo>
                  <a:lnTo>
                    <a:pt x="1820394" y="1696277"/>
                  </a:lnTo>
                  <a:lnTo>
                    <a:pt x="1817217" y="1706706"/>
                  </a:lnTo>
                  <a:lnTo>
                    <a:pt x="1814041" y="1716909"/>
                  </a:lnTo>
                  <a:lnTo>
                    <a:pt x="1810410" y="1727338"/>
                  </a:lnTo>
                  <a:lnTo>
                    <a:pt x="1806780" y="1737314"/>
                  </a:lnTo>
                  <a:lnTo>
                    <a:pt x="1802923" y="1747290"/>
                  </a:lnTo>
                  <a:lnTo>
                    <a:pt x="1799065" y="1757040"/>
                  </a:lnTo>
                  <a:lnTo>
                    <a:pt x="1795208" y="1767016"/>
                  </a:lnTo>
                  <a:lnTo>
                    <a:pt x="1791124" y="1776765"/>
                  </a:lnTo>
                  <a:lnTo>
                    <a:pt x="1786586" y="1786288"/>
                  </a:lnTo>
                  <a:lnTo>
                    <a:pt x="1782275" y="1795810"/>
                  </a:lnTo>
                  <a:lnTo>
                    <a:pt x="1777737" y="1805333"/>
                  </a:lnTo>
                  <a:lnTo>
                    <a:pt x="1772972" y="1814628"/>
                  </a:lnTo>
                  <a:lnTo>
                    <a:pt x="1768207" y="1823924"/>
                  </a:lnTo>
                  <a:lnTo>
                    <a:pt x="1763216" y="1832993"/>
                  </a:lnTo>
                  <a:lnTo>
                    <a:pt x="1758224" y="1842289"/>
                  </a:lnTo>
                  <a:lnTo>
                    <a:pt x="1753005" y="1850905"/>
                  </a:lnTo>
                  <a:lnTo>
                    <a:pt x="1742341" y="1868816"/>
                  </a:lnTo>
                  <a:lnTo>
                    <a:pt x="1730996" y="1885821"/>
                  </a:lnTo>
                  <a:lnTo>
                    <a:pt x="1719425" y="1902825"/>
                  </a:lnTo>
                  <a:lnTo>
                    <a:pt x="1707172" y="1919377"/>
                  </a:lnTo>
                  <a:lnTo>
                    <a:pt x="1694466" y="1935247"/>
                  </a:lnTo>
                  <a:lnTo>
                    <a:pt x="1681760" y="1951118"/>
                  </a:lnTo>
                  <a:lnTo>
                    <a:pt x="1668146" y="1966309"/>
                  </a:lnTo>
                  <a:lnTo>
                    <a:pt x="1654305" y="1981273"/>
                  </a:lnTo>
                  <a:lnTo>
                    <a:pt x="1640237" y="1995557"/>
                  </a:lnTo>
                  <a:lnTo>
                    <a:pt x="1625489" y="2009841"/>
                  </a:lnTo>
                  <a:lnTo>
                    <a:pt x="1610514" y="2023444"/>
                  </a:lnTo>
                  <a:lnTo>
                    <a:pt x="1594858" y="2036821"/>
                  </a:lnTo>
                  <a:lnTo>
                    <a:pt x="1579202" y="2049745"/>
                  </a:lnTo>
                  <a:lnTo>
                    <a:pt x="1563319" y="2062441"/>
                  </a:lnTo>
                  <a:lnTo>
                    <a:pt x="1546756" y="2074458"/>
                  </a:lnTo>
                  <a:lnTo>
                    <a:pt x="1529966" y="2086475"/>
                  </a:lnTo>
                  <a:lnTo>
                    <a:pt x="1512948" y="2098038"/>
                  </a:lnTo>
                  <a:lnTo>
                    <a:pt x="1495250" y="2108694"/>
                  </a:lnTo>
                  <a:lnTo>
                    <a:pt x="1477779" y="2119577"/>
                  </a:lnTo>
                  <a:lnTo>
                    <a:pt x="1459855" y="2129779"/>
                  </a:lnTo>
                  <a:lnTo>
                    <a:pt x="1441476" y="2139756"/>
                  </a:lnTo>
                  <a:lnTo>
                    <a:pt x="1422870" y="2149278"/>
                  </a:lnTo>
                  <a:lnTo>
                    <a:pt x="1404038" y="2158347"/>
                  </a:lnTo>
                  <a:lnTo>
                    <a:pt x="1385205" y="2166963"/>
                  </a:lnTo>
                  <a:lnTo>
                    <a:pt x="1365919" y="2175352"/>
                  </a:lnTo>
                  <a:lnTo>
                    <a:pt x="1346406" y="2183287"/>
                  </a:lnTo>
                  <a:lnTo>
                    <a:pt x="1326666" y="2190769"/>
                  </a:lnTo>
                  <a:lnTo>
                    <a:pt x="1306699" y="2198024"/>
                  </a:lnTo>
                  <a:lnTo>
                    <a:pt x="1286505" y="2204600"/>
                  </a:lnTo>
                  <a:lnTo>
                    <a:pt x="1266538" y="2211175"/>
                  </a:lnTo>
                  <a:lnTo>
                    <a:pt x="1246118" y="2217070"/>
                  </a:lnTo>
                  <a:lnTo>
                    <a:pt x="1225470" y="2222738"/>
                  </a:lnTo>
                  <a:lnTo>
                    <a:pt x="1204595" y="2227952"/>
                  </a:lnTo>
                  <a:lnTo>
                    <a:pt x="1183721" y="2232714"/>
                  </a:lnTo>
                  <a:lnTo>
                    <a:pt x="1162620" y="2237248"/>
                  </a:lnTo>
                  <a:lnTo>
                    <a:pt x="1141518" y="2241329"/>
                  </a:lnTo>
                  <a:lnTo>
                    <a:pt x="1120417" y="2244957"/>
                  </a:lnTo>
                  <a:lnTo>
                    <a:pt x="1099089" y="2248358"/>
                  </a:lnTo>
                  <a:lnTo>
                    <a:pt x="1077533" y="2251079"/>
                  </a:lnTo>
                  <a:lnTo>
                    <a:pt x="1056205" y="2253573"/>
                  </a:lnTo>
                  <a:lnTo>
                    <a:pt x="1034423" y="2255840"/>
                  </a:lnTo>
                  <a:lnTo>
                    <a:pt x="1013095" y="2257654"/>
                  </a:lnTo>
                  <a:lnTo>
                    <a:pt x="991312" y="2258787"/>
                  </a:lnTo>
                  <a:lnTo>
                    <a:pt x="969757" y="2259921"/>
                  </a:lnTo>
                  <a:lnTo>
                    <a:pt x="947975" y="2260374"/>
                  </a:lnTo>
                  <a:lnTo>
                    <a:pt x="926420" y="2260601"/>
                  </a:lnTo>
                  <a:lnTo>
                    <a:pt x="904411" y="2260374"/>
                  </a:lnTo>
                  <a:lnTo>
                    <a:pt x="882856" y="2259921"/>
                  </a:lnTo>
                  <a:lnTo>
                    <a:pt x="861074" y="2258787"/>
                  </a:lnTo>
                  <a:lnTo>
                    <a:pt x="839745" y="2257654"/>
                  </a:lnTo>
                  <a:lnTo>
                    <a:pt x="817963" y="2255840"/>
                  </a:lnTo>
                  <a:lnTo>
                    <a:pt x="796408" y="2253573"/>
                  </a:lnTo>
                  <a:lnTo>
                    <a:pt x="774853" y="2251079"/>
                  </a:lnTo>
                  <a:lnTo>
                    <a:pt x="753525" y="2248358"/>
                  </a:lnTo>
                  <a:lnTo>
                    <a:pt x="731969" y="2244957"/>
                  </a:lnTo>
                  <a:lnTo>
                    <a:pt x="710868" y="2241329"/>
                  </a:lnTo>
                  <a:lnTo>
                    <a:pt x="689767" y="2237248"/>
                  </a:lnTo>
                  <a:lnTo>
                    <a:pt x="668892" y="2232714"/>
                  </a:lnTo>
                  <a:lnTo>
                    <a:pt x="648017" y="2227952"/>
                  </a:lnTo>
                  <a:lnTo>
                    <a:pt x="626916" y="2222738"/>
                  </a:lnTo>
                  <a:lnTo>
                    <a:pt x="606722" y="2217070"/>
                  </a:lnTo>
                  <a:lnTo>
                    <a:pt x="586075" y="2210948"/>
                  </a:lnTo>
                  <a:lnTo>
                    <a:pt x="565881" y="2204600"/>
                  </a:lnTo>
                  <a:lnTo>
                    <a:pt x="545687" y="2197798"/>
                  </a:lnTo>
                  <a:lnTo>
                    <a:pt x="525947" y="2190769"/>
                  </a:lnTo>
                  <a:lnTo>
                    <a:pt x="506207" y="2183060"/>
                  </a:lnTo>
                  <a:lnTo>
                    <a:pt x="486694" y="2175352"/>
                  </a:lnTo>
                  <a:lnTo>
                    <a:pt x="467634" y="2166736"/>
                  </a:lnTo>
                  <a:lnTo>
                    <a:pt x="448348" y="2158120"/>
                  </a:lnTo>
                  <a:lnTo>
                    <a:pt x="429516" y="2149051"/>
                  </a:lnTo>
                  <a:lnTo>
                    <a:pt x="411137" y="2139529"/>
                  </a:lnTo>
                  <a:lnTo>
                    <a:pt x="392759" y="2129779"/>
                  </a:lnTo>
                  <a:lnTo>
                    <a:pt x="374834" y="2119350"/>
                  </a:lnTo>
                  <a:lnTo>
                    <a:pt x="357136" y="2108694"/>
                  </a:lnTo>
                  <a:lnTo>
                    <a:pt x="339892" y="2097811"/>
                  </a:lnTo>
                  <a:lnTo>
                    <a:pt x="322420" y="2086475"/>
                  </a:lnTo>
                  <a:lnTo>
                    <a:pt x="305857" y="2074458"/>
                  </a:lnTo>
                  <a:lnTo>
                    <a:pt x="289520" y="2062441"/>
                  </a:lnTo>
                  <a:lnTo>
                    <a:pt x="273184" y="2049745"/>
                  </a:lnTo>
                  <a:lnTo>
                    <a:pt x="257528" y="2036821"/>
                  </a:lnTo>
                  <a:lnTo>
                    <a:pt x="242099" y="2023444"/>
                  </a:lnTo>
                  <a:lnTo>
                    <a:pt x="227124" y="2009841"/>
                  </a:lnTo>
                  <a:lnTo>
                    <a:pt x="212375" y="1995557"/>
                  </a:lnTo>
                  <a:lnTo>
                    <a:pt x="198081" y="1980820"/>
                  </a:lnTo>
                  <a:lnTo>
                    <a:pt x="184240" y="1966309"/>
                  </a:lnTo>
                  <a:lnTo>
                    <a:pt x="170853" y="1950665"/>
                  </a:lnTo>
                  <a:lnTo>
                    <a:pt x="157920" y="1935021"/>
                  </a:lnTo>
                  <a:lnTo>
                    <a:pt x="145214" y="1919150"/>
                  </a:lnTo>
                  <a:lnTo>
                    <a:pt x="133188" y="1902599"/>
                  </a:lnTo>
                  <a:lnTo>
                    <a:pt x="121390" y="1885821"/>
                  </a:lnTo>
                  <a:lnTo>
                    <a:pt x="110045" y="1868590"/>
                  </a:lnTo>
                  <a:lnTo>
                    <a:pt x="99608" y="1850905"/>
                  </a:lnTo>
                  <a:lnTo>
                    <a:pt x="94389" y="1842062"/>
                  </a:lnTo>
                  <a:lnTo>
                    <a:pt x="89170" y="1832993"/>
                  </a:lnTo>
                  <a:lnTo>
                    <a:pt x="84406" y="1823924"/>
                  </a:lnTo>
                  <a:lnTo>
                    <a:pt x="79414" y="1814628"/>
                  </a:lnTo>
                  <a:lnTo>
                    <a:pt x="74876" y="1805333"/>
                  </a:lnTo>
                  <a:lnTo>
                    <a:pt x="70111" y="1795810"/>
                  </a:lnTo>
                  <a:lnTo>
                    <a:pt x="65800" y="1786288"/>
                  </a:lnTo>
                  <a:lnTo>
                    <a:pt x="61716" y="1776765"/>
                  </a:lnTo>
                  <a:lnTo>
                    <a:pt x="57178" y="1767016"/>
                  </a:lnTo>
                  <a:lnTo>
                    <a:pt x="53321" y="1757040"/>
                  </a:lnTo>
                  <a:lnTo>
                    <a:pt x="49464" y="1747064"/>
                  </a:lnTo>
                  <a:lnTo>
                    <a:pt x="45606" y="1737088"/>
                  </a:lnTo>
                  <a:lnTo>
                    <a:pt x="41976" y="1726885"/>
                  </a:lnTo>
                  <a:lnTo>
                    <a:pt x="38572" y="1716909"/>
                  </a:lnTo>
                  <a:lnTo>
                    <a:pt x="35396" y="1706706"/>
                  </a:lnTo>
                  <a:lnTo>
                    <a:pt x="31992" y="1696050"/>
                  </a:lnTo>
                  <a:lnTo>
                    <a:pt x="29043" y="1685621"/>
                  </a:lnTo>
                  <a:lnTo>
                    <a:pt x="26093" y="1675191"/>
                  </a:lnTo>
                  <a:lnTo>
                    <a:pt x="23370" y="1664308"/>
                  </a:lnTo>
                  <a:lnTo>
                    <a:pt x="20648" y="1653425"/>
                  </a:lnTo>
                  <a:lnTo>
                    <a:pt x="18379" y="1642769"/>
                  </a:lnTo>
                  <a:lnTo>
                    <a:pt x="15883" y="1631659"/>
                  </a:lnTo>
                  <a:lnTo>
                    <a:pt x="13614" y="1620550"/>
                  </a:lnTo>
                  <a:lnTo>
                    <a:pt x="11799" y="1609440"/>
                  </a:lnTo>
                  <a:lnTo>
                    <a:pt x="9757" y="1598104"/>
                  </a:lnTo>
                  <a:lnTo>
                    <a:pt x="8168" y="1586767"/>
                  </a:lnTo>
                  <a:lnTo>
                    <a:pt x="6580" y="1575431"/>
                  </a:lnTo>
                  <a:lnTo>
                    <a:pt x="5219" y="1563868"/>
                  </a:lnTo>
                  <a:lnTo>
                    <a:pt x="4084" y="1552078"/>
                  </a:lnTo>
                  <a:lnTo>
                    <a:pt x="2723" y="1540288"/>
                  </a:lnTo>
                  <a:lnTo>
                    <a:pt x="2042" y="1528499"/>
                  </a:lnTo>
                  <a:lnTo>
                    <a:pt x="1134" y="1516709"/>
                  </a:lnTo>
                  <a:lnTo>
                    <a:pt x="681" y="1504465"/>
                  </a:lnTo>
                  <a:lnTo>
                    <a:pt x="227" y="1492449"/>
                  </a:lnTo>
                  <a:lnTo>
                    <a:pt x="0" y="1479979"/>
                  </a:lnTo>
                  <a:lnTo>
                    <a:pt x="0" y="1467962"/>
                  </a:lnTo>
                  <a:lnTo>
                    <a:pt x="227" y="1450051"/>
                  </a:lnTo>
                  <a:lnTo>
                    <a:pt x="908" y="1432593"/>
                  </a:lnTo>
                  <a:lnTo>
                    <a:pt x="2269" y="1415135"/>
                  </a:lnTo>
                  <a:lnTo>
                    <a:pt x="4084" y="1397677"/>
                  </a:lnTo>
                  <a:lnTo>
                    <a:pt x="6580" y="1380446"/>
                  </a:lnTo>
                  <a:lnTo>
                    <a:pt x="9530" y="1363441"/>
                  </a:lnTo>
                  <a:lnTo>
                    <a:pt x="12933" y="1346436"/>
                  </a:lnTo>
                  <a:lnTo>
                    <a:pt x="16790" y="1329659"/>
                  </a:lnTo>
                  <a:lnTo>
                    <a:pt x="20875" y="1312881"/>
                  </a:lnTo>
                  <a:lnTo>
                    <a:pt x="25866" y="1296103"/>
                  </a:lnTo>
                  <a:lnTo>
                    <a:pt x="30858" y="1279779"/>
                  </a:lnTo>
                  <a:lnTo>
                    <a:pt x="36530" y="1263454"/>
                  </a:lnTo>
                  <a:lnTo>
                    <a:pt x="42430" y="1246903"/>
                  </a:lnTo>
                  <a:lnTo>
                    <a:pt x="49010" y="1230579"/>
                  </a:lnTo>
                  <a:lnTo>
                    <a:pt x="56044" y="1214708"/>
                  </a:lnTo>
                  <a:lnTo>
                    <a:pt x="63077" y="1198610"/>
                  </a:lnTo>
                  <a:lnTo>
                    <a:pt x="70565" y="1182739"/>
                  </a:lnTo>
                  <a:lnTo>
                    <a:pt x="78733" y="1166642"/>
                  </a:lnTo>
                  <a:lnTo>
                    <a:pt x="87128" y="1150997"/>
                  </a:lnTo>
                  <a:lnTo>
                    <a:pt x="95750" y="1135580"/>
                  </a:lnTo>
                  <a:lnTo>
                    <a:pt x="104826" y="1119936"/>
                  </a:lnTo>
                  <a:lnTo>
                    <a:pt x="113902" y="1104292"/>
                  </a:lnTo>
                  <a:lnTo>
                    <a:pt x="123659" y="1089101"/>
                  </a:lnTo>
                  <a:lnTo>
                    <a:pt x="133642" y="1073683"/>
                  </a:lnTo>
                  <a:lnTo>
                    <a:pt x="143626" y="1058493"/>
                  </a:lnTo>
                  <a:lnTo>
                    <a:pt x="154290" y="1043529"/>
                  </a:lnTo>
                  <a:lnTo>
                    <a:pt x="165181" y="1028338"/>
                  </a:lnTo>
                  <a:lnTo>
                    <a:pt x="175845" y="1013374"/>
                  </a:lnTo>
                  <a:lnTo>
                    <a:pt x="187190" y="998637"/>
                  </a:lnTo>
                  <a:lnTo>
                    <a:pt x="198762" y="983673"/>
                  </a:lnTo>
                  <a:lnTo>
                    <a:pt x="210333" y="968935"/>
                  </a:lnTo>
                  <a:lnTo>
                    <a:pt x="222132" y="954424"/>
                  </a:lnTo>
                  <a:lnTo>
                    <a:pt x="234158" y="939687"/>
                  </a:lnTo>
                  <a:lnTo>
                    <a:pt x="246637" y="925177"/>
                  </a:lnTo>
                  <a:lnTo>
                    <a:pt x="259116" y="910666"/>
                  </a:lnTo>
                  <a:lnTo>
                    <a:pt x="271596" y="896382"/>
                  </a:lnTo>
                  <a:lnTo>
                    <a:pt x="297235" y="867588"/>
                  </a:lnTo>
                  <a:lnTo>
                    <a:pt x="323328" y="839247"/>
                  </a:lnTo>
                  <a:lnTo>
                    <a:pt x="349875" y="810906"/>
                  </a:lnTo>
                  <a:lnTo>
                    <a:pt x="376649" y="783019"/>
                  </a:lnTo>
                  <a:lnTo>
                    <a:pt x="404103" y="755358"/>
                  </a:lnTo>
                  <a:lnTo>
                    <a:pt x="431104" y="727697"/>
                  </a:lnTo>
                  <a:lnTo>
                    <a:pt x="485786" y="673056"/>
                  </a:lnTo>
                  <a:lnTo>
                    <a:pt x="540015" y="618868"/>
                  </a:lnTo>
                  <a:lnTo>
                    <a:pt x="566561" y="592114"/>
                  </a:lnTo>
                  <a:lnTo>
                    <a:pt x="592882" y="565360"/>
                  </a:lnTo>
                  <a:lnTo>
                    <a:pt x="618975" y="538833"/>
                  </a:lnTo>
                  <a:lnTo>
                    <a:pt x="644160" y="511853"/>
                  </a:lnTo>
                  <a:lnTo>
                    <a:pt x="646883" y="509359"/>
                  </a:lnTo>
                  <a:lnTo>
                    <a:pt x="650060" y="506865"/>
                  </a:lnTo>
                  <a:lnTo>
                    <a:pt x="653236" y="504597"/>
                  </a:lnTo>
                  <a:lnTo>
                    <a:pt x="656640" y="503237"/>
                  </a:lnTo>
                  <a:lnTo>
                    <a:pt x="660497" y="501877"/>
                  </a:lnTo>
                  <a:lnTo>
                    <a:pt x="664127" y="500743"/>
                  </a:lnTo>
                  <a:lnTo>
                    <a:pt x="667984" y="500063"/>
                  </a:lnTo>
                  <a:close/>
                  <a:moveTo>
                    <a:pt x="523875" y="300038"/>
                  </a:moveTo>
                  <a:lnTo>
                    <a:pt x="527049" y="300038"/>
                  </a:lnTo>
                  <a:lnTo>
                    <a:pt x="529771" y="300038"/>
                  </a:lnTo>
                  <a:lnTo>
                    <a:pt x="532719" y="300491"/>
                  </a:lnTo>
                  <a:lnTo>
                    <a:pt x="535441" y="301171"/>
                  </a:lnTo>
                  <a:lnTo>
                    <a:pt x="538389" y="302303"/>
                  </a:lnTo>
                  <a:lnTo>
                    <a:pt x="685573" y="367098"/>
                  </a:lnTo>
                  <a:lnTo>
                    <a:pt x="1180646" y="367098"/>
                  </a:lnTo>
                  <a:lnTo>
                    <a:pt x="1184955" y="367098"/>
                  </a:lnTo>
                  <a:lnTo>
                    <a:pt x="1189264" y="368004"/>
                  </a:lnTo>
                  <a:lnTo>
                    <a:pt x="1193573" y="368910"/>
                  </a:lnTo>
                  <a:lnTo>
                    <a:pt x="1197428" y="370496"/>
                  </a:lnTo>
                  <a:lnTo>
                    <a:pt x="1201283" y="372308"/>
                  </a:lnTo>
                  <a:lnTo>
                    <a:pt x="1204912" y="374347"/>
                  </a:lnTo>
                  <a:lnTo>
                    <a:pt x="1208087" y="377066"/>
                  </a:lnTo>
                  <a:lnTo>
                    <a:pt x="1211035" y="379785"/>
                  </a:lnTo>
                  <a:lnTo>
                    <a:pt x="1213757" y="382956"/>
                  </a:lnTo>
                  <a:lnTo>
                    <a:pt x="1216478" y="386355"/>
                  </a:lnTo>
                  <a:lnTo>
                    <a:pt x="1218519" y="389526"/>
                  </a:lnTo>
                  <a:lnTo>
                    <a:pt x="1220333" y="393378"/>
                  </a:lnTo>
                  <a:lnTo>
                    <a:pt x="1221921" y="397682"/>
                  </a:lnTo>
                  <a:lnTo>
                    <a:pt x="1222828" y="401760"/>
                  </a:lnTo>
                  <a:lnTo>
                    <a:pt x="1223735" y="405838"/>
                  </a:lnTo>
                  <a:lnTo>
                    <a:pt x="1223962" y="410596"/>
                  </a:lnTo>
                  <a:lnTo>
                    <a:pt x="1223735" y="414900"/>
                  </a:lnTo>
                  <a:lnTo>
                    <a:pt x="1222828" y="418978"/>
                  </a:lnTo>
                  <a:lnTo>
                    <a:pt x="1221921" y="423056"/>
                  </a:lnTo>
                  <a:lnTo>
                    <a:pt x="1220333" y="427134"/>
                  </a:lnTo>
                  <a:lnTo>
                    <a:pt x="1218519" y="430759"/>
                  </a:lnTo>
                  <a:lnTo>
                    <a:pt x="1216478" y="434384"/>
                  </a:lnTo>
                  <a:lnTo>
                    <a:pt x="1213757" y="437782"/>
                  </a:lnTo>
                  <a:lnTo>
                    <a:pt x="1211035" y="440954"/>
                  </a:lnTo>
                  <a:lnTo>
                    <a:pt x="1208087" y="443673"/>
                  </a:lnTo>
                  <a:lnTo>
                    <a:pt x="1204912" y="446391"/>
                  </a:lnTo>
                  <a:lnTo>
                    <a:pt x="1201283" y="448430"/>
                  </a:lnTo>
                  <a:lnTo>
                    <a:pt x="1197428" y="450243"/>
                  </a:lnTo>
                  <a:lnTo>
                    <a:pt x="1193573" y="451602"/>
                  </a:lnTo>
                  <a:lnTo>
                    <a:pt x="1189264" y="452735"/>
                  </a:lnTo>
                  <a:lnTo>
                    <a:pt x="1184955" y="453188"/>
                  </a:lnTo>
                  <a:lnTo>
                    <a:pt x="1180646" y="453414"/>
                  </a:lnTo>
                  <a:lnTo>
                    <a:pt x="685573" y="453414"/>
                  </a:lnTo>
                  <a:lnTo>
                    <a:pt x="538389" y="518209"/>
                  </a:lnTo>
                  <a:lnTo>
                    <a:pt x="535441" y="519568"/>
                  </a:lnTo>
                  <a:lnTo>
                    <a:pt x="532719" y="520248"/>
                  </a:lnTo>
                  <a:lnTo>
                    <a:pt x="529771" y="520474"/>
                  </a:lnTo>
                  <a:lnTo>
                    <a:pt x="527049" y="520701"/>
                  </a:lnTo>
                  <a:lnTo>
                    <a:pt x="523875" y="520701"/>
                  </a:lnTo>
                  <a:lnTo>
                    <a:pt x="521153" y="520248"/>
                  </a:lnTo>
                  <a:lnTo>
                    <a:pt x="518432" y="519795"/>
                  </a:lnTo>
                  <a:lnTo>
                    <a:pt x="515710" y="518662"/>
                  </a:lnTo>
                  <a:lnTo>
                    <a:pt x="512989" y="517756"/>
                  </a:lnTo>
                  <a:lnTo>
                    <a:pt x="510494" y="516170"/>
                  </a:lnTo>
                  <a:lnTo>
                    <a:pt x="508226" y="514584"/>
                  </a:lnTo>
                  <a:lnTo>
                    <a:pt x="506185" y="512771"/>
                  </a:lnTo>
                  <a:lnTo>
                    <a:pt x="504144" y="510732"/>
                  </a:lnTo>
                  <a:lnTo>
                    <a:pt x="502330" y="508467"/>
                  </a:lnTo>
                  <a:lnTo>
                    <a:pt x="500742" y="505748"/>
                  </a:lnTo>
                  <a:lnTo>
                    <a:pt x="499382" y="503030"/>
                  </a:lnTo>
                  <a:lnTo>
                    <a:pt x="498021" y="500084"/>
                  </a:lnTo>
                  <a:lnTo>
                    <a:pt x="497341" y="497366"/>
                  </a:lnTo>
                  <a:lnTo>
                    <a:pt x="496887" y="494421"/>
                  </a:lnTo>
                  <a:lnTo>
                    <a:pt x="496887" y="491702"/>
                  </a:lnTo>
                  <a:lnTo>
                    <a:pt x="496887" y="488757"/>
                  </a:lnTo>
                  <a:lnTo>
                    <a:pt x="497341" y="486038"/>
                  </a:lnTo>
                  <a:lnTo>
                    <a:pt x="497794" y="483093"/>
                  </a:lnTo>
                  <a:lnTo>
                    <a:pt x="498928" y="480374"/>
                  </a:lnTo>
                  <a:lnTo>
                    <a:pt x="499835" y="477656"/>
                  </a:lnTo>
                  <a:lnTo>
                    <a:pt x="501423" y="475390"/>
                  </a:lnTo>
                  <a:lnTo>
                    <a:pt x="503010" y="473125"/>
                  </a:lnTo>
                  <a:lnTo>
                    <a:pt x="504825" y="470859"/>
                  </a:lnTo>
                  <a:lnTo>
                    <a:pt x="506866" y="468820"/>
                  </a:lnTo>
                  <a:lnTo>
                    <a:pt x="509133" y="467008"/>
                  </a:lnTo>
                  <a:lnTo>
                    <a:pt x="511855" y="465422"/>
                  </a:lnTo>
                  <a:lnTo>
                    <a:pt x="514349" y="464062"/>
                  </a:lnTo>
                  <a:lnTo>
                    <a:pt x="635680" y="410822"/>
                  </a:lnTo>
                  <a:lnTo>
                    <a:pt x="635680" y="410596"/>
                  </a:lnTo>
                  <a:lnTo>
                    <a:pt x="635680" y="409916"/>
                  </a:lnTo>
                  <a:lnTo>
                    <a:pt x="514349" y="356676"/>
                  </a:lnTo>
                  <a:lnTo>
                    <a:pt x="511855" y="355317"/>
                  </a:lnTo>
                  <a:lnTo>
                    <a:pt x="509133" y="353731"/>
                  </a:lnTo>
                  <a:lnTo>
                    <a:pt x="506866" y="351918"/>
                  </a:lnTo>
                  <a:lnTo>
                    <a:pt x="504825" y="349879"/>
                  </a:lnTo>
                  <a:lnTo>
                    <a:pt x="503010" y="347614"/>
                  </a:lnTo>
                  <a:lnTo>
                    <a:pt x="501423" y="345348"/>
                  </a:lnTo>
                  <a:lnTo>
                    <a:pt x="499835" y="343083"/>
                  </a:lnTo>
                  <a:lnTo>
                    <a:pt x="498928" y="340138"/>
                  </a:lnTo>
                  <a:lnTo>
                    <a:pt x="497794" y="337646"/>
                  </a:lnTo>
                  <a:lnTo>
                    <a:pt x="497341" y="334700"/>
                  </a:lnTo>
                  <a:lnTo>
                    <a:pt x="496887" y="331982"/>
                  </a:lnTo>
                  <a:lnTo>
                    <a:pt x="496887" y="329037"/>
                  </a:lnTo>
                  <a:lnTo>
                    <a:pt x="496887" y="326318"/>
                  </a:lnTo>
                  <a:lnTo>
                    <a:pt x="497341" y="323373"/>
                  </a:lnTo>
                  <a:lnTo>
                    <a:pt x="498021" y="320428"/>
                  </a:lnTo>
                  <a:lnTo>
                    <a:pt x="499382" y="317482"/>
                  </a:lnTo>
                  <a:lnTo>
                    <a:pt x="500742" y="314990"/>
                  </a:lnTo>
                  <a:lnTo>
                    <a:pt x="502330" y="312272"/>
                  </a:lnTo>
                  <a:lnTo>
                    <a:pt x="504144" y="310006"/>
                  </a:lnTo>
                  <a:lnTo>
                    <a:pt x="506185" y="307967"/>
                  </a:lnTo>
                  <a:lnTo>
                    <a:pt x="508226" y="306155"/>
                  </a:lnTo>
                  <a:lnTo>
                    <a:pt x="510494" y="304342"/>
                  </a:lnTo>
                  <a:lnTo>
                    <a:pt x="512989" y="302983"/>
                  </a:lnTo>
                  <a:lnTo>
                    <a:pt x="515710" y="301850"/>
                  </a:lnTo>
                  <a:lnTo>
                    <a:pt x="518432" y="300944"/>
                  </a:lnTo>
                  <a:lnTo>
                    <a:pt x="521153" y="300264"/>
                  </a:lnTo>
                  <a:lnTo>
                    <a:pt x="523875" y="300038"/>
                  </a:lnTo>
                  <a:close/>
                  <a:moveTo>
                    <a:pt x="689916" y="0"/>
                  </a:moveTo>
                  <a:lnTo>
                    <a:pt x="702828" y="0"/>
                  </a:lnTo>
                  <a:lnTo>
                    <a:pt x="715967" y="226"/>
                  </a:lnTo>
                  <a:lnTo>
                    <a:pt x="729333" y="677"/>
                  </a:lnTo>
                  <a:lnTo>
                    <a:pt x="742698" y="1807"/>
                  </a:lnTo>
                  <a:lnTo>
                    <a:pt x="756064" y="2936"/>
                  </a:lnTo>
                  <a:lnTo>
                    <a:pt x="769429" y="4291"/>
                  </a:lnTo>
                  <a:lnTo>
                    <a:pt x="782569" y="6098"/>
                  </a:lnTo>
                  <a:lnTo>
                    <a:pt x="795934" y="8131"/>
                  </a:lnTo>
                  <a:lnTo>
                    <a:pt x="809073" y="10389"/>
                  </a:lnTo>
                  <a:lnTo>
                    <a:pt x="822212" y="13100"/>
                  </a:lnTo>
                  <a:lnTo>
                    <a:pt x="835125" y="15810"/>
                  </a:lnTo>
                  <a:lnTo>
                    <a:pt x="847811" y="18972"/>
                  </a:lnTo>
                  <a:lnTo>
                    <a:pt x="860270" y="22360"/>
                  </a:lnTo>
                  <a:lnTo>
                    <a:pt x="866613" y="23715"/>
                  </a:lnTo>
                  <a:lnTo>
                    <a:pt x="872729" y="25296"/>
                  </a:lnTo>
                  <a:lnTo>
                    <a:pt x="879072" y="26425"/>
                  </a:lnTo>
                  <a:lnTo>
                    <a:pt x="885415" y="27329"/>
                  </a:lnTo>
                  <a:lnTo>
                    <a:pt x="891532" y="28458"/>
                  </a:lnTo>
                  <a:lnTo>
                    <a:pt x="897875" y="28910"/>
                  </a:lnTo>
                  <a:lnTo>
                    <a:pt x="904218" y="29362"/>
                  </a:lnTo>
                  <a:lnTo>
                    <a:pt x="910334" y="29813"/>
                  </a:lnTo>
                  <a:lnTo>
                    <a:pt x="916904" y="30039"/>
                  </a:lnTo>
                  <a:lnTo>
                    <a:pt x="923020" y="29813"/>
                  </a:lnTo>
                  <a:lnTo>
                    <a:pt x="929590" y="29362"/>
                  </a:lnTo>
                  <a:lnTo>
                    <a:pt x="935706" y="28910"/>
                  </a:lnTo>
                  <a:lnTo>
                    <a:pt x="942049" y="28458"/>
                  </a:lnTo>
                  <a:lnTo>
                    <a:pt x="948392" y="27329"/>
                  </a:lnTo>
                  <a:lnTo>
                    <a:pt x="954735" y="26425"/>
                  </a:lnTo>
                  <a:lnTo>
                    <a:pt x="960851" y="25070"/>
                  </a:lnTo>
                  <a:lnTo>
                    <a:pt x="974897" y="22360"/>
                  </a:lnTo>
                  <a:lnTo>
                    <a:pt x="988715" y="19424"/>
                  </a:lnTo>
                  <a:lnTo>
                    <a:pt x="1003213" y="16713"/>
                  </a:lnTo>
                  <a:lnTo>
                    <a:pt x="1017938" y="14229"/>
                  </a:lnTo>
                  <a:lnTo>
                    <a:pt x="1032436" y="11744"/>
                  </a:lnTo>
                  <a:lnTo>
                    <a:pt x="1047161" y="9712"/>
                  </a:lnTo>
                  <a:lnTo>
                    <a:pt x="1062113" y="7679"/>
                  </a:lnTo>
                  <a:lnTo>
                    <a:pt x="1077064" y="5872"/>
                  </a:lnTo>
                  <a:lnTo>
                    <a:pt x="1092015" y="4291"/>
                  </a:lnTo>
                  <a:lnTo>
                    <a:pt x="1106966" y="2936"/>
                  </a:lnTo>
                  <a:lnTo>
                    <a:pt x="1121691" y="2032"/>
                  </a:lnTo>
                  <a:lnTo>
                    <a:pt x="1136416" y="1129"/>
                  </a:lnTo>
                  <a:lnTo>
                    <a:pt x="1150688" y="677"/>
                  </a:lnTo>
                  <a:lnTo>
                    <a:pt x="1165186" y="451"/>
                  </a:lnTo>
                  <a:lnTo>
                    <a:pt x="1179231" y="677"/>
                  </a:lnTo>
                  <a:lnTo>
                    <a:pt x="1192823" y="1129"/>
                  </a:lnTo>
                  <a:lnTo>
                    <a:pt x="1205962" y="2258"/>
                  </a:lnTo>
                  <a:lnTo>
                    <a:pt x="1218875" y="3614"/>
                  </a:lnTo>
                  <a:lnTo>
                    <a:pt x="1231334" y="4969"/>
                  </a:lnTo>
                  <a:lnTo>
                    <a:pt x="1243340" y="7453"/>
                  </a:lnTo>
                  <a:lnTo>
                    <a:pt x="1254667" y="9938"/>
                  </a:lnTo>
                  <a:lnTo>
                    <a:pt x="1260331" y="11293"/>
                  </a:lnTo>
                  <a:lnTo>
                    <a:pt x="1265541" y="13100"/>
                  </a:lnTo>
                  <a:lnTo>
                    <a:pt x="1270751" y="14681"/>
                  </a:lnTo>
                  <a:lnTo>
                    <a:pt x="1275735" y="16262"/>
                  </a:lnTo>
                  <a:lnTo>
                    <a:pt x="1280719" y="18520"/>
                  </a:lnTo>
                  <a:lnTo>
                    <a:pt x="1285249" y="20553"/>
                  </a:lnTo>
                  <a:lnTo>
                    <a:pt x="1290007" y="22812"/>
                  </a:lnTo>
                  <a:lnTo>
                    <a:pt x="1294084" y="25070"/>
                  </a:lnTo>
                  <a:lnTo>
                    <a:pt x="1298162" y="27329"/>
                  </a:lnTo>
                  <a:lnTo>
                    <a:pt x="1302239" y="30039"/>
                  </a:lnTo>
                  <a:lnTo>
                    <a:pt x="1305864" y="32749"/>
                  </a:lnTo>
                  <a:lnTo>
                    <a:pt x="1309489" y="35686"/>
                  </a:lnTo>
                  <a:lnTo>
                    <a:pt x="1312887" y="38622"/>
                  </a:lnTo>
                  <a:lnTo>
                    <a:pt x="1315832" y="41784"/>
                  </a:lnTo>
                  <a:lnTo>
                    <a:pt x="1318777" y="45172"/>
                  </a:lnTo>
                  <a:lnTo>
                    <a:pt x="1321495" y="48785"/>
                  </a:lnTo>
                  <a:lnTo>
                    <a:pt x="1323987" y="52399"/>
                  </a:lnTo>
                  <a:lnTo>
                    <a:pt x="1326252" y="56239"/>
                  </a:lnTo>
                  <a:lnTo>
                    <a:pt x="1328064" y="60078"/>
                  </a:lnTo>
                  <a:lnTo>
                    <a:pt x="1329877" y="64144"/>
                  </a:lnTo>
                  <a:lnTo>
                    <a:pt x="1331462" y="68209"/>
                  </a:lnTo>
                  <a:lnTo>
                    <a:pt x="1332369" y="72727"/>
                  </a:lnTo>
                  <a:lnTo>
                    <a:pt x="1333501" y="76792"/>
                  </a:lnTo>
                  <a:lnTo>
                    <a:pt x="1333954" y="80858"/>
                  </a:lnTo>
                  <a:lnTo>
                    <a:pt x="1334407" y="84923"/>
                  </a:lnTo>
                  <a:lnTo>
                    <a:pt x="1335087" y="88989"/>
                  </a:lnTo>
                  <a:lnTo>
                    <a:pt x="1335087" y="93506"/>
                  </a:lnTo>
                  <a:lnTo>
                    <a:pt x="1335087" y="97571"/>
                  </a:lnTo>
                  <a:lnTo>
                    <a:pt x="1335087" y="101637"/>
                  </a:lnTo>
                  <a:lnTo>
                    <a:pt x="1334407" y="105702"/>
                  </a:lnTo>
                  <a:lnTo>
                    <a:pt x="1333954" y="109542"/>
                  </a:lnTo>
                  <a:lnTo>
                    <a:pt x="1333275" y="113607"/>
                  </a:lnTo>
                  <a:lnTo>
                    <a:pt x="1332369" y="117221"/>
                  </a:lnTo>
                  <a:lnTo>
                    <a:pt x="1331236" y="121061"/>
                  </a:lnTo>
                  <a:lnTo>
                    <a:pt x="1329877" y="124674"/>
                  </a:lnTo>
                  <a:lnTo>
                    <a:pt x="1328291" y="128288"/>
                  </a:lnTo>
                  <a:lnTo>
                    <a:pt x="1326479" y="131676"/>
                  </a:lnTo>
                  <a:lnTo>
                    <a:pt x="1324440" y="134838"/>
                  </a:lnTo>
                  <a:lnTo>
                    <a:pt x="1292498" y="182494"/>
                  </a:lnTo>
                  <a:lnTo>
                    <a:pt x="1261237" y="228570"/>
                  </a:lnTo>
                  <a:lnTo>
                    <a:pt x="1231334" y="272613"/>
                  </a:lnTo>
                  <a:lnTo>
                    <a:pt x="1202338" y="314848"/>
                  </a:lnTo>
                  <a:lnTo>
                    <a:pt x="1199393" y="318688"/>
                  </a:lnTo>
                  <a:lnTo>
                    <a:pt x="1196221" y="322076"/>
                  </a:lnTo>
                  <a:lnTo>
                    <a:pt x="1192823" y="325012"/>
                  </a:lnTo>
                  <a:lnTo>
                    <a:pt x="1189425" y="327496"/>
                  </a:lnTo>
                  <a:lnTo>
                    <a:pt x="1185574" y="329529"/>
                  </a:lnTo>
                  <a:lnTo>
                    <a:pt x="1181723" y="330658"/>
                  </a:lnTo>
                  <a:lnTo>
                    <a:pt x="1177872" y="331562"/>
                  </a:lnTo>
                  <a:lnTo>
                    <a:pt x="1174021" y="331788"/>
                  </a:lnTo>
                  <a:lnTo>
                    <a:pt x="678136" y="331788"/>
                  </a:lnTo>
                  <a:lnTo>
                    <a:pt x="674058" y="331562"/>
                  </a:lnTo>
                  <a:lnTo>
                    <a:pt x="670207" y="330658"/>
                  </a:lnTo>
                  <a:lnTo>
                    <a:pt x="666356" y="329529"/>
                  </a:lnTo>
                  <a:lnTo>
                    <a:pt x="662505" y="327496"/>
                  </a:lnTo>
                  <a:lnTo>
                    <a:pt x="659107" y="325012"/>
                  </a:lnTo>
                  <a:lnTo>
                    <a:pt x="655936" y="322076"/>
                  </a:lnTo>
                  <a:lnTo>
                    <a:pt x="652538" y="318688"/>
                  </a:lnTo>
                  <a:lnTo>
                    <a:pt x="649593" y="314848"/>
                  </a:lnTo>
                  <a:lnTo>
                    <a:pt x="620823" y="272613"/>
                  </a:lnTo>
                  <a:lnTo>
                    <a:pt x="590693" y="228570"/>
                  </a:lnTo>
                  <a:lnTo>
                    <a:pt x="559432" y="182494"/>
                  </a:lnTo>
                  <a:lnTo>
                    <a:pt x="527490" y="134838"/>
                  </a:lnTo>
                  <a:lnTo>
                    <a:pt x="525451" y="131676"/>
                  </a:lnTo>
                  <a:lnTo>
                    <a:pt x="523639" y="128288"/>
                  </a:lnTo>
                  <a:lnTo>
                    <a:pt x="522053" y="124674"/>
                  </a:lnTo>
                  <a:lnTo>
                    <a:pt x="520694" y="121061"/>
                  </a:lnTo>
                  <a:lnTo>
                    <a:pt x="519335" y="117221"/>
                  </a:lnTo>
                  <a:lnTo>
                    <a:pt x="518202" y="113381"/>
                  </a:lnTo>
                  <a:lnTo>
                    <a:pt x="517296" y="109316"/>
                  </a:lnTo>
                  <a:lnTo>
                    <a:pt x="516843" y="105250"/>
                  </a:lnTo>
                  <a:lnTo>
                    <a:pt x="516164" y="101185"/>
                  </a:lnTo>
                  <a:lnTo>
                    <a:pt x="515937" y="97119"/>
                  </a:lnTo>
                  <a:lnTo>
                    <a:pt x="515937" y="92828"/>
                  </a:lnTo>
                  <a:lnTo>
                    <a:pt x="516164" y="88763"/>
                  </a:lnTo>
                  <a:lnTo>
                    <a:pt x="516843" y="84697"/>
                  </a:lnTo>
                  <a:lnTo>
                    <a:pt x="517523" y="80632"/>
                  </a:lnTo>
                  <a:lnTo>
                    <a:pt x="518202" y="76792"/>
                  </a:lnTo>
                  <a:lnTo>
                    <a:pt x="519562" y="72727"/>
                  </a:lnTo>
                  <a:lnTo>
                    <a:pt x="521147" y="68661"/>
                  </a:lnTo>
                  <a:lnTo>
                    <a:pt x="522960" y="64822"/>
                  </a:lnTo>
                  <a:lnTo>
                    <a:pt x="524772" y="61208"/>
                  </a:lnTo>
                  <a:lnTo>
                    <a:pt x="527037" y="57820"/>
                  </a:lnTo>
                  <a:lnTo>
                    <a:pt x="529303" y="54432"/>
                  </a:lnTo>
                  <a:lnTo>
                    <a:pt x="532021" y="51044"/>
                  </a:lnTo>
                  <a:lnTo>
                    <a:pt x="534513" y="47656"/>
                  </a:lnTo>
                  <a:lnTo>
                    <a:pt x="537458" y="44720"/>
                  </a:lnTo>
                  <a:lnTo>
                    <a:pt x="540629" y="41784"/>
                  </a:lnTo>
                  <a:lnTo>
                    <a:pt x="543801" y="39073"/>
                  </a:lnTo>
                  <a:lnTo>
                    <a:pt x="547425" y="36137"/>
                  </a:lnTo>
                  <a:lnTo>
                    <a:pt x="551050" y="33653"/>
                  </a:lnTo>
                  <a:lnTo>
                    <a:pt x="554674" y="30943"/>
                  </a:lnTo>
                  <a:lnTo>
                    <a:pt x="558752" y="28458"/>
                  </a:lnTo>
                  <a:lnTo>
                    <a:pt x="562830" y="26199"/>
                  </a:lnTo>
                  <a:lnTo>
                    <a:pt x="566907" y="24167"/>
                  </a:lnTo>
                  <a:lnTo>
                    <a:pt x="571438" y="21682"/>
                  </a:lnTo>
                  <a:lnTo>
                    <a:pt x="575969" y="19875"/>
                  </a:lnTo>
                  <a:lnTo>
                    <a:pt x="585483" y="16036"/>
                  </a:lnTo>
                  <a:lnTo>
                    <a:pt x="595677" y="12874"/>
                  </a:lnTo>
                  <a:lnTo>
                    <a:pt x="605871" y="9938"/>
                  </a:lnTo>
                  <a:lnTo>
                    <a:pt x="616972" y="7453"/>
                  </a:lnTo>
                  <a:lnTo>
                    <a:pt x="628298" y="5420"/>
                  </a:lnTo>
                  <a:lnTo>
                    <a:pt x="639852" y="3614"/>
                  </a:lnTo>
                  <a:lnTo>
                    <a:pt x="652084" y="2258"/>
                  </a:lnTo>
                  <a:lnTo>
                    <a:pt x="664317" y="903"/>
                  </a:lnTo>
                  <a:lnTo>
                    <a:pt x="677003" y="451"/>
                  </a:lnTo>
                  <a:lnTo>
                    <a:pt x="689916" y="0"/>
                  </a:lnTo>
                  <a:close/>
                </a:path>
              </a:pathLst>
            </a:custGeom>
            <a:solidFill>
              <a:srgbClr val="222830"/>
            </a:solidFill>
            <a:ln w="12700" cap="flat" cmpd="sng" algn="ctr">
              <a:solidFill>
                <a:srgbClr val="222830"/>
              </a:solidFill>
              <a:prstDash val="solid"/>
              <a:miter lim="800000"/>
            </a:ln>
            <a:effectLst/>
            <a:extLst/>
          </p:spPr>
          <p:txBody>
            <a:bodyPr rtlCol="0" anchor="ctr"/>
            <a:lstStyle/>
            <a:p>
              <a:pPr algn="ctr" defTabSz="914400"/>
              <a:endParaRPr lang="zh-CN" altLang="en-US" dirty="0">
                <a:solidFill>
                  <a:sysClr val="window" lastClr="FFFFFF"/>
                </a:solidFill>
                <a:ea typeface="宋体" panose="02010600030101010101" pitchFamily="2" charset="-122"/>
              </a:endParaRPr>
            </a:p>
          </p:txBody>
        </p:sp>
      </p:grpSp>
      <p:grpSp>
        <p:nvGrpSpPr>
          <p:cNvPr id="60" name="组合 59">
            <a:extLst>
              <a:ext uri="{FF2B5EF4-FFF2-40B4-BE49-F238E27FC236}">
                <a16:creationId xmlns:a16="http://schemas.microsoft.com/office/drawing/2014/main" id="{5A10E932-9F23-4815-B4F8-1747DB0F2869}"/>
              </a:ext>
            </a:extLst>
          </p:cNvPr>
          <p:cNvGrpSpPr/>
          <p:nvPr/>
        </p:nvGrpSpPr>
        <p:grpSpPr>
          <a:xfrm>
            <a:off x="4291858" y="2201521"/>
            <a:ext cx="858402" cy="858402"/>
            <a:chOff x="4249935" y="2201537"/>
            <a:chExt cx="1078918" cy="1078918"/>
          </a:xfrm>
        </p:grpSpPr>
        <p:sp>
          <p:nvSpPr>
            <p:cNvPr id="61" name="Shape 10193">
              <a:extLst>
                <a:ext uri="{FF2B5EF4-FFF2-40B4-BE49-F238E27FC236}">
                  <a16:creationId xmlns:a16="http://schemas.microsoft.com/office/drawing/2014/main" id="{AF37A249-A148-419E-8AD6-A3E0600B44B1}"/>
                </a:ext>
              </a:extLst>
            </p:cNvPr>
            <p:cNvSpPr/>
            <p:nvPr/>
          </p:nvSpPr>
          <p:spPr>
            <a:xfrm>
              <a:off x="4249935" y="2201537"/>
              <a:ext cx="1078918"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222830"/>
              </a:solidFill>
              <a:prstDash val="solid"/>
              <a:miter lim="400000"/>
            </a:ln>
            <a:effectLst/>
          </p:spPr>
          <p:txBody>
            <a:bodyPr wrap="square" lIns="0" tIns="0" rIns="0" bIns="0" numCol="1" anchor="t">
              <a:noAutofit/>
            </a:bodyPr>
            <a:lstStyle/>
            <a:p>
              <a:pPr>
                <a:defRPr sz="1200">
                  <a:uFillTx/>
                  <a:latin typeface="Helvetica"/>
                  <a:ea typeface="Helvetica"/>
                  <a:cs typeface="Helvetica"/>
                  <a:sym typeface="Helvetica"/>
                </a:defRPr>
              </a:pPr>
              <a:endParaRPr sz="1200">
                <a:solidFill>
                  <a:prstClr val="black"/>
                </a:solidFill>
                <a:ea typeface="Helvetica"/>
                <a:cs typeface="Helvetica"/>
                <a:sym typeface="Helvetica"/>
              </a:endParaRPr>
            </a:p>
          </p:txBody>
        </p:sp>
        <p:sp>
          <p:nvSpPr>
            <p:cNvPr id="62" name="KSO_Shape">
              <a:extLst>
                <a:ext uri="{FF2B5EF4-FFF2-40B4-BE49-F238E27FC236}">
                  <a16:creationId xmlns:a16="http://schemas.microsoft.com/office/drawing/2014/main" id="{9CCE1B27-5E50-43CB-96BB-C9791F8EA16F}"/>
                </a:ext>
              </a:extLst>
            </p:cNvPr>
            <p:cNvSpPr>
              <a:spLocks/>
            </p:cNvSpPr>
            <p:nvPr/>
          </p:nvSpPr>
          <p:spPr bwMode="auto">
            <a:xfrm>
              <a:off x="4598894" y="2550496"/>
              <a:ext cx="406400" cy="40640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22830"/>
            </a:solidFill>
            <a:ln w="12700" cap="flat" cmpd="sng" algn="ctr">
              <a:solidFill>
                <a:srgbClr val="222830"/>
              </a:solidFill>
              <a:prstDash val="solid"/>
              <a:miter lim="800000"/>
            </a:ln>
            <a:effectLst/>
            <a:extLst/>
          </p:spPr>
          <p:txBody>
            <a:bodyPr rtlCol="0" anchor="ctr"/>
            <a:lstStyle/>
            <a:p>
              <a:pPr algn="ctr" defTabSz="914400"/>
              <a:endParaRPr lang="zh-CN" altLang="en-US">
                <a:solidFill>
                  <a:sysClr val="window" lastClr="FFFFFF"/>
                </a:solidFill>
                <a:ea typeface="宋体" panose="02010600030101010101" pitchFamily="2" charset="-122"/>
              </a:endParaRPr>
            </a:p>
          </p:txBody>
        </p:sp>
      </p:grpSp>
      <p:grpSp>
        <p:nvGrpSpPr>
          <p:cNvPr id="63" name="组合 62">
            <a:extLst>
              <a:ext uri="{FF2B5EF4-FFF2-40B4-BE49-F238E27FC236}">
                <a16:creationId xmlns:a16="http://schemas.microsoft.com/office/drawing/2014/main" id="{9F1FD23A-6BB0-4021-B6EF-8F44D9F528BE}"/>
              </a:ext>
            </a:extLst>
          </p:cNvPr>
          <p:cNvGrpSpPr/>
          <p:nvPr/>
        </p:nvGrpSpPr>
        <p:grpSpPr>
          <a:xfrm>
            <a:off x="4291858" y="4807730"/>
            <a:ext cx="858402" cy="858403"/>
            <a:chOff x="4249935" y="4807746"/>
            <a:chExt cx="1078918" cy="1078919"/>
          </a:xfrm>
        </p:grpSpPr>
        <p:sp>
          <p:nvSpPr>
            <p:cNvPr id="64" name="Shape 10201">
              <a:extLst>
                <a:ext uri="{FF2B5EF4-FFF2-40B4-BE49-F238E27FC236}">
                  <a16:creationId xmlns:a16="http://schemas.microsoft.com/office/drawing/2014/main" id="{6D4C7CB3-0C2D-4276-AC6F-91D846D18234}"/>
                </a:ext>
              </a:extLst>
            </p:cNvPr>
            <p:cNvSpPr/>
            <p:nvPr/>
          </p:nvSpPr>
          <p:spPr>
            <a:xfrm>
              <a:off x="4249935" y="4807746"/>
              <a:ext cx="1078918" cy="1078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222830"/>
              </a:solidFill>
              <a:prstDash val="solid"/>
              <a:miter lim="400000"/>
            </a:ln>
            <a:effectLst/>
          </p:spPr>
          <p:txBody>
            <a:bodyPr wrap="square" lIns="0" tIns="0" rIns="0" bIns="0" numCol="1" anchor="t">
              <a:noAutofit/>
            </a:bodyPr>
            <a:lstStyle/>
            <a:p>
              <a:pPr>
                <a:defRPr sz="1200">
                  <a:uFillTx/>
                  <a:latin typeface="Helvetica"/>
                  <a:ea typeface="Helvetica"/>
                  <a:cs typeface="Helvetica"/>
                  <a:sym typeface="Helvetica"/>
                </a:defRPr>
              </a:pPr>
              <a:endParaRPr sz="1200">
                <a:solidFill>
                  <a:prstClr val="black"/>
                </a:solidFill>
                <a:ea typeface="Helvetica"/>
                <a:cs typeface="Helvetica"/>
                <a:sym typeface="Helvetica"/>
              </a:endParaRPr>
            </a:p>
          </p:txBody>
        </p:sp>
        <p:sp>
          <p:nvSpPr>
            <p:cNvPr id="65" name="KSO_Shape">
              <a:extLst>
                <a:ext uri="{FF2B5EF4-FFF2-40B4-BE49-F238E27FC236}">
                  <a16:creationId xmlns:a16="http://schemas.microsoft.com/office/drawing/2014/main" id="{F67072B8-46ED-4D64-8C0C-AE47463DB4E3}"/>
                </a:ext>
              </a:extLst>
            </p:cNvPr>
            <p:cNvSpPr>
              <a:spLocks/>
            </p:cNvSpPr>
            <p:nvPr/>
          </p:nvSpPr>
          <p:spPr bwMode="auto">
            <a:xfrm>
              <a:off x="4586194" y="5149424"/>
              <a:ext cx="406400" cy="395562"/>
            </a:xfrm>
            <a:custGeom>
              <a:avLst/>
              <a:gdLst>
                <a:gd name="T0" fmla="*/ 476571 w 1257300"/>
                <a:gd name="T1" fmla="*/ 1691868 h 1223963"/>
                <a:gd name="T2" fmla="*/ 411091 w 1257300"/>
                <a:gd name="T3" fmla="*/ 1669802 h 1223963"/>
                <a:gd name="T4" fmla="*/ 358867 w 1257300"/>
                <a:gd name="T5" fmla="*/ 1624469 h 1223963"/>
                <a:gd name="T6" fmla="*/ 327935 w 1257300"/>
                <a:gd name="T7" fmla="*/ 1561884 h 1223963"/>
                <a:gd name="T8" fmla="*/ 323517 w 1257300"/>
                <a:gd name="T9" fmla="*/ 1492881 h 1223963"/>
                <a:gd name="T10" fmla="*/ 346414 w 1257300"/>
                <a:gd name="T11" fmla="*/ 1427488 h 1223963"/>
                <a:gd name="T12" fmla="*/ 1737755 w 1257300"/>
                <a:gd name="T13" fmla="*/ 1242146 h 1223963"/>
                <a:gd name="T14" fmla="*/ 1821176 w 1257300"/>
                <a:gd name="T15" fmla="*/ 1214088 h 1223963"/>
                <a:gd name="T16" fmla="*/ 1887755 w 1257300"/>
                <a:gd name="T17" fmla="*/ 1155970 h 1223963"/>
                <a:gd name="T18" fmla="*/ 1609011 w 1257300"/>
                <a:gd name="T19" fmla="*/ 1636955 h 1223963"/>
                <a:gd name="T20" fmla="*/ 1560079 w 1257300"/>
                <a:gd name="T21" fmla="*/ 1673028 h 1223963"/>
                <a:gd name="T22" fmla="*/ 1502326 w 1257300"/>
                <a:gd name="T23" fmla="*/ 1688261 h 1223963"/>
                <a:gd name="T24" fmla="*/ 1216362 w 1257300"/>
                <a:gd name="T25" fmla="*/ 1786862 h 1223963"/>
                <a:gd name="T26" fmla="*/ 1115292 w 1257300"/>
                <a:gd name="T27" fmla="*/ 1638158 h 1223963"/>
                <a:gd name="T28" fmla="*/ 1064758 w 1257300"/>
                <a:gd name="T29" fmla="*/ 1543162 h 1223963"/>
                <a:gd name="T30" fmla="*/ 1044705 w 1257300"/>
                <a:gd name="T31" fmla="*/ 1476626 h 1223963"/>
                <a:gd name="T32" fmla="*/ 1046308 w 1257300"/>
                <a:gd name="T33" fmla="*/ 1442957 h 1223963"/>
                <a:gd name="T34" fmla="*/ 1078795 w 1257300"/>
                <a:gd name="T35" fmla="*/ 1357582 h 1223963"/>
                <a:gd name="T36" fmla="*/ 1135345 w 1257300"/>
                <a:gd name="T37" fmla="*/ 1261385 h 1223963"/>
                <a:gd name="T38" fmla="*/ 1258876 w 1257300"/>
                <a:gd name="T39" fmla="*/ 1089433 h 1223963"/>
                <a:gd name="T40" fmla="*/ 337544 w 1257300"/>
                <a:gd name="T41" fmla="*/ 689012 h 1223963"/>
                <a:gd name="T42" fmla="*/ 427744 w 1257300"/>
                <a:gd name="T43" fmla="*/ 703448 h 1223963"/>
                <a:gd name="T44" fmla="*/ 457809 w 1257300"/>
                <a:gd name="T45" fmla="*/ 718285 h 1223963"/>
                <a:gd name="T46" fmla="*/ 505515 w 1257300"/>
                <a:gd name="T47" fmla="*/ 769212 h 1223963"/>
                <a:gd name="T48" fmla="*/ 562841 w 1257300"/>
                <a:gd name="T49" fmla="*/ 859835 h 1223963"/>
                <a:gd name="T50" fmla="*/ 641014 w 1257300"/>
                <a:gd name="T51" fmla="*/ 1022237 h 1223963"/>
                <a:gd name="T52" fmla="*/ 302267 w 1257300"/>
                <a:gd name="T53" fmla="*/ 1411201 h 1223963"/>
                <a:gd name="T54" fmla="*/ 278614 w 1257300"/>
                <a:gd name="T55" fmla="*/ 1497013 h 1223963"/>
                <a:gd name="T56" fmla="*/ 290239 w 1257300"/>
                <a:gd name="T57" fmla="*/ 1584428 h 1223963"/>
                <a:gd name="T58" fmla="*/ 22048 w 1257300"/>
                <a:gd name="T59" fmla="*/ 1126094 h 1223963"/>
                <a:gd name="T60" fmla="*/ 10824 w 1257300"/>
                <a:gd name="T61" fmla="*/ 1065946 h 1223963"/>
                <a:gd name="T62" fmla="*/ 23252 w 1257300"/>
                <a:gd name="T63" fmla="*/ 1007000 h 1223963"/>
                <a:gd name="T64" fmla="*/ 56524 w 1257300"/>
                <a:gd name="T65" fmla="*/ 704651 h 1223963"/>
                <a:gd name="T66" fmla="*/ 244939 w 1257300"/>
                <a:gd name="T67" fmla="*/ 688612 h 1223963"/>
                <a:gd name="T68" fmla="*/ 1880948 w 1257300"/>
                <a:gd name="T69" fmla="*/ 963975 h 1223963"/>
                <a:gd name="T70" fmla="*/ 1890570 w 1257300"/>
                <a:gd name="T71" fmla="*/ 1032516 h 1223963"/>
                <a:gd name="T72" fmla="*/ 1872930 w 1257300"/>
                <a:gd name="T73" fmla="*/ 1099053 h 1223963"/>
                <a:gd name="T74" fmla="*/ 1830438 w 1257300"/>
                <a:gd name="T75" fmla="*/ 1154365 h 1223963"/>
                <a:gd name="T76" fmla="*/ 1770706 w 1257300"/>
                <a:gd name="T77" fmla="*/ 1188436 h 1223963"/>
                <a:gd name="T78" fmla="*/ 1506523 w 1257300"/>
                <a:gd name="T79" fmla="*/ 1197654 h 1223963"/>
                <a:gd name="T80" fmla="*/ 1276229 w 1257300"/>
                <a:gd name="T81" fmla="*/ 48901 h 1223963"/>
                <a:gd name="T82" fmla="*/ 1339380 w 1257300"/>
                <a:gd name="T83" fmla="*/ 75355 h 1223963"/>
                <a:gd name="T84" fmla="*/ 1388142 w 1257300"/>
                <a:gd name="T85" fmla="*/ 124256 h 1223963"/>
                <a:gd name="T86" fmla="*/ 1583991 w 1257300"/>
                <a:gd name="T87" fmla="*/ 266948 h 1223963"/>
                <a:gd name="T88" fmla="*/ 1506052 w 1257300"/>
                <a:gd name="T89" fmla="*/ 428880 h 1223963"/>
                <a:gd name="T90" fmla="*/ 1449295 w 1257300"/>
                <a:gd name="T91" fmla="*/ 519466 h 1223963"/>
                <a:gd name="T92" fmla="*/ 1402132 w 1257300"/>
                <a:gd name="T93" fmla="*/ 570370 h 1223963"/>
                <a:gd name="T94" fmla="*/ 1371755 w 1257300"/>
                <a:gd name="T95" fmla="*/ 586002 h 1223963"/>
                <a:gd name="T96" fmla="*/ 1282224 w 1257300"/>
                <a:gd name="T97" fmla="*/ 600031 h 1223963"/>
                <a:gd name="T98" fmla="*/ 1170311 w 1257300"/>
                <a:gd name="T99" fmla="*/ 599631 h 1223963"/>
                <a:gd name="T100" fmla="*/ 960473 w 1257300"/>
                <a:gd name="T101" fmla="*/ 578787 h 1223963"/>
                <a:gd name="T102" fmla="*/ 1095170 w 1257300"/>
                <a:gd name="T103" fmla="*/ 125058 h 1223963"/>
                <a:gd name="T104" fmla="*/ 1143532 w 1257300"/>
                <a:gd name="T105" fmla="*/ 75756 h 1223963"/>
                <a:gd name="T106" fmla="*/ 1206683 w 1257300"/>
                <a:gd name="T107" fmla="*/ 48901 h 1223963"/>
                <a:gd name="T108" fmla="*/ 1228691 w 1257300"/>
                <a:gd name="T109" fmla="*/ 400 h 1223963"/>
                <a:gd name="T110" fmla="*/ 1144395 w 1257300"/>
                <a:gd name="T111" fmla="*/ 22795 h 1223963"/>
                <a:gd name="T112" fmla="*/ 1076156 w 1257300"/>
                <a:gd name="T113" fmla="*/ 75584 h 1223963"/>
                <a:gd name="T114" fmla="*/ 319906 w 1257300"/>
                <a:gd name="T115" fmla="*/ 481894 h 1223963"/>
                <a:gd name="T116" fmla="*/ 559545 w 1257300"/>
                <a:gd name="T117" fmla="*/ 69985 h 1223963"/>
                <a:gd name="T118" fmla="*/ 601694 w 1257300"/>
                <a:gd name="T119" fmla="*/ 27194 h 1223963"/>
                <a:gd name="T120" fmla="*/ 657088 w 1257300"/>
                <a:gd name="T121" fmla="*/ 3200 h 12239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57300" h="1223963">
                  <a:moveTo>
                    <a:pt x="297038" y="823913"/>
                  </a:moveTo>
                  <a:lnTo>
                    <a:pt x="593725" y="823913"/>
                  </a:lnTo>
                  <a:lnTo>
                    <a:pt x="593725" y="1117601"/>
                  </a:lnTo>
                  <a:lnTo>
                    <a:pt x="329915" y="1117601"/>
                  </a:lnTo>
                  <a:lnTo>
                    <a:pt x="322226" y="1117601"/>
                  </a:lnTo>
                  <a:lnTo>
                    <a:pt x="314537" y="1116807"/>
                  </a:lnTo>
                  <a:lnTo>
                    <a:pt x="306848" y="1115483"/>
                  </a:lnTo>
                  <a:lnTo>
                    <a:pt x="299425" y="1113894"/>
                  </a:lnTo>
                  <a:lnTo>
                    <a:pt x="292001" y="1111510"/>
                  </a:lnTo>
                  <a:lnTo>
                    <a:pt x="284842" y="1108862"/>
                  </a:lnTo>
                  <a:lnTo>
                    <a:pt x="277949" y="1105949"/>
                  </a:lnTo>
                  <a:lnTo>
                    <a:pt x="271320" y="1102241"/>
                  </a:lnTo>
                  <a:lnTo>
                    <a:pt x="264692" y="1098004"/>
                  </a:lnTo>
                  <a:lnTo>
                    <a:pt x="258328" y="1093767"/>
                  </a:lnTo>
                  <a:lnTo>
                    <a:pt x="252761" y="1089000"/>
                  </a:lnTo>
                  <a:lnTo>
                    <a:pt x="246928" y="1083704"/>
                  </a:lnTo>
                  <a:lnTo>
                    <a:pt x="241890" y="1078143"/>
                  </a:lnTo>
                  <a:lnTo>
                    <a:pt x="236852" y="1072317"/>
                  </a:lnTo>
                  <a:lnTo>
                    <a:pt x="232345" y="1066226"/>
                  </a:lnTo>
                  <a:lnTo>
                    <a:pt x="228103" y="1059605"/>
                  </a:lnTo>
                  <a:lnTo>
                    <a:pt x="224391" y="1052455"/>
                  </a:lnTo>
                  <a:lnTo>
                    <a:pt x="221209" y="1045569"/>
                  </a:lnTo>
                  <a:lnTo>
                    <a:pt x="218558" y="1038154"/>
                  </a:lnTo>
                  <a:lnTo>
                    <a:pt x="216437" y="1031004"/>
                  </a:lnTo>
                  <a:lnTo>
                    <a:pt x="214581" y="1023589"/>
                  </a:lnTo>
                  <a:lnTo>
                    <a:pt x="213521" y="1015909"/>
                  </a:lnTo>
                  <a:lnTo>
                    <a:pt x="212990" y="1008494"/>
                  </a:lnTo>
                  <a:lnTo>
                    <a:pt x="212725" y="1000550"/>
                  </a:lnTo>
                  <a:lnTo>
                    <a:pt x="212990" y="993135"/>
                  </a:lnTo>
                  <a:lnTo>
                    <a:pt x="213521" y="985455"/>
                  </a:lnTo>
                  <a:lnTo>
                    <a:pt x="214846" y="978040"/>
                  </a:lnTo>
                  <a:lnTo>
                    <a:pt x="216702" y="970625"/>
                  </a:lnTo>
                  <a:lnTo>
                    <a:pt x="218823" y="963475"/>
                  </a:lnTo>
                  <a:lnTo>
                    <a:pt x="221475" y="956059"/>
                  </a:lnTo>
                  <a:lnTo>
                    <a:pt x="224921" y="949174"/>
                  </a:lnTo>
                  <a:lnTo>
                    <a:pt x="228633" y="942289"/>
                  </a:lnTo>
                  <a:lnTo>
                    <a:pt x="297038" y="823913"/>
                  </a:lnTo>
                  <a:close/>
                  <a:moveTo>
                    <a:pt x="837211" y="711200"/>
                  </a:moveTo>
                  <a:lnTo>
                    <a:pt x="836946" y="821267"/>
                  </a:lnTo>
                  <a:lnTo>
                    <a:pt x="1126800" y="821267"/>
                  </a:lnTo>
                  <a:lnTo>
                    <a:pt x="1136859" y="820738"/>
                  </a:lnTo>
                  <a:lnTo>
                    <a:pt x="1146918" y="819944"/>
                  </a:lnTo>
                  <a:lnTo>
                    <a:pt x="1156712" y="818356"/>
                  </a:lnTo>
                  <a:lnTo>
                    <a:pt x="1165976" y="815975"/>
                  </a:lnTo>
                  <a:lnTo>
                    <a:pt x="1175506" y="813329"/>
                  </a:lnTo>
                  <a:lnTo>
                    <a:pt x="1184506" y="809890"/>
                  </a:lnTo>
                  <a:lnTo>
                    <a:pt x="1193506" y="805921"/>
                  </a:lnTo>
                  <a:lnTo>
                    <a:pt x="1201976" y="801423"/>
                  </a:lnTo>
                  <a:lnTo>
                    <a:pt x="1210447" y="796396"/>
                  </a:lnTo>
                  <a:lnTo>
                    <a:pt x="1218388" y="790575"/>
                  </a:lnTo>
                  <a:lnTo>
                    <a:pt x="1226065" y="784225"/>
                  </a:lnTo>
                  <a:lnTo>
                    <a:pt x="1233212" y="777611"/>
                  </a:lnTo>
                  <a:lnTo>
                    <a:pt x="1239830" y="770467"/>
                  </a:lnTo>
                  <a:lnTo>
                    <a:pt x="1245918" y="763059"/>
                  </a:lnTo>
                  <a:lnTo>
                    <a:pt x="1252006" y="754856"/>
                  </a:lnTo>
                  <a:lnTo>
                    <a:pt x="1257300" y="746654"/>
                  </a:lnTo>
                  <a:lnTo>
                    <a:pt x="1074388" y="1063625"/>
                  </a:lnTo>
                  <a:lnTo>
                    <a:pt x="1070682" y="1069711"/>
                  </a:lnTo>
                  <a:lnTo>
                    <a:pt x="1066447" y="1075003"/>
                  </a:lnTo>
                  <a:lnTo>
                    <a:pt x="1061947" y="1080559"/>
                  </a:lnTo>
                  <a:lnTo>
                    <a:pt x="1057182" y="1085321"/>
                  </a:lnTo>
                  <a:lnTo>
                    <a:pt x="1052417" y="1089819"/>
                  </a:lnTo>
                  <a:lnTo>
                    <a:pt x="1046858" y="1094053"/>
                  </a:lnTo>
                  <a:lnTo>
                    <a:pt x="1041564" y="1097757"/>
                  </a:lnTo>
                  <a:lnTo>
                    <a:pt x="1035741" y="1101461"/>
                  </a:lnTo>
                  <a:lnTo>
                    <a:pt x="1029652" y="1104371"/>
                  </a:lnTo>
                  <a:lnTo>
                    <a:pt x="1023829" y="1107282"/>
                  </a:lnTo>
                  <a:lnTo>
                    <a:pt x="1017476" y="1109398"/>
                  </a:lnTo>
                  <a:lnTo>
                    <a:pt x="1011123" y="1111251"/>
                  </a:lnTo>
                  <a:lnTo>
                    <a:pt x="1004505" y="1112573"/>
                  </a:lnTo>
                  <a:lnTo>
                    <a:pt x="998152" y="1113896"/>
                  </a:lnTo>
                  <a:lnTo>
                    <a:pt x="991535" y="1114426"/>
                  </a:lnTo>
                  <a:lnTo>
                    <a:pt x="984917" y="1114426"/>
                  </a:lnTo>
                  <a:lnTo>
                    <a:pt x="836946" y="1114426"/>
                  </a:lnTo>
                  <a:lnTo>
                    <a:pt x="837211" y="1223963"/>
                  </a:lnTo>
                  <a:lnTo>
                    <a:pt x="830858" y="1216026"/>
                  </a:lnTo>
                  <a:lnTo>
                    <a:pt x="814181" y="1194330"/>
                  </a:lnTo>
                  <a:lnTo>
                    <a:pt x="802799" y="1179513"/>
                  </a:lnTo>
                  <a:lnTo>
                    <a:pt x="790358" y="1162315"/>
                  </a:lnTo>
                  <a:lnTo>
                    <a:pt x="776858" y="1143530"/>
                  </a:lnTo>
                  <a:lnTo>
                    <a:pt x="763093" y="1123686"/>
                  </a:lnTo>
                  <a:lnTo>
                    <a:pt x="749328" y="1102784"/>
                  </a:lnTo>
                  <a:lnTo>
                    <a:pt x="742711" y="1091936"/>
                  </a:lnTo>
                  <a:lnTo>
                    <a:pt x="736093" y="1081353"/>
                  </a:lnTo>
                  <a:lnTo>
                    <a:pt x="729475" y="1070505"/>
                  </a:lnTo>
                  <a:lnTo>
                    <a:pt x="723387" y="1059921"/>
                  </a:lnTo>
                  <a:lnTo>
                    <a:pt x="717563" y="1049338"/>
                  </a:lnTo>
                  <a:lnTo>
                    <a:pt x="712005" y="1039019"/>
                  </a:lnTo>
                  <a:lnTo>
                    <a:pt x="707240" y="1028700"/>
                  </a:lnTo>
                  <a:lnTo>
                    <a:pt x="702740" y="1018646"/>
                  </a:lnTo>
                  <a:lnTo>
                    <a:pt x="698769" y="1009121"/>
                  </a:lnTo>
                  <a:lnTo>
                    <a:pt x="695593" y="999861"/>
                  </a:lnTo>
                  <a:lnTo>
                    <a:pt x="692681" y="991130"/>
                  </a:lnTo>
                  <a:lnTo>
                    <a:pt x="690563" y="982663"/>
                  </a:lnTo>
                  <a:lnTo>
                    <a:pt x="690034" y="978694"/>
                  </a:lnTo>
                  <a:lnTo>
                    <a:pt x="689505" y="974725"/>
                  </a:lnTo>
                  <a:lnTo>
                    <a:pt x="689240" y="971021"/>
                  </a:lnTo>
                  <a:lnTo>
                    <a:pt x="688975" y="967582"/>
                  </a:lnTo>
                  <a:lnTo>
                    <a:pt x="689240" y="964142"/>
                  </a:lnTo>
                  <a:lnTo>
                    <a:pt x="689505" y="960438"/>
                  </a:lnTo>
                  <a:lnTo>
                    <a:pt x="690034" y="956469"/>
                  </a:lnTo>
                  <a:lnTo>
                    <a:pt x="690563" y="952500"/>
                  </a:lnTo>
                  <a:lnTo>
                    <a:pt x="692681" y="944298"/>
                  </a:lnTo>
                  <a:lnTo>
                    <a:pt x="695593" y="935302"/>
                  </a:lnTo>
                  <a:lnTo>
                    <a:pt x="698769" y="926042"/>
                  </a:lnTo>
                  <a:lnTo>
                    <a:pt x="702740" y="916517"/>
                  </a:lnTo>
                  <a:lnTo>
                    <a:pt x="707240" y="906463"/>
                  </a:lnTo>
                  <a:lnTo>
                    <a:pt x="712005" y="896144"/>
                  </a:lnTo>
                  <a:lnTo>
                    <a:pt x="717563" y="886090"/>
                  </a:lnTo>
                  <a:lnTo>
                    <a:pt x="723387" y="875507"/>
                  </a:lnTo>
                  <a:lnTo>
                    <a:pt x="729475" y="864659"/>
                  </a:lnTo>
                  <a:lnTo>
                    <a:pt x="736093" y="854075"/>
                  </a:lnTo>
                  <a:lnTo>
                    <a:pt x="742711" y="843227"/>
                  </a:lnTo>
                  <a:lnTo>
                    <a:pt x="749328" y="832644"/>
                  </a:lnTo>
                  <a:lnTo>
                    <a:pt x="763093" y="811742"/>
                  </a:lnTo>
                  <a:lnTo>
                    <a:pt x="776858" y="791369"/>
                  </a:lnTo>
                  <a:lnTo>
                    <a:pt x="790358" y="772848"/>
                  </a:lnTo>
                  <a:lnTo>
                    <a:pt x="802799" y="755650"/>
                  </a:lnTo>
                  <a:lnTo>
                    <a:pt x="814181" y="740833"/>
                  </a:lnTo>
                  <a:lnTo>
                    <a:pt x="830858" y="719138"/>
                  </a:lnTo>
                  <a:lnTo>
                    <a:pt x="837211" y="711200"/>
                  </a:lnTo>
                  <a:close/>
                  <a:moveTo>
                    <a:pt x="174360" y="454025"/>
                  </a:moveTo>
                  <a:lnTo>
                    <a:pt x="186796" y="454025"/>
                  </a:lnTo>
                  <a:lnTo>
                    <a:pt x="199231" y="454025"/>
                  </a:lnTo>
                  <a:lnTo>
                    <a:pt x="211137" y="454290"/>
                  </a:lnTo>
                  <a:lnTo>
                    <a:pt x="222779" y="454819"/>
                  </a:lnTo>
                  <a:lnTo>
                    <a:pt x="234156" y="455349"/>
                  </a:lnTo>
                  <a:lnTo>
                    <a:pt x="245004" y="456407"/>
                  </a:lnTo>
                  <a:lnTo>
                    <a:pt x="255323" y="457996"/>
                  </a:lnTo>
                  <a:lnTo>
                    <a:pt x="265113" y="459584"/>
                  </a:lnTo>
                  <a:lnTo>
                    <a:pt x="273844" y="461701"/>
                  </a:lnTo>
                  <a:lnTo>
                    <a:pt x="282311" y="464348"/>
                  </a:lnTo>
                  <a:lnTo>
                    <a:pt x="286279" y="465672"/>
                  </a:lnTo>
                  <a:lnTo>
                    <a:pt x="289719" y="466995"/>
                  </a:lnTo>
                  <a:lnTo>
                    <a:pt x="293158" y="468583"/>
                  </a:lnTo>
                  <a:lnTo>
                    <a:pt x="296333" y="470172"/>
                  </a:lnTo>
                  <a:lnTo>
                    <a:pt x="299508" y="472289"/>
                  </a:lnTo>
                  <a:lnTo>
                    <a:pt x="302154" y="474142"/>
                  </a:lnTo>
                  <a:lnTo>
                    <a:pt x="305329" y="476789"/>
                  </a:lnTo>
                  <a:lnTo>
                    <a:pt x="308504" y="479436"/>
                  </a:lnTo>
                  <a:lnTo>
                    <a:pt x="314854" y="484995"/>
                  </a:lnTo>
                  <a:lnTo>
                    <a:pt x="321204" y="491877"/>
                  </a:lnTo>
                  <a:lnTo>
                    <a:pt x="327290" y="499288"/>
                  </a:lnTo>
                  <a:lnTo>
                    <a:pt x="333640" y="507759"/>
                  </a:lnTo>
                  <a:lnTo>
                    <a:pt x="340254" y="516493"/>
                  </a:lnTo>
                  <a:lnTo>
                    <a:pt x="346604" y="526023"/>
                  </a:lnTo>
                  <a:lnTo>
                    <a:pt x="352690" y="535816"/>
                  </a:lnTo>
                  <a:lnTo>
                    <a:pt x="359040" y="546139"/>
                  </a:lnTo>
                  <a:lnTo>
                    <a:pt x="365125" y="556727"/>
                  </a:lnTo>
                  <a:lnTo>
                    <a:pt x="371475" y="567580"/>
                  </a:lnTo>
                  <a:lnTo>
                    <a:pt x="377296" y="578697"/>
                  </a:lnTo>
                  <a:lnTo>
                    <a:pt x="383117" y="589814"/>
                  </a:lnTo>
                  <a:lnTo>
                    <a:pt x="394494" y="612578"/>
                  </a:lnTo>
                  <a:lnTo>
                    <a:pt x="404813" y="634548"/>
                  </a:lnTo>
                  <a:lnTo>
                    <a:pt x="414338" y="655459"/>
                  </a:lnTo>
                  <a:lnTo>
                    <a:pt x="423069" y="674782"/>
                  </a:lnTo>
                  <a:lnTo>
                    <a:pt x="430213" y="691987"/>
                  </a:lnTo>
                  <a:lnTo>
                    <a:pt x="440796" y="717398"/>
                  </a:lnTo>
                  <a:lnTo>
                    <a:pt x="444500" y="726662"/>
                  </a:lnTo>
                  <a:lnTo>
                    <a:pt x="349250" y="671606"/>
                  </a:lnTo>
                  <a:lnTo>
                    <a:pt x="204258" y="922803"/>
                  </a:lnTo>
                  <a:lnTo>
                    <a:pt x="199496" y="931538"/>
                  </a:lnTo>
                  <a:lnTo>
                    <a:pt x="195527" y="940802"/>
                  </a:lnTo>
                  <a:lnTo>
                    <a:pt x="191823" y="949802"/>
                  </a:lnTo>
                  <a:lnTo>
                    <a:pt x="188912" y="959331"/>
                  </a:lnTo>
                  <a:lnTo>
                    <a:pt x="186796" y="968860"/>
                  </a:lnTo>
                  <a:lnTo>
                    <a:pt x="185208" y="978389"/>
                  </a:lnTo>
                  <a:lnTo>
                    <a:pt x="183885" y="988183"/>
                  </a:lnTo>
                  <a:lnTo>
                    <a:pt x="183621" y="997976"/>
                  </a:lnTo>
                  <a:lnTo>
                    <a:pt x="183885" y="1007505"/>
                  </a:lnTo>
                  <a:lnTo>
                    <a:pt x="184944" y="1017299"/>
                  </a:lnTo>
                  <a:lnTo>
                    <a:pt x="186531" y="1027093"/>
                  </a:lnTo>
                  <a:lnTo>
                    <a:pt x="188648" y="1036357"/>
                  </a:lnTo>
                  <a:lnTo>
                    <a:pt x="191558" y="1045886"/>
                  </a:lnTo>
                  <a:lnTo>
                    <a:pt x="194733" y="1055151"/>
                  </a:lnTo>
                  <a:lnTo>
                    <a:pt x="199231" y="1064150"/>
                  </a:lnTo>
                  <a:lnTo>
                    <a:pt x="203729" y="1073150"/>
                  </a:lnTo>
                  <a:lnTo>
                    <a:pt x="20637" y="756044"/>
                  </a:lnTo>
                  <a:lnTo>
                    <a:pt x="17462" y="749691"/>
                  </a:lnTo>
                  <a:lnTo>
                    <a:pt x="14552" y="743338"/>
                  </a:lnTo>
                  <a:lnTo>
                    <a:pt x="12171" y="736721"/>
                  </a:lnTo>
                  <a:lnTo>
                    <a:pt x="10319" y="730104"/>
                  </a:lnTo>
                  <a:lnTo>
                    <a:pt x="8996" y="723751"/>
                  </a:lnTo>
                  <a:lnTo>
                    <a:pt x="7937" y="717133"/>
                  </a:lnTo>
                  <a:lnTo>
                    <a:pt x="7144" y="710251"/>
                  </a:lnTo>
                  <a:lnTo>
                    <a:pt x="7144" y="703634"/>
                  </a:lnTo>
                  <a:lnTo>
                    <a:pt x="7408" y="697016"/>
                  </a:lnTo>
                  <a:lnTo>
                    <a:pt x="8202" y="690399"/>
                  </a:lnTo>
                  <a:lnTo>
                    <a:pt x="9260" y="684046"/>
                  </a:lnTo>
                  <a:lnTo>
                    <a:pt x="10848" y="677429"/>
                  </a:lnTo>
                  <a:lnTo>
                    <a:pt x="12964" y="671076"/>
                  </a:lnTo>
                  <a:lnTo>
                    <a:pt x="15346" y="664724"/>
                  </a:lnTo>
                  <a:lnTo>
                    <a:pt x="17992" y="658900"/>
                  </a:lnTo>
                  <a:lnTo>
                    <a:pt x="21167" y="653077"/>
                  </a:lnTo>
                  <a:lnTo>
                    <a:pt x="95250" y="524964"/>
                  </a:lnTo>
                  <a:lnTo>
                    <a:pt x="0" y="470172"/>
                  </a:lnTo>
                  <a:lnTo>
                    <a:pt x="10054" y="468848"/>
                  </a:lnTo>
                  <a:lnTo>
                    <a:pt x="37306" y="465142"/>
                  </a:lnTo>
                  <a:lnTo>
                    <a:pt x="55827" y="462760"/>
                  </a:lnTo>
                  <a:lnTo>
                    <a:pt x="76994" y="460378"/>
                  </a:lnTo>
                  <a:lnTo>
                    <a:pt x="99748" y="458260"/>
                  </a:lnTo>
                  <a:lnTo>
                    <a:pt x="124089" y="456407"/>
                  </a:lnTo>
                  <a:lnTo>
                    <a:pt x="149225" y="454819"/>
                  </a:lnTo>
                  <a:lnTo>
                    <a:pt x="161660" y="454555"/>
                  </a:lnTo>
                  <a:lnTo>
                    <a:pt x="174360" y="454025"/>
                  </a:lnTo>
                  <a:close/>
                  <a:moveTo>
                    <a:pt x="1100138" y="387350"/>
                  </a:moveTo>
                  <a:lnTo>
                    <a:pt x="1231901" y="615156"/>
                  </a:lnTo>
                  <a:lnTo>
                    <a:pt x="1235605" y="622036"/>
                  </a:lnTo>
                  <a:lnTo>
                    <a:pt x="1239045" y="629179"/>
                  </a:lnTo>
                  <a:lnTo>
                    <a:pt x="1241426" y="636323"/>
                  </a:lnTo>
                  <a:lnTo>
                    <a:pt x="1243807" y="643731"/>
                  </a:lnTo>
                  <a:lnTo>
                    <a:pt x="1245395" y="651140"/>
                  </a:lnTo>
                  <a:lnTo>
                    <a:pt x="1246982" y="658548"/>
                  </a:lnTo>
                  <a:lnTo>
                    <a:pt x="1247512" y="666221"/>
                  </a:lnTo>
                  <a:lnTo>
                    <a:pt x="1247776" y="673629"/>
                  </a:lnTo>
                  <a:lnTo>
                    <a:pt x="1247776" y="681567"/>
                  </a:lnTo>
                  <a:lnTo>
                    <a:pt x="1246982" y="688975"/>
                  </a:lnTo>
                  <a:lnTo>
                    <a:pt x="1245924" y="696648"/>
                  </a:lnTo>
                  <a:lnTo>
                    <a:pt x="1244072" y="704056"/>
                  </a:lnTo>
                  <a:lnTo>
                    <a:pt x="1241691" y="711200"/>
                  </a:lnTo>
                  <a:lnTo>
                    <a:pt x="1239309" y="718608"/>
                  </a:lnTo>
                  <a:lnTo>
                    <a:pt x="1236134" y="725488"/>
                  </a:lnTo>
                  <a:lnTo>
                    <a:pt x="1232430" y="732367"/>
                  </a:lnTo>
                  <a:lnTo>
                    <a:pt x="1228462" y="739246"/>
                  </a:lnTo>
                  <a:lnTo>
                    <a:pt x="1223699" y="745067"/>
                  </a:lnTo>
                  <a:lnTo>
                    <a:pt x="1218937" y="751152"/>
                  </a:lnTo>
                  <a:lnTo>
                    <a:pt x="1213645" y="756973"/>
                  </a:lnTo>
                  <a:lnTo>
                    <a:pt x="1208089" y="762000"/>
                  </a:lnTo>
                  <a:lnTo>
                    <a:pt x="1202003" y="766763"/>
                  </a:lnTo>
                  <a:lnTo>
                    <a:pt x="1195918" y="770996"/>
                  </a:lnTo>
                  <a:lnTo>
                    <a:pt x="1189303" y="775229"/>
                  </a:lnTo>
                  <a:lnTo>
                    <a:pt x="1182689" y="778933"/>
                  </a:lnTo>
                  <a:lnTo>
                    <a:pt x="1175809" y="781579"/>
                  </a:lnTo>
                  <a:lnTo>
                    <a:pt x="1168666" y="784490"/>
                  </a:lnTo>
                  <a:lnTo>
                    <a:pt x="1161257" y="786606"/>
                  </a:lnTo>
                  <a:lnTo>
                    <a:pt x="1153849" y="788194"/>
                  </a:lnTo>
                  <a:lnTo>
                    <a:pt x="1146176" y="789781"/>
                  </a:lnTo>
                  <a:lnTo>
                    <a:pt x="1138503" y="790311"/>
                  </a:lnTo>
                  <a:lnTo>
                    <a:pt x="1130830" y="790575"/>
                  </a:lnTo>
                  <a:lnTo>
                    <a:pt x="994305" y="790575"/>
                  </a:lnTo>
                  <a:lnTo>
                    <a:pt x="846138" y="534194"/>
                  </a:lnTo>
                  <a:lnTo>
                    <a:pt x="1100138" y="387350"/>
                  </a:lnTo>
                  <a:close/>
                  <a:moveTo>
                    <a:pt x="819361" y="30163"/>
                  </a:moveTo>
                  <a:lnTo>
                    <a:pt x="827011" y="30428"/>
                  </a:lnTo>
                  <a:lnTo>
                    <a:pt x="834661" y="31221"/>
                  </a:lnTo>
                  <a:lnTo>
                    <a:pt x="842311" y="32280"/>
                  </a:lnTo>
                  <a:lnTo>
                    <a:pt x="849961" y="34132"/>
                  </a:lnTo>
                  <a:lnTo>
                    <a:pt x="857084" y="36249"/>
                  </a:lnTo>
                  <a:lnTo>
                    <a:pt x="864206" y="39159"/>
                  </a:lnTo>
                  <a:lnTo>
                    <a:pt x="870801" y="42334"/>
                  </a:lnTo>
                  <a:lnTo>
                    <a:pt x="877660" y="45774"/>
                  </a:lnTo>
                  <a:lnTo>
                    <a:pt x="883991" y="49742"/>
                  </a:lnTo>
                  <a:lnTo>
                    <a:pt x="890322" y="54240"/>
                  </a:lnTo>
                  <a:lnTo>
                    <a:pt x="895862" y="59267"/>
                  </a:lnTo>
                  <a:lnTo>
                    <a:pt x="901665" y="64294"/>
                  </a:lnTo>
                  <a:lnTo>
                    <a:pt x="906677" y="70115"/>
                  </a:lnTo>
                  <a:lnTo>
                    <a:pt x="911689" y="75672"/>
                  </a:lnTo>
                  <a:lnTo>
                    <a:pt x="916174" y="82022"/>
                  </a:lnTo>
                  <a:lnTo>
                    <a:pt x="920395" y="88636"/>
                  </a:lnTo>
                  <a:lnTo>
                    <a:pt x="972362" y="179124"/>
                  </a:lnTo>
                  <a:lnTo>
                    <a:pt x="1066801" y="124355"/>
                  </a:lnTo>
                  <a:lnTo>
                    <a:pt x="1063108" y="133615"/>
                  </a:lnTo>
                  <a:lnTo>
                    <a:pt x="1052556" y="159015"/>
                  </a:lnTo>
                  <a:lnTo>
                    <a:pt x="1045434" y="176213"/>
                  </a:lnTo>
                  <a:lnTo>
                    <a:pt x="1036992" y="195793"/>
                  </a:lnTo>
                  <a:lnTo>
                    <a:pt x="1027496" y="216430"/>
                  </a:lnTo>
                  <a:lnTo>
                    <a:pt x="1016944" y="238391"/>
                  </a:lnTo>
                  <a:lnTo>
                    <a:pt x="1005601" y="260880"/>
                  </a:lnTo>
                  <a:lnTo>
                    <a:pt x="999797" y="272257"/>
                  </a:lnTo>
                  <a:lnTo>
                    <a:pt x="993994" y="283105"/>
                  </a:lnTo>
                  <a:lnTo>
                    <a:pt x="987926" y="294218"/>
                  </a:lnTo>
                  <a:lnTo>
                    <a:pt x="981595" y="304801"/>
                  </a:lnTo>
                  <a:lnTo>
                    <a:pt x="975528" y="315120"/>
                  </a:lnTo>
                  <a:lnTo>
                    <a:pt x="969197" y="324645"/>
                  </a:lnTo>
                  <a:lnTo>
                    <a:pt x="962866" y="334170"/>
                  </a:lnTo>
                  <a:lnTo>
                    <a:pt x="956535" y="342901"/>
                  </a:lnTo>
                  <a:lnTo>
                    <a:pt x="949940" y="351368"/>
                  </a:lnTo>
                  <a:lnTo>
                    <a:pt x="943872" y="359041"/>
                  </a:lnTo>
                  <a:lnTo>
                    <a:pt x="937541" y="365655"/>
                  </a:lnTo>
                  <a:lnTo>
                    <a:pt x="931210" y="371476"/>
                  </a:lnTo>
                  <a:lnTo>
                    <a:pt x="928045" y="374122"/>
                  </a:lnTo>
                  <a:lnTo>
                    <a:pt x="925407" y="376503"/>
                  </a:lnTo>
                  <a:lnTo>
                    <a:pt x="922241" y="378620"/>
                  </a:lnTo>
                  <a:lnTo>
                    <a:pt x="919076" y="380472"/>
                  </a:lnTo>
                  <a:lnTo>
                    <a:pt x="915910" y="382059"/>
                  </a:lnTo>
                  <a:lnTo>
                    <a:pt x="912744" y="383912"/>
                  </a:lnTo>
                  <a:lnTo>
                    <a:pt x="909051" y="385234"/>
                  </a:lnTo>
                  <a:lnTo>
                    <a:pt x="905358" y="386822"/>
                  </a:lnTo>
                  <a:lnTo>
                    <a:pt x="897180" y="388939"/>
                  </a:lnTo>
                  <a:lnTo>
                    <a:pt x="887948" y="391320"/>
                  </a:lnTo>
                  <a:lnTo>
                    <a:pt x="878187" y="392907"/>
                  </a:lnTo>
                  <a:lnTo>
                    <a:pt x="868163" y="394495"/>
                  </a:lnTo>
                  <a:lnTo>
                    <a:pt x="857347" y="395289"/>
                  </a:lnTo>
                  <a:lnTo>
                    <a:pt x="846268" y="396082"/>
                  </a:lnTo>
                  <a:lnTo>
                    <a:pt x="834133" y="396612"/>
                  </a:lnTo>
                  <a:lnTo>
                    <a:pt x="822263" y="396876"/>
                  </a:lnTo>
                  <a:lnTo>
                    <a:pt x="809864" y="396876"/>
                  </a:lnTo>
                  <a:lnTo>
                    <a:pt x="797730" y="396876"/>
                  </a:lnTo>
                  <a:lnTo>
                    <a:pt x="784804" y="396347"/>
                  </a:lnTo>
                  <a:lnTo>
                    <a:pt x="772405" y="395818"/>
                  </a:lnTo>
                  <a:lnTo>
                    <a:pt x="747608" y="394495"/>
                  </a:lnTo>
                  <a:lnTo>
                    <a:pt x="723339" y="392643"/>
                  </a:lnTo>
                  <a:lnTo>
                    <a:pt x="700389" y="390526"/>
                  </a:lnTo>
                  <a:lnTo>
                    <a:pt x="679549" y="388145"/>
                  </a:lnTo>
                  <a:lnTo>
                    <a:pt x="661083" y="385764"/>
                  </a:lnTo>
                  <a:lnTo>
                    <a:pt x="633912" y="382059"/>
                  </a:lnTo>
                  <a:lnTo>
                    <a:pt x="623888" y="380737"/>
                  </a:lnTo>
                  <a:lnTo>
                    <a:pt x="719382" y="326761"/>
                  </a:lnTo>
                  <a:lnTo>
                    <a:pt x="650795" y="207434"/>
                  </a:lnTo>
                  <a:lnTo>
                    <a:pt x="697487" y="125942"/>
                  </a:lnTo>
                  <a:lnTo>
                    <a:pt x="718855" y="89430"/>
                  </a:lnTo>
                  <a:lnTo>
                    <a:pt x="722812" y="82551"/>
                  </a:lnTo>
                  <a:lnTo>
                    <a:pt x="727032" y="76201"/>
                  </a:lnTo>
                  <a:lnTo>
                    <a:pt x="732044" y="70380"/>
                  </a:lnTo>
                  <a:lnTo>
                    <a:pt x="737320" y="64559"/>
                  </a:lnTo>
                  <a:lnTo>
                    <a:pt x="742860" y="59532"/>
                  </a:lnTo>
                  <a:lnTo>
                    <a:pt x="748400" y="54505"/>
                  </a:lnTo>
                  <a:lnTo>
                    <a:pt x="754731" y="50007"/>
                  </a:lnTo>
                  <a:lnTo>
                    <a:pt x="761062" y="46038"/>
                  </a:lnTo>
                  <a:lnTo>
                    <a:pt x="767921" y="42334"/>
                  </a:lnTo>
                  <a:lnTo>
                    <a:pt x="774779" y="39159"/>
                  </a:lnTo>
                  <a:lnTo>
                    <a:pt x="781902" y="36513"/>
                  </a:lnTo>
                  <a:lnTo>
                    <a:pt x="789024" y="34396"/>
                  </a:lnTo>
                  <a:lnTo>
                    <a:pt x="796411" y="32280"/>
                  </a:lnTo>
                  <a:lnTo>
                    <a:pt x="804061" y="31221"/>
                  </a:lnTo>
                  <a:lnTo>
                    <a:pt x="811711" y="30428"/>
                  </a:lnTo>
                  <a:lnTo>
                    <a:pt x="819361" y="30163"/>
                  </a:lnTo>
                  <a:close/>
                  <a:moveTo>
                    <a:pt x="454607" y="0"/>
                  </a:moveTo>
                  <a:lnTo>
                    <a:pt x="820738" y="0"/>
                  </a:lnTo>
                  <a:lnTo>
                    <a:pt x="810936" y="264"/>
                  </a:lnTo>
                  <a:lnTo>
                    <a:pt x="801133" y="1320"/>
                  </a:lnTo>
                  <a:lnTo>
                    <a:pt x="791331" y="2904"/>
                  </a:lnTo>
                  <a:lnTo>
                    <a:pt x="782059" y="5280"/>
                  </a:lnTo>
                  <a:lnTo>
                    <a:pt x="772786" y="7656"/>
                  </a:lnTo>
                  <a:lnTo>
                    <a:pt x="764044" y="11087"/>
                  </a:lnTo>
                  <a:lnTo>
                    <a:pt x="755301" y="15047"/>
                  </a:lnTo>
                  <a:lnTo>
                    <a:pt x="747088" y="19799"/>
                  </a:lnTo>
                  <a:lnTo>
                    <a:pt x="738875" y="24551"/>
                  </a:lnTo>
                  <a:lnTo>
                    <a:pt x="730927" y="30358"/>
                  </a:lnTo>
                  <a:lnTo>
                    <a:pt x="723774" y="36166"/>
                  </a:lnTo>
                  <a:lnTo>
                    <a:pt x="716621" y="42765"/>
                  </a:lnTo>
                  <a:lnTo>
                    <a:pt x="710263" y="49893"/>
                  </a:lnTo>
                  <a:lnTo>
                    <a:pt x="704170" y="57548"/>
                  </a:lnTo>
                  <a:lnTo>
                    <a:pt x="698341" y="65468"/>
                  </a:lnTo>
                  <a:lnTo>
                    <a:pt x="693043" y="73915"/>
                  </a:lnTo>
                  <a:lnTo>
                    <a:pt x="566672" y="291701"/>
                  </a:lnTo>
                  <a:lnTo>
                    <a:pt x="466529" y="465138"/>
                  </a:lnTo>
                  <a:lnTo>
                    <a:pt x="211138" y="318100"/>
                  </a:lnTo>
                  <a:lnTo>
                    <a:pt x="230743" y="283782"/>
                  </a:lnTo>
                  <a:lnTo>
                    <a:pt x="276046" y="204587"/>
                  </a:lnTo>
                  <a:lnTo>
                    <a:pt x="327972" y="115361"/>
                  </a:lnTo>
                  <a:lnTo>
                    <a:pt x="349696" y="78139"/>
                  </a:lnTo>
                  <a:lnTo>
                    <a:pt x="365591" y="51741"/>
                  </a:lnTo>
                  <a:lnTo>
                    <a:pt x="369300" y="46197"/>
                  </a:lnTo>
                  <a:lnTo>
                    <a:pt x="373009" y="40917"/>
                  </a:lnTo>
                  <a:lnTo>
                    <a:pt x="377248" y="35638"/>
                  </a:lnTo>
                  <a:lnTo>
                    <a:pt x="382017" y="30886"/>
                  </a:lnTo>
                  <a:lnTo>
                    <a:pt x="386786" y="26398"/>
                  </a:lnTo>
                  <a:lnTo>
                    <a:pt x="391819" y="21911"/>
                  </a:lnTo>
                  <a:lnTo>
                    <a:pt x="397118" y="17951"/>
                  </a:lnTo>
                  <a:lnTo>
                    <a:pt x="402681" y="14519"/>
                  </a:lnTo>
                  <a:lnTo>
                    <a:pt x="408510" y="11087"/>
                  </a:lnTo>
                  <a:lnTo>
                    <a:pt x="414603" y="8448"/>
                  </a:lnTo>
                  <a:lnTo>
                    <a:pt x="420696" y="6072"/>
                  </a:lnTo>
                  <a:lnTo>
                    <a:pt x="427055" y="3696"/>
                  </a:lnTo>
                  <a:lnTo>
                    <a:pt x="433678" y="2112"/>
                  </a:lnTo>
                  <a:lnTo>
                    <a:pt x="440566" y="792"/>
                  </a:lnTo>
                  <a:lnTo>
                    <a:pt x="447454" y="264"/>
                  </a:lnTo>
                  <a:lnTo>
                    <a:pt x="454607" y="0"/>
                  </a:lnTo>
                  <a:close/>
                </a:path>
              </a:pathLst>
            </a:custGeom>
            <a:solidFill>
              <a:srgbClr val="222830"/>
            </a:solidFill>
            <a:ln w="12700" cap="flat" cmpd="sng" algn="ctr">
              <a:solidFill>
                <a:srgbClr val="222830"/>
              </a:solidFill>
              <a:prstDash val="solid"/>
              <a:miter lim="800000"/>
            </a:ln>
            <a:effectLst/>
            <a:extLst/>
          </p:spPr>
          <p:txBody>
            <a:bodyPr rtlCol="0" anchor="ctr"/>
            <a:lstStyle/>
            <a:p>
              <a:pPr algn="ctr" defTabSz="914400"/>
              <a:endParaRPr lang="zh-CN" altLang="en-US" dirty="0">
                <a:solidFill>
                  <a:sysClr val="window" lastClr="FFFFFF"/>
                </a:solidFill>
                <a:ea typeface="宋体" panose="02010600030101010101" pitchFamily="2" charset="-122"/>
              </a:endParaRPr>
            </a:p>
          </p:txBody>
        </p:sp>
      </p:grpSp>
      <p:grpSp>
        <p:nvGrpSpPr>
          <p:cNvPr id="66" name="组合 65">
            <a:extLst>
              <a:ext uri="{FF2B5EF4-FFF2-40B4-BE49-F238E27FC236}">
                <a16:creationId xmlns:a16="http://schemas.microsoft.com/office/drawing/2014/main" id="{6D91F814-7442-47EE-ABAF-97857C79C03F}"/>
              </a:ext>
            </a:extLst>
          </p:cNvPr>
          <p:cNvGrpSpPr/>
          <p:nvPr/>
        </p:nvGrpSpPr>
        <p:grpSpPr>
          <a:xfrm>
            <a:off x="6905073" y="2201521"/>
            <a:ext cx="858403" cy="858402"/>
            <a:chOff x="6863150" y="2201537"/>
            <a:chExt cx="1078919" cy="1078918"/>
          </a:xfrm>
        </p:grpSpPr>
        <p:sp>
          <p:nvSpPr>
            <p:cNvPr id="67" name="Shape 10183">
              <a:extLst>
                <a:ext uri="{FF2B5EF4-FFF2-40B4-BE49-F238E27FC236}">
                  <a16:creationId xmlns:a16="http://schemas.microsoft.com/office/drawing/2014/main" id="{D3F43E8F-2C30-4406-A0FE-59553F7146B4}"/>
                </a:ext>
              </a:extLst>
            </p:cNvPr>
            <p:cNvSpPr/>
            <p:nvPr/>
          </p:nvSpPr>
          <p:spPr>
            <a:xfrm flipH="1">
              <a:off x="6863150" y="2201537"/>
              <a:ext cx="1078919"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222830"/>
              </a:solidFill>
              <a:prstDash val="solid"/>
              <a:miter lim="400000"/>
            </a:ln>
            <a:effectLst/>
          </p:spPr>
          <p:txBody>
            <a:bodyPr wrap="square" lIns="0" tIns="0" rIns="0" bIns="0"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sz="1200">
                  <a:uFillTx/>
                  <a:latin typeface="Helvetica"/>
                  <a:ea typeface="Helvetica"/>
                  <a:cs typeface="Helvetica"/>
                  <a:sym typeface="Helvetica"/>
                </a:defRPr>
              </a:pPr>
              <a:endParaRPr kumimoji="0" sz="1200" b="0" i="0" u="none" strike="noStrike" kern="0" cap="none" spc="0" normalizeH="0" baseline="0" noProof="0">
                <a:ln>
                  <a:noFill/>
                </a:ln>
                <a:solidFill>
                  <a:prstClr val="black"/>
                </a:solidFill>
                <a:effectLst/>
                <a:uLnTx/>
                <a:uFillTx/>
                <a:latin typeface="Helvetica"/>
                <a:ea typeface="Helvetica"/>
                <a:cs typeface="Helvetica"/>
                <a:sym typeface="Helvetica"/>
              </a:endParaRPr>
            </a:p>
          </p:txBody>
        </p:sp>
        <p:sp>
          <p:nvSpPr>
            <p:cNvPr id="68" name="Freeform 291">
              <a:extLst>
                <a:ext uri="{FF2B5EF4-FFF2-40B4-BE49-F238E27FC236}">
                  <a16:creationId xmlns:a16="http://schemas.microsoft.com/office/drawing/2014/main" id="{12EB7537-6AE3-4AFA-9D16-D4007E1ED174}"/>
                </a:ext>
              </a:extLst>
            </p:cNvPr>
            <p:cNvSpPr>
              <a:spLocks noEditPoints="1"/>
            </p:cNvSpPr>
            <p:nvPr/>
          </p:nvSpPr>
          <p:spPr bwMode="auto">
            <a:xfrm>
              <a:off x="7218084" y="2580893"/>
              <a:ext cx="369050" cy="320206"/>
            </a:xfrm>
            <a:custGeom>
              <a:avLst/>
              <a:gdLst>
                <a:gd name="T0" fmla="*/ 52 w 52"/>
                <a:gd name="T1" fmla="*/ 34 h 45"/>
                <a:gd name="T2" fmla="*/ 48 w 52"/>
                <a:gd name="T3" fmla="*/ 38 h 45"/>
                <a:gd name="T4" fmla="*/ 33 w 52"/>
                <a:gd name="T5" fmla="*/ 38 h 45"/>
                <a:gd name="T6" fmla="*/ 35 w 52"/>
                <a:gd name="T7" fmla="*/ 43 h 45"/>
                <a:gd name="T8" fmla="*/ 33 w 52"/>
                <a:gd name="T9" fmla="*/ 45 h 45"/>
                <a:gd name="T10" fmla="*/ 19 w 52"/>
                <a:gd name="T11" fmla="*/ 45 h 45"/>
                <a:gd name="T12" fmla="*/ 18 w 52"/>
                <a:gd name="T13" fmla="*/ 43 h 45"/>
                <a:gd name="T14" fmla="*/ 19 w 52"/>
                <a:gd name="T15" fmla="*/ 38 h 45"/>
                <a:gd name="T16" fmla="*/ 5 w 52"/>
                <a:gd name="T17" fmla="*/ 38 h 45"/>
                <a:gd name="T18" fmla="*/ 0 w 52"/>
                <a:gd name="T19" fmla="*/ 34 h 45"/>
                <a:gd name="T20" fmla="*/ 0 w 52"/>
                <a:gd name="T21" fmla="*/ 5 h 45"/>
                <a:gd name="T22" fmla="*/ 5 w 52"/>
                <a:gd name="T23" fmla="*/ 0 h 45"/>
                <a:gd name="T24" fmla="*/ 48 w 52"/>
                <a:gd name="T25" fmla="*/ 0 h 45"/>
                <a:gd name="T26" fmla="*/ 52 w 52"/>
                <a:gd name="T27" fmla="*/ 5 h 45"/>
                <a:gd name="T28" fmla="*/ 52 w 52"/>
                <a:gd name="T29" fmla="*/ 34 h 45"/>
                <a:gd name="T30" fmla="*/ 48 w 52"/>
                <a:gd name="T31" fmla="*/ 5 h 45"/>
                <a:gd name="T32" fmla="*/ 48 w 52"/>
                <a:gd name="T33" fmla="*/ 4 h 45"/>
                <a:gd name="T34" fmla="*/ 5 w 52"/>
                <a:gd name="T35" fmla="*/ 4 h 45"/>
                <a:gd name="T36" fmla="*/ 4 w 52"/>
                <a:gd name="T37" fmla="*/ 5 h 45"/>
                <a:gd name="T38" fmla="*/ 4 w 52"/>
                <a:gd name="T39" fmla="*/ 27 h 45"/>
                <a:gd name="T40" fmla="*/ 5 w 52"/>
                <a:gd name="T41" fmla="*/ 28 h 45"/>
                <a:gd name="T42" fmla="*/ 48 w 52"/>
                <a:gd name="T43" fmla="*/ 28 h 45"/>
                <a:gd name="T44" fmla="*/ 48 w 52"/>
                <a:gd name="T45" fmla="*/ 27 h 45"/>
                <a:gd name="T46" fmla="*/ 48 w 52"/>
                <a:gd name="T47"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45">
                  <a:moveTo>
                    <a:pt x="52" y="34"/>
                  </a:moveTo>
                  <a:cubicBezTo>
                    <a:pt x="52" y="36"/>
                    <a:pt x="50" y="38"/>
                    <a:pt x="48" y="38"/>
                  </a:cubicBezTo>
                  <a:cubicBezTo>
                    <a:pt x="33" y="38"/>
                    <a:pt x="33" y="38"/>
                    <a:pt x="33" y="38"/>
                  </a:cubicBezTo>
                  <a:cubicBezTo>
                    <a:pt x="33" y="40"/>
                    <a:pt x="35" y="42"/>
                    <a:pt x="35" y="43"/>
                  </a:cubicBezTo>
                  <a:cubicBezTo>
                    <a:pt x="35" y="44"/>
                    <a:pt x="34" y="45"/>
                    <a:pt x="33" y="45"/>
                  </a:cubicBezTo>
                  <a:cubicBezTo>
                    <a:pt x="19" y="45"/>
                    <a:pt x="19" y="45"/>
                    <a:pt x="19" y="45"/>
                  </a:cubicBezTo>
                  <a:cubicBezTo>
                    <a:pt x="18" y="45"/>
                    <a:pt x="18" y="44"/>
                    <a:pt x="18" y="43"/>
                  </a:cubicBezTo>
                  <a:cubicBezTo>
                    <a:pt x="18" y="42"/>
                    <a:pt x="19" y="40"/>
                    <a:pt x="19" y="38"/>
                  </a:cubicBezTo>
                  <a:cubicBezTo>
                    <a:pt x="5" y="38"/>
                    <a:pt x="5" y="38"/>
                    <a:pt x="5" y="38"/>
                  </a:cubicBezTo>
                  <a:cubicBezTo>
                    <a:pt x="2" y="38"/>
                    <a:pt x="0" y="36"/>
                    <a:pt x="0" y="34"/>
                  </a:cubicBezTo>
                  <a:cubicBezTo>
                    <a:pt x="0" y="5"/>
                    <a:pt x="0" y="5"/>
                    <a:pt x="0" y="5"/>
                  </a:cubicBezTo>
                  <a:cubicBezTo>
                    <a:pt x="0" y="2"/>
                    <a:pt x="2" y="0"/>
                    <a:pt x="5" y="0"/>
                  </a:cubicBezTo>
                  <a:cubicBezTo>
                    <a:pt x="48" y="0"/>
                    <a:pt x="48" y="0"/>
                    <a:pt x="48" y="0"/>
                  </a:cubicBezTo>
                  <a:cubicBezTo>
                    <a:pt x="50" y="0"/>
                    <a:pt x="52" y="2"/>
                    <a:pt x="52" y="5"/>
                  </a:cubicBezTo>
                  <a:lnTo>
                    <a:pt x="52" y="34"/>
                  </a:lnTo>
                  <a:close/>
                  <a:moveTo>
                    <a:pt x="48" y="5"/>
                  </a:moveTo>
                  <a:cubicBezTo>
                    <a:pt x="48" y="4"/>
                    <a:pt x="48" y="4"/>
                    <a:pt x="48" y="4"/>
                  </a:cubicBezTo>
                  <a:cubicBezTo>
                    <a:pt x="5" y="4"/>
                    <a:pt x="5" y="4"/>
                    <a:pt x="5" y="4"/>
                  </a:cubicBezTo>
                  <a:cubicBezTo>
                    <a:pt x="4" y="4"/>
                    <a:pt x="4" y="4"/>
                    <a:pt x="4" y="5"/>
                  </a:cubicBezTo>
                  <a:cubicBezTo>
                    <a:pt x="4" y="27"/>
                    <a:pt x="4" y="27"/>
                    <a:pt x="4" y="27"/>
                  </a:cubicBezTo>
                  <a:cubicBezTo>
                    <a:pt x="4" y="27"/>
                    <a:pt x="4" y="28"/>
                    <a:pt x="5" y="28"/>
                  </a:cubicBezTo>
                  <a:cubicBezTo>
                    <a:pt x="48" y="28"/>
                    <a:pt x="48" y="28"/>
                    <a:pt x="48" y="28"/>
                  </a:cubicBezTo>
                  <a:cubicBezTo>
                    <a:pt x="48" y="28"/>
                    <a:pt x="48" y="27"/>
                    <a:pt x="48" y="27"/>
                  </a:cubicBezTo>
                  <a:lnTo>
                    <a:pt x="48" y="5"/>
                  </a:lnTo>
                  <a:close/>
                </a:path>
              </a:pathLst>
            </a:custGeom>
            <a:solidFill>
              <a:srgbClr val="222830"/>
            </a:solidFill>
            <a:ln w="12700" cap="flat" cmpd="sng" algn="ctr">
              <a:solidFill>
                <a:srgbClr val="222830"/>
              </a:solid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dirty="0">
                <a:ln>
                  <a:noFill/>
                </a:ln>
                <a:solidFill>
                  <a:sysClr val="window" lastClr="FFFFFF"/>
                </a:solidFill>
                <a:effectLst/>
                <a:uLnTx/>
                <a:uFillTx/>
              </a:endParaRPr>
            </a:p>
          </p:txBody>
        </p:sp>
      </p:grpSp>
      <p:grpSp>
        <p:nvGrpSpPr>
          <p:cNvPr id="69" name="组合 68">
            <a:extLst>
              <a:ext uri="{FF2B5EF4-FFF2-40B4-BE49-F238E27FC236}">
                <a16:creationId xmlns:a16="http://schemas.microsoft.com/office/drawing/2014/main" id="{EDC9DC43-13DF-49D8-9F0E-137EDF123244}"/>
              </a:ext>
            </a:extLst>
          </p:cNvPr>
          <p:cNvGrpSpPr/>
          <p:nvPr/>
        </p:nvGrpSpPr>
        <p:grpSpPr>
          <a:xfrm>
            <a:off x="7584649" y="3504626"/>
            <a:ext cx="858403" cy="858402"/>
            <a:chOff x="7542726" y="3504642"/>
            <a:chExt cx="1078919" cy="1078918"/>
          </a:xfrm>
        </p:grpSpPr>
        <p:sp>
          <p:nvSpPr>
            <p:cNvPr id="70" name="Shape 10188">
              <a:extLst>
                <a:ext uri="{FF2B5EF4-FFF2-40B4-BE49-F238E27FC236}">
                  <a16:creationId xmlns:a16="http://schemas.microsoft.com/office/drawing/2014/main" id="{2E978536-02EC-4B88-AC0B-78DB056F2B1C}"/>
                </a:ext>
              </a:extLst>
            </p:cNvPr>
            <p:cNvSpPr/>
            <p:nvPr/>
          </p:nvSpPr>
          <p:spPr>
            <a:xfrm flipH="1">
              <a:off x="7542726" y="3504642"/>
              <a:ext cx="1078919" cy="1078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222830"/>
              </a:solidFill>
              <a:prstDash val="solid"/>
              <a:miter lim="400000"/>
            </a:ln>
            <a:effectLst/>
          </p:spPr>
          <p:txBody>
            <a:bodyPr wrap="square" lIns="0" tIns="0" rIns="0" bIns="0"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sz="1200">
                  <a:uFillTx/>
                  <a:latin typeface="Helvetica"/>
                  <a:ea typeface="Helvetica"/>
                  <a:cs typeface="Helvetica"/>
                  <a:sym typeface="Helvetica"/>
                </a:defRPr>
              </a:pPr>
              <a:endParaRPr kumimoji="0" sz="1200" b="0" i="0" u="none" strike="noStrike" kern="0" cap="none" spc="0" normalizeH="0" baseline="0" noProof="0">
                <a:ln>
                  <a:noFill/>
                </a:ln>
                <a:solidFill>
                  <a:prstClr val="black"/>
                </a:solidFill>
                <a:effectLst/>
                <a:uLnTx/>
                <a:uFillTx/>
                <a:latin typeface="Helvetica"/>
                <a:ea typeface="Helvetica"/>
                <a:cs typeface="Helvetica"/>
                <a:sym typeface="Helvetica"/>
              </a:endParaRPr>
            </a:p>
          </p:txBody>
        </p:sp>
        <p:sp>
          <p:nvSpPr>
            <p:cNvPr id="71" name="Freeform 237">
              <a:extLst>
                <a:ext uri="{FF2B5EF4-FFF2-40B4-BE49-F238E27FC236}">
                  <a16:creationId xmlns:a16="http://schemas.microsoft.com/office/drawing/2014/main" id="{B7BFC623-9E90-4D5C-BF2A-35AF438D338A}"/>
                </a:ext>
              </a:extLst>
            </p:cNvPr>
            <p:cNvSpPr>
              <a:spLocks noEditPoints="1"/>
            </p:cNvSpPr>
            <p:nvPr/>
          </p:nvSpPr>
          <p:spPr bwMode="auto">
            <a:xfrm>
              <a:off x="7881636" y="3860268"/>
              <a:ext cx="401098" cy="367666"/>
            </a:xfrm>
            <a:custGeom>
              <a:avLst/>
              <a:gdLst>
                <a:gd name="T0" fmla="*/ 42 w 46"/>
                <a:gd name="T1" fmla="*/ 32 h 42"/>
                <a:gd name="T2" fmla="*/ 39 w 46"/>
                <a:gd name="T3" fmla="*/ 29 h 42"/>
                <a:gd name="T4" fmla="*/ 36 w 46"/>
                <a:gd name="T5" fmla="*/ 31 h 42"/>
                <a:gd name="T6" fmla="*/ 42 w 46"/>
                <a:gd name="T7" fmla="*/ 37 h 42"/>
                <a:gd name="T8" fmla="*/ 43 w 46"/>
                <a:gd name="T9" fmla="*/ 39 h 42"/>
                <a:gd name="T10" fmla="*/ 40 w 46"/>
                <a:gd name="T11" fmla="*/ 42 h 42"/>
                <a:gd name="T12" fmla="*/ 38 w 46"/>
                <a:gd name="T13" fmla="*/ 41 h 42"/>
                <a:gd name="T14" fmla="*/ 20 w 46"/>
                <a:gd name="T15" fmla="*/ 23 h 42"/>
                <a:gd name="T16" fmla="*/ 10 w 46"/>
                <a:gd name="T17" fmla="*/ 27 h 42"/>
                <a:gd name="T18" fmla="*/ 0 w 46"/>
                <a:gd name="T19" fmla="*/ 17 h 42"/>
                <a:gd name="T20" fmla="*/ 18 w 46"/>
                <a:gd name="T21" fmla="*/ 0 h 42"/>
                <a:gd name="T22" fmla="*/ 28 w 46"/>
                <a:gd name="T23" fmla="*/ 9 h 42"/>
                <a:gd name="T24" fmla="*/ 24 w 46"/>
                <a:gd name="T25" fmla="*/ 19 h 42"/>
                <a:gd name="T26" fmla="*/ 34 w 46"/>
                <a:gd name="T27" fmla="*/ 29 h 42"/>
                <a:gd name="T28" fmla="*/ 36 w 46"/>
                <a:gd name="T29" fmla="*/ 26 h 42"/>
                <a:gd name="T30" fmla="*/ 33 w 46"/>
                <a:gd name="T31" fmla="*/ 23 h 42"/>
                <a:gd name="T32" fmla="*/ 36 w 46"/>
                <a:gd name="T33" fmla="*/ 20 h 42"/>
                <a:gd name="T34" fmla="*/ 37 w 46"/>
                <a:gd name="T35" fmla="*/ 20 h 42"/>
                <a:gd name="T36" fmla="*/ 46 w 46"/>
                <a:gd name="T37" fmla="*/ 29 h 42"/>
                <a:gd name="T38" fmla="*/ 42 w 46"/>
                <a:gd name="T39" fmla="*/ 32 h 42"/>
                <a:gd name="T40" fmla="*/ 18 w 46"/>
                <a:gd name="T41" fmla="*/ 5 h 42"/>
                <a:gd name="T42" fmla="*/ 12 w 46"/>
                <a:gd name="T43" fmla="*/ 10 h 42"/>
                <a:gd name="T44" fmla="*/ 13 w 46"/>
                <a:gd name="T45" fmla="*/ 12 h 42"/>
                <a:gd name="T46" fmla="*/ 11 w 46"/>
                <a:gd name="T47" fmla="*/ 12 h 42"/>
                <a:gd name="T48" fmla="*/ 6 w 46"/>
                <a:gd name="T49" fmla="*/ 17 h 42"/>
                <a:gd name="T50" fmla="*/ 11 w 46"/>
                <a:gd name="T51" fmla="*/ 22 h 42"/>
                <a:gd name="T52" fmla="*/ 16 w 46"/>
                <a:gd name="T53" fmla="*/ 17 h 42"/>
                <a:gd name="T54" fmla="*/ 15 w 46"/>
                <a:gd name="T55" fmla="*/ 14 h 42"/>
                <a:gd name="T56" fmla="*/ 18 w 46"/>
                <a:gd name="T57" fmla="*/ 15 h 42"/>
                <a:gd name="T58" fmla="*/ 23 w 46"/>
                <a:gd name="T59" fmla="*/ 10 h 42"/>
                <a:gd name="T60" fmla="*/ 18 w 46"/>
                <a:gd name="T6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2">
                  <a:moveTo>
                    <a:pt x="42" y="32"/>
                  </a:moveTo>
                  <a:cubicBezTo>
                    <a:pt x="42" y="32"/>
                    <a:pt x="40" y="29"/>
                    <a:pt x="39" y="29"/>
                  </a:cubicBezTo>
                  <a:cubicBezTo>
                    <a:pt x="36" y="31"/>
                    <a:pt x="36" y="31"/>
                    <a:pt x="36" y="31"/>
                  </a:cubicBezTo>
                  <a:cubicBezTo>
                    <a:pt x="42" y="37"/>
                    <a:pt x="42" y="37"/>
                    <a:pt x="42" y="37"/>
                  </a:cubicBezTo>
                  <a:cubicBezTo>
                    <a:pt x="43" y="38"/>
                    <a:pt x="43" y="38"/>
                    <a:pt x="43" y="39"/>
                  </a:cubicBezTo>
                  <a:cubicBezTo>
                    <a:pt x="43" y="40"/>
                    <a:pt x="41" y="42"/>
                    <a:pt x="40" y="42"/>
                  </a:cubicBezTo>
                  <a:cubicBezTo>
                    <a:pt x="39" y="42"/>
                    <a:pt x="39" y="42"/>
                    <a:pt x="38" y="41"/>
                  </a:cubicBezTo>
                  <a:cubicBezTo>
                    <a:pt x="20" y="23"/>
                    <a:pt x="20" y="23"/>
                    <a:pt x="20" y="23"/>
                  </a:cubicBezTo>
                  <a:cubicBezTo>
                    <a:pt x="17" y="26"/>
                    <a:pt x="14" y="27"/>
                    <a:pt x="10" y="27"/>
                  </a:cubicBezTo>
                  <a:cubicBezTo>
                    <a:pt x="5" y="27"/>
                    <a:pt x="0" y="23"/>
                    <a:pt x="0" y="17"/>
                  </a:cubicBezTo>
                  <a:cubicBezTo>
                    <a:pt x="0" y="8"/>
                    <a:pt x="9" y="0"/>
                    <a:pt x="18" y="0"/>
                  </a:cubicBezTo>
                  <a:cubicBezTo>
                    <a:pt x="24" y="0"/>
                    <a:pt x="28" y="4"/>
                    <a:pt x="28" y="9"/>
                  </a:cubicBezTo>
                  <a:cubicBezTo>
                    <a:pt x="28" y="13"/>
                    <a:pt x="27" y="16"/>
                    <a:pt x="24" y="19"/>
                  </a:cubicBezTo>
                  <a:cubicBezTo>
                    <a:pt x="34" y="29"/>
                    <a:pt x="34" y="29"/>
                    <a:pt x="34" y="29"/>
                  </a:cubicBezTo>
                  <a:cubicBezTo>
                    <a:pt x="36" y="26"/>
                    <a:pt x="36" y="26"/>
                    <a:pt x="36" y="26"/>
                  </a:cubicBezTo>
                  <a:cubicBezTo>
                    <a:pt x="36" y="26"/>
                    <a:pt x="33" y="23"/>
                    <a:pt x="33" y="23"/>
                  </a:cubicBezTo>
                  <a:cubicBezTo>
                    <a:pt x="33" y="22"/>
                    <a:pt x="36" y="20"/>
                    <a:pt x="36" y="20"/>
                  </a:cubicBezTo>
                  <a:cubicBezTo>
                    <a:pt x="37" y="20"/>
                    <a:pt x="37" y="20"/>
                    <a:pt x="37" y="20"/>
                  </a:cubicBezTo>
                  <a:cubicBezTo>
                    <a:pt x="38" y="21"/>
                    <a:pt x="46" y="28"/>
                    <a:pt x="46" y="29"/>
                  </a:cubicBezTo>
                  <a:cubicBezTo>
                    <a:pt x="46" y="29"/>
                    <a:pt x="43" y="32"/>
                    <a:pt x="42" y="32"/>
                  </a:cubicBezTo>
                  <a:moveTo>
                    <a:pt x="18" y="5"/>
                  </a:moveTo>
                  <a:cubicBezTo>
                    <a:pt x="15" y="5"/>
                    <a:pt x="12" y="7"/>
                    <a:pt x="12" y="10"/>
                  </a:cubicBezTo>
                  <a:cubicBezTo>
                    <a:pt x="12" y="11"/>
                    <a:pt x="13" y="11"/>
                    <a:pt x="13" y="12"/>
                  </a:cubicBezTo>
                  <a:cubicBezTo>
                    <a:pt x="12" y="12"/>
                    <a:pt x="12" y="12"/>
                    <a:pt x="11" y="12"/>
                  </a:cubicBezTo>
                  <a:cubicBezTo>
                    <a:pt x="8" y="12"/>
                    <a:pt x="6" y="14"/>
                    <a:pt x="6" y="17"/>
                  </a:cubicBezTo>
                  <a:cubicBezTo>
                    <a:pt x="6" y="20"/>
                    <a:pt x="8" y="22"/>
                    <a:pt x="11" y="22"/>
                  </a:cubicBezTo>
                  <a:cubicBezTo>
                    <a:pt x="14" y="22"/>
                    <a:pt x="16" y="20"/>
                    <a:pt x="16" y="17"/>
                  </a:cubicBezTo>
                  <a:cubicBezTo>
                    <a:pt x="16" y="16"/>
                    <a:pt x="16" y="15"/>
                    <a:pt x="15" y="14"/>
                  </a:cubicBezTo>
                  <a:cubicBezTo>
                    <a:pt x="16" y="15"/>
                    <a:pt x="17" y="15"/>
                    <a:pt x="18" y="15"/>
                  </a:cubicBezTo>
                  <a:cubicBezTo>
                    <a:pt x="20" y="15"/>
                    <a:pt x="23" y="13"/>
                    <a:pt x="23" y="10"/>
                  </a:cubicBezTo>
                  <a:cubicBezTo>
                    <a:pt x="23" y="7"/>
                    <a:pt x="20" y="5"/>
                    <a:pt x="18" y="5"/>
                  </a:cubicBezTo>
                </a:path>
              </a:pathLst>
            </a:custGeom>
            <a:solidFill>
              <a:srgbClr val="222830"/>
            </a:solidFill>
            <a:ln w="12700" cap="flat" cmpd="sng" algn="ctr">
              <a:solidFill>
                <a:srgbClr val="222830"/>
              </a:solid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dirty="0">
                <a:ln>
                  <a:noFill/>
                </a:ln>
                <a:solidFill>
                  <a:sysClr val="window" lastClr="FFFFFF"/>
                </a:solidFill>
                <a:effectLst/>
                <a:uLnTx/>
                <a:uFillTx/>
              </a:endParaRPr>
            </a:p>
          </p:txBody>
        </p:sp>
      </p:grpSp>
      <p:grpSp>
        <p:nvGrpSpPr>
          <p:cNvPr id="72" name="组合 71">
            <a:extLst>
              <a:ext uri="{FF2B5EF4-FFF2-40B4-BE49-F238E27FC236}">
                <a16:creationId xmlns:a16="http://schemas.microsoft.com/office/drawing/2014/main" id="{DF5E0268-D119-499B-A492-F6E1C2239D24}"/>
              </a:ext>
            </a:extLst>
          </p:cNvPr>
          <p:cNvGrpSpPr/>
          <p:nvPr/>
        </p:nvGrpSpPr>
        <p:grpSpPr>
          <a:xfrm>
            <a:off x="6905073" y="4807730"/>
            <a:ext cx="858403" cy="858403"/>
            <a:chOff x="6863150" y="4807746"/>
            <a:chExt cx="1078919" cy="1078919"/>
          </a:xfrm>
        </p:grpSpPr>
        <p:sp>
          <p:nvSpPr>
            <p:cNvPr id="73" name="Shape 10210">
              <a:extLst>
                <a:ext uri="{FF2B5EF4-FFF2-40B4-BE49-F238E27FC236}">
                  <a16:creationId xmlns:a16="http://schemas.microsoft.com/office/drawing/2014/main" id="{0D1FE921-D755-44C4-9EBA-B9852D083A95}"/>
                </a:ext>
              </a:extLst>
            </p:cNvPr>
            <p:cNvSpPr/>
            <p:nvPr/>
          </p:nvSpPr>
          <p:spPr>
            <a:xfrm flipH="1">
              <a:off x="6863150" y="4807746"/>
              <a:ext cx="1078919" cy="1078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14300" cap="flat">
              <a:solidFill>
                <a:srgbClr val="222830"/>
              </a:solidFill>
              <a:prstDash val="solid"/>
              <a:miter lim="400000"/>
            </a:ln>
            <a:effectLst/>
          </p:spPr>
          <p:txBody>
            <a:bodyPr wrap="square" lIns="0" tIns="0" rIns="0" bIns="0"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sz="1200">
                  <a:uFillTx/>
                  <a:latin typeface="Helvetica"/>
                  <a:ea typeface="Helvetica"/>
                  <a:cs typeface="Helvetica"/>
                  <a:sym typeface="Helvetica"/>
                </a:defRPr>
              </a:pPr>
              <a:endParaRPr kumimoji="0" sz="1200" b="0" i="0" u="none" strike="noStrike" kern="0" cap="none" spc="0" normalizeH="0" baseline="0" noProof="0">
                <a:ln>
                  <a:noFill/>
                </a:ln>
                <a:solidFill>
                  <a:prstClr val="black"/>
                </a:solidFill>
                <a:effectLst/>
                <a:uLnTx/>
                <a:uFillTx/>
                <a:latin typeface="Helvetica"/>
                <a:ea typeface="Helvetica"/>
                <a:cs typeface="Helvetica"/>
                <a:sym typeface="Helvetica"/>
              </a:endParaRPr>
            </a:p>
          </p:txBody>
        </p:sp>
        <p:sp>
          <p:nvSpPr>
            <p:cNvPr id="74" name="Freeform 134">
              <a:extLst>
                <a:ext uri="{FF2B5EF4-FFF2-40B4-BE49-F238E27FC236}">
                  <a16:creationId xmlns:a16="http://schemas.microsoft.com/office/drawing/2014/main" id="{56CE80DE-1641-4792-BA1D-16531459AA23}"/>
                </a:ext>
              </a:extLst>
            </p:cNvPr>
            <p:cNvSpPr>
              <a:spLocks noEditPoints="1"/>
            </p:cNvSpPr>
            <p:nvPr/>
          </p:nvSpPr>
          <p:spPr bwMode="auto">
            <a:xfrm>
              <a:off x="7247304" y="5191900"/>
              <a:ext cx="310610" cy="310610"/>
            </a:xfrm>
            <a:custGeom>
              <a:avLst/>
              <a:gdLst>
                <a:gd name="T0" fmla="*/ 1 w 45"/>
                <a:gd name="T1" fmla="*/ 30 h 45"/>
                <a:gd name="T2" fmla="*/ 1 w 45"/>
                <a:gd name="T3" fmla="*/ 29 h 45"/>
                <a:gd name="T4" fmla="*/ 11 w 45"/>
                <a:gd name="T5" fmla="*/ 29 h 45"/>
                <a:gd name="T6" fmla="*/ 22 w 45"/>
                <a:gd name="T7" fmla="*/ 14 h 45"/>
                <a:gd name="T8" fmla="*/ 13 w 45"/>
                <a:gd name="T9" fmla="*/ 6 h 45"/>
                <a:gd name="T10" fmla="*/ 7 w 45"/>
                <a:gd name="T11" fmla="*/ 10 h 45"/>
                <a:gd name="T12" fmla="*/ 7 w 45"/>
                <a:gd name="T13" fmla="*/ 14 h 45"/>
                <a:gd name="T14" fmla="*/ 14 w 45"/>
                <a:gd name="T15" fmla="*/ 28 h 45"/>
                <a:gd name="T16" fmla="*/ 3 w 45"/>
                <a:gd name="T17" fmla="*/ 18 h 45"/>
                <a:gd name="T18" fmla="*/ 3 w 45"/>
                <a:gd name="T19" fmla="*/ 7 h 45"/>
                <a:gd name="T20" fmla="*/ 13 w 45"/>
                <a:gd name="T21" fmla="*/ 1 h 45"/>
                <a:gd name="T22" fmla="*/ 27 w 45"/>
                <a:gd name="T23" fmla="*/ 12 h 45"/>
                <a:gd name="T24" fmla="*/ 22 w 45"/>
                <a:gd name="T25" fmla="*/ 14 h 45"/>
                <a:gd name="T26" fmla="*/ 5 w 45"/>
                <a:gd name="T27" fmla="*/ 41 h 45"/>
                <a:gd name="T28" fmla="*/ 4 w 45"/>
                <a:gd name="T29" fmla="*/ 40 h 45"/>
                <a:gd name="T30" fmla="*/ 12 w 45"/>
                <a:gd name="T31" fmla="*/ 33 h 45"/>
                <a:gd name="T32" fmla="*/ 5 w 45"/>
                <a:gd name="T33" fmla="*/ 41 h 45"/>
                <a:gd name="T34" fmla="*/ 16 w 45"/>
                <a:gd name="T35" fmla="*/ 45 h 45"/>
                <a:gd name="T36" fmla="*/ 15 w 45"/>
                <a:gd name="T37" fmla="*/ 35 h 45"/>
                <a:gd name="T38" fmla="*/ 17 w 45"/>
                <a:gd name="T39" fmla="*/ 35 h 45"/>
                <a:gd name="T40" fmla="*/ 42 w 45"/>
                <a:gd name="T41" fmla="*/ 38 h 45"/>
                <a:gd name="T42" fmla="*/ 33 w 45"/>
                <a:gd name="T43" fmla="*/ 44 h 45"/>
                <a:gd name="T44" fmla="*/ 19 w 45"/>
                <a:gd name="T45" fmla="*/ 33 h 45"/>
                <a:gd name="T46" fmla="*/ 24 w 45"/>
                <a:gd name="T47" fmla="*/ 31 h 45"/>
                <a:gd name="T48" fmla="*/ 35 w 45"/>
                <a:gd name="T49" fmla="*/ 39 h 45"/>
                <a:gd name="T50" fmla="*/ 39 w 45"/>
                <a:gd name="T51" fmla="*/ 33 h 45"/>
                <a:gd name="T52" fmla="*/ 31 w 45"/>
                <a:gd name="T53" fmla="*/ 24 h 45"/>
                <a:gd name="T54" fmla="*/ 33 w 45"/>
                <a:gd name="T55" fmla="*/ 18 h 45"/>
                <a:gd name="T56" fmla="*/ 45 w 45"/>
                <a:gd name="T57" fmla="*/ 33 h 45"/>
                <a:gd name="T58" fmla="*/ 30 w 45"/>
                <a:gd name="T59" fmla="*/ 10 h 45"/>
                <a:gd name="T60" fmla="*/ 29 w 45"/>
                <a:gd name="T61" fmla="*/ 10 h 45"/>
                <a:gd name="T62" fmla="*/ 30 w 45"/>
                <a:gd name="T63" fmla="*/ 0 h 45"/>
                <a:gd name="T64" fmla="*/ 30 w 45"/>
                <a:gd name="T65" fmla="*/ 10 h 45"/>
                <a:gd name="T66" fmla="*/ 34 w 45"/>
                <a:gd name="T67" fmla="*/ 12 h 45"/>
                <a:gd name="T68" fmla="*/ 33 w 45"/>
                <a:gd name="T69" fmla="*/ 11 h 45"/>
                <a:gd name="T70" fmla="*/ 41 w 45"/>
                <a:gd name="T71" fmla="*/ 4 h 45"/>
                <a:gd name="T72" fmla="*/ 34 w 45"/>
                <a:gd name="T73" fmla="*/ 12 h 45"/>
                <a:gd name="T74" fmla="*/ 36 w 45"/>
                <a:gd name="T75" fmla="*/ 17 h 45"/>
                <a:gd name="T76" fmla="*/ 36 w 45"/>
                <a:gd name="T77" fmla="*/ 15 h 45"/>
                <a:gd name="T78" fmla="*/ 45 w 45"/>
                <a:gd name="T79"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 h="45">
                  <a:moveTo>
                    <a:pt x="10" y="30"/>
                  </a:moveTo>
                  <a:cubicBezTo>
                    <a:pt x="1" y="30"/>
                    <a:pt x="1" y="30"/>
                    <a:pt x="1" y="30"/>
                  </a:cubicBezTo>
                  <a:cubicBezTo>
                    <a:pt x="1" y="30"/>
                    <a:pt x="0" y="30"/>
                    <a:pt x="0" y="29"/>
                  </a:cubicBezTo>
                  <a:cubicBezTo>
                    <a:pt x="0" y="29"/>
                    <a:pt x="1" y="29"/>
                    <a:pt x="1" y="29"/>
                  </a:cubicBezTo>
                  <a:cubicBezTo>
                    <a:pt x="10" y="29"/>
                    <a:pt x="10" y="29"/>
                    <a:pt x="10" y="29"/>
                  </a:cubicBezTo>
                  <a:cubicBezTo>
                    <a:pt x="10" y="29"/>
                    <a:pt x="11" y="29"/>
                    <a:pt x="11" y="29"/>
                  </a:cubicBezTo>
                  <a:cubicBezTo>
                    <a:pt x="11" y="30"/>
                    <a:pt x="10" y="30"/>
                    <a:pt x="10" y="30"/>
                  </a:cubicBezTo>
                  <a:moveTo>
                    <a:pt x="22" y="14"/>
                  </a:moveTo>
                  <a:cubicBezTo>
                    <a:pt x="14" y="7"/>
                    <a:pt x="14" y="7"/>
                    <a:pt x="14" y="7"/>
                  </a:cubicBezTo>
                  <a:cubicBezTo>
                    <a:pt x="14" y="6"/>
                    <a:pt x="13" y="6"/>
                    <a:pt x="13" y="6"/>
                  </a:cubicBezTo>
                  <a:cubicBezTo>
                    <a:pt x="12" y="6"/>
                    <a:pt x="11" y="6"/>
                    <a:pt x="11" y="7"/>
                  </a:cubicBezTo>
                  <a:cubicBezTo>
                    <a:pt x="7" y="10"/>
                    <a:pt x="7" y="10"/>
                    <a:pt x="7" y="10"/>
                  </a:cubicBezTo>
                  <a:cubicBezTo>
                    <a:pt x="6" y="11"/>
                    <a:pt x="6" y="12"/>
                    <a:pt x="6" y="12"/>
                  </a:cubicBezTo>
                  <a:cubicBezTo>
                    <a:pt x="6" y="13"/>
                    <a:pt x="6" y="14"/>
                    <a:pt x="7" y="14"/>
                  </a:cubicBezTo>
                  <a:cubicBezTo>
                    <a:pt x="14" y="21"/>
                    <a:pt x="14" y="21"/>
                    <a:pt x="14" y="21"/>
                  </a:cubicBezTo>
                  <a:cubicBezTo>
                    <a:pt x="14" y="28"/>
                    <a:pt x="14" y="28"/>
                    <a:pt x="14" y="28"/>
                  </a:cubicBezTo>
                  <a:cubicBezTo>
                    <a:pt x="13" y="28"/>
                    <a:pt x="13" y="27"/>
                    <a:pt x="12" y="27"/>
                  </a:cubicBezTo>
                  <a:cubicBezTo>
                    <a:pt x="3" y="18"/>
                    <a:pt x="3" y="18"/>
                    <a:pt x="3" y="18"/>
                  </a:cubicBezTo>
                  <a:cubicBezTo>
                    <a:pt x="2" y="16"/>
                    <a:pt x="1" y="14"/>
                    <a:pt x="1" y="12"/>
                  </a:cubicBezTo>
                  <a:cubicBezTo>
                    <a:pt x="1" y="10"/>
                    <a:pt x="2" y="8"/>
                    <a:pt x="3" y="7"/>
                  </a:cubicBezTo>
                  <a:cubicBezTo>
                    <a:pt x="7" y="3"/>
                    <a:pt x="7" y="3"/>
                    <a:pt x="7" y="3"/>
                  </a:cubicBezTo>
                  <a:cubicBezTo>
                    <a:pt x="9" y="1"/>
                    <a:pt x="10" y="1"/>
                    <a:pt x="13" y="1"/>
                  </a:cubicBezTo>
                  <a:cubicBezTo>
                    <a:pt x="15" y="1"/>
                    <a:pt x="17" y="1"/>
                    <a:pt x="18" y="3"/>
                  </a:cubicBezTo>
                  <a:cubicBezTo>
                    <a:pt x="27" y="12"/>
                    <a:pt x="27" y="12"/>
                    <a:pt x="27" y="12"/>
                  </a:cubicBezTo>
                  <a:cubicBezTo>
                    <a:pt x="27" y="12"/>
                    <a:pt x="28" y="13"/>
                    <a:pt x="28" y="13"/>
                  </a:cubicBezTo>
                  <a:lnTo>
                    <a:pt x="22" y="14"/>
                  </a:lnTo>
                  <a:close/>
                  <a:moveTo>
                    <a:pt x="5" y="41"/>
                  </a:moveTo>
                  <a:cubicBezTo>
                    <a:pt x="5" y="41"/>
                    <a:pt x="5" y="41"/>
                    <a:pt x="5" y="41"/>
                  </a:cubicBezTo>
                  <a:cubicBezTo>
                    <a:pt x="5" y="41"/>
                    <a:pt x="4" y="41"/>
                    <a:pt x="4" y="41"/>
                  </a:cubicBezTo>
                  <a:cubicBezTo>
                    <a:pt x="4" y="41"/>
                    <a:pt x="4" y="40"/>
                    <a:pt x="4" y="40"/>
                  </a:cubicBezTo>
                  <a:cubicBezTo>
                    <a:pt x="11" y="33"/>
                    <a:pt x="11" y="33"/>
                    <a:pt x="11" y="33"/>
                  </a:cubicBezTo>
                  <a:cubicBezTo>
                    <a:pt x="11" y="33"/>
                    <a:pt x="12" y="33"/>
                    <a:pt x="12" y="33"/>
                  </a:cubicBezTo>
                  <a:cubicBezTo>
                    <a:pt x="13" y="33"/>
                    <a:pt x="13" y="34"/>
                    <a:pt x="12" y="34"/>
                  </a:cubicBezTo>
                  <a:lnTo>
                    <a:pt x="5" y="41"/>
                  </a:lnTo>
                  <a:close/>
                  <a:moveTo>
                    <a:pt x="17" y="44"/>
                  </a:moveTo>
                  <a:cubicBezTo>
                    <a:pt x="17" y="44"/>
                    <a:pt x="16" y="45"/>
                    <a:pt x="16" y="45"/>
                  </a:cubicBezTo>
                  <a:cubicBezTo>
                    <a:pt x="15" y="45"/>
                    <a:pt x="15" y="44"/>
                    <a:pt x="15" y="44"/>
                  </a:cubicBezTo>
                  <a:cubicBezTo>
                    <a:pt x="15" y="35"/>
                    <a:pt x="15" y="35"/>
                    <a:pt x="15" y="35"/>
                  </a:cubicBezTo>
                  <a:cubicBezTo>
                    <a:pt x="15" y="35"/>
                    <a:pt x="15" y="35"/>
                    <a:pt x="16" y="35"/>
                  </a:cubicBezTo>
                  <a:cubicBezTo>
                    <a:pt x="16" y="35"/>
                    <a:pt x="17" y="35"/>
                    <a:pt x="17" y="35"/>
                  </a:cubicBezTo>
                  <a:lnTo>
                    <a:pt x="17" y="44"/>
                  </a:lnTo>
                  <a:close/>
                  <a:moveTo>
                    <a:pt x="42" y="38"/>
                  </a:moveTo>
                  <a:cubicBezTo>
                    <a:pt x="38" y="42"/>
                    <a:pt x="38" y="42"/>
                    <a:pt x="38" y="42"/>
                  </a:cubicBezTo>
                  <a:cubicBezTo>
                    <a:pt x="37" y="44"/>
                    <a:pt x="35" y="44"/>
                    <a:pt x="33" y="44"/>
                  </a:cubicBezTo>
                  <a:cubicBezTo>
                    <a:pt x="31" y="44"/>
                    <a:pt x="29" y="44"/>
                    <a:pt x="27" y="42"/>
                  </a:cubicBezTo>
                  <a:cubicBezTo>
                    <a:pt x="19" y="33"/>
                    <a:pt x="19" y="33"/>
                    <a:pt x="19" y="33"/>
                  </a:cubicBezTo>
                  <a:cubicBezTo>
                    <a:pt x="18" y="33"/>
                    <a:pt x="18" y="32"/>
                    <a:pt x="17" y="32"/>
                  </a:cubicBezTo>
                  <a:cubicBezTo>
                    <a:pt x="24" y="31"/>
                    <a:pt x="24" y="31"/>
                    <a:pt x="24" y="31"/>
                  </a:cubicBezTo>
                  <a:cubicBezTo>
                    <a:pt x="31" y="39"/>
                    <a:pt x="31" y="39"/>
                    <a:pt x="31" y="39"/>
                  </a:cubicBezTo>
                  <a:cubicBezTo>
                    <a:pt x="32" y="39"/>
                    <a:pt x="34" y="40"/>
                    <a:pt x="35" y="39"/>
                  </a:cubicBezTo>
                  <a:cubicBezTo>
                    <a:pt x="39" y="35"/>
                    <a:pt x="39" y="35"/>
                    <a:pt x="39" y="35"/>
                  </a:cubicBezTo>
                  <a:cubicBezTo>
                    <a:pt x="39" y="34"/>
                    <a:pt x="39" y="34"/>
                    <a:pt x="39" y="33"/>
                  </a:cubicBezTo>
                  <a:cubicBezTo>
                    <a:pt x="39" y="32"/>
                    <a:pt x="39" y="31"/>
                    <a:pt x="39" y="31"/>
                  </a:cubicBezTo>
                  <a:cubicBezTo>
                    <a:pt x="31" y="24"/>
                    <a:pt x="31" y="24"/>
                    <a:pt x="31" y="24"/>
                  </a:cubicBezTo>
                  <a:cubicBezTo>
                    <a:pt x="32" y="17"/>
                    <a:pt x="32" y="17"/>
                    <a:pt x="32" y="17"/>
                  </a:cubicBezTo>
                  <a:cubicBezTo>
                    <a:pt x="32" y="18"/>
                    <a:pt x="33" y="18"/>
                    <a:pt x="33" y="18"/>
                  </a:cubicBezTo>
                  <a:cubicBezTo>
                    <a:pt x="42" y="27"/>
                    <a:pt x="42" y="27"/>
                    <a:pt x="42" y="27"/>
                  </a:cubicBezTo>
                  <a:cubicBezTo>
                    <a:pt x="44" y="29"/>
                    <a:pt x="45" y="31"/>
                    <a:pt x="45" y="33"/>
                  </a:cubicBezTo>
                  <a:cubicBezTo>
                    <a:pt x="45" y="35"/>
                    <a:pt x="44" y="37"/>
                    <a:pt x="42" y="38"/>
                  </a:cubicBezTo>
                  <a:moveTo>
                    <a:pt x="30" y="10"/>
                  </a:moveTo>
                  <a:cubicBezTo>
                    <a:pt x="30" y="10"/>
                    <a:pt x="30" y="11"/>
                    <a:pt x="30" y="11"/>
                  </a:cubicBezTo>
                  <a:cubicBezTo>
                    <a:pt x="29" y="11"/>
                    <a:pt x="29" y="10"/>
                    <a:pt x="29" y="10"/>
                  </a:cubicBezTo>
                  <a:cubicBezTo>
                    <a:pt x="29" y="1"/>
                    <a:pt x="29" y="1"/>
                    <a:pt x="29" y="1"/>
                  </a:cubicBezTo>
                  <a:cubicBezTo>
                    <a:pt x="29" y="1"/>
                    <a:pt x="29" y="0"/>
                    <a:pt x="30" y="0"/>
                  </a:cubicBezTo>
                  <a:cubicBezTo>
                    <a:pt x="30" y="0"/>
                    <a:pt x="30" y="1"/>
                    <a:pt x="30" y="1"/>
                  </a:cubicBezTo>
                  <a:lnTo>
                    <a:pt x="30" y="10"/>
                  </a:lnTo>
                  <a:close/>
                  <a:moveTo>
                    <a:pt x="34" y="12"/>
                  </a:moveTo>
                  <a:cubicBezTo>
                    <a:pt x="34" y="12"/>
                    <a:pt x="34" y="12"/>
                    <a:pt x="34" y="12"/>
                  </a:cubicBezTo>
                  <a:cubicBezTo>
                    <a:pt x="34" y="12"/>
                    <a:pt x="33" y="12"/>
                    <a:pt x="33" y="12"/>
                  </a:cubicBezTo>
                  <a:cubicBezTo>
                    <a:pt x="33" y="12"/>
                    <a:pt x="33" y="11"/>
                    <a:pt x="33" y="11"/>
                  </a:cubicBezTo>
                  <a:cubicBezTo>
                    <a:pt x="40" y="4"/>
                    <a:pt x="40" y="4"/>
                    <a:pt x="40" y="4"/>
                  </a:cubicBezTo>
                  <a:cubicBezTo>
                    <a:pt x="40" y="4"/>
                    <a:pt x="41" y="4"/>
                    <a:pt x="41" y="4"/>
                  </a:cubicBezTo>
                  <a:cubicBezTo>
                    <a:pt x="42" y="4"/>
                    <a:pt x="42" y="5"/>
                    <a:pt x="41" y="5"/>
                  </a:cubicBezTo>
                  <a:lnTo>
                    <a:pt x="34" y="12"/>
                  </a:lnTo>
                  <a:close/>
                  <a:moveTo>
                    <a:pt x="44" y="17"/>
                  </a:moveTo>
                  <a:cubicBezTo>
                    <a:pt x="36" y="17"/>
                    <a:pt x="36" y="17"/>
                    <a:pt x="36" y="17"/>
                  </a:cubicBezTo>
                  <a:cubicBezTo>
                    <a:pt x="35" y="17"/>
                    <a:pt x="35" y="16"/>
                    <a:pt x="35" y="16"/>
                  </a:cubicBezTo>
                  <a:cubicBezTo>
                    <a:pt x="35" y="15"/>
                    <a:pt x="35" y="15"/>
                    <a:pt x="36" y="15"/>
                  </a:cubicBezTo>
                  <a:cubicBezTo>
                    <a:pt x="44" y="15"/>
                    <a:pt x="44" y="15"/>
                    <a:pt x="44" y="15"/>
                  </a:cubicBezTo>
                  <a:cubicBezTo>
                    <a:pt x="45" y="15"/>
                    <a:pt x="45" y="15"/>
                    <a:pt x="45" y="16"/>
                  </a:cubicBezTo>
                  <a:cubicBezTo>
                    <a:pt x="45" y="16"/>
                    <a:pt x="45" y="17"/>
                    <a:pt x="44" y="17"/>
                  </a:cubicBezTo>
                </a:path>
              </a:pathLst>
            </a:custGeom>
            <a:solidFill>
              <a:srgbClr val="222830"/>
            </a:solidFill>
            <a:ln w="12700" cap="flat" cmpd="sng" algn="ctr">
              <a:solidFill>
                <a:srgbClr val="222830"/>
              </a:solid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dirty="0">
                <a:ln>
                  <a:noFill/>
                </a:ln>
                <a:solidFill>
                  <a:sysClr val="window" lastClr="FFFFFF"/>
                </a:solidFill>
                <a:effectLst/>
                <a:uLnTx/>
                <a:uFillTx/>
              </a:endParaRPr>
            </a:p>
          </p:txBody>
        </p:sp>
      </p:grpSp>
      <p:grpSp>
        <p:nvGrpSpPr>
          <p:cNvPr id="75" name="组合 74">
            <a:extLst>
              <a:ext uri="{FF2B5EF4-FFF2-40B4-BE49-F238E27FC236}">
                <a16:creationId xmlns:a16="http://schemas.microsoft.com/office/drawing/2014/main" id="{E869A2FD-2A5B-4019-A9F5-3138C9080092}"/>
              </a:ext>
            </a:extLst>
          </p:cNvPr>
          <p:cNvGrpSpPr/>
          <p:nvPr/>
        </p:nvGrpSpPr>
        <p:grpSpPr>
          <a:xfrm>
            <a:off x="8042049" y="2146558"/>
            <a:ext cx="2548616" cy="847956"/>
            <a:chOff x="8118249" y="1639209"/>
            <a:chExt cx="2548616" cy="847956"/>
          </a:xfrm>
        </p:grpSpPr>
        <p:sp>
          <p:nvSpPr>
            <p:cNvPr id="76" name="Text Placeholder 5">
              <a:extLst>
                <a:ext uri="{FF2B5EF4-FFF2-40B4-BE49-F238E27FC236}">
                  <a16:creationId xmlns:a16="http://schemas.microsoft.com/office/drawing/2014/main" id="{2B2E6425-4C06-43C8-B3D3-C7840F20CB53}"/>
                </a:ext>
              </a:extLst>
            </p:cNvPr>
            <p:cNvSpPr txBox="1">
              <a:spLocks/>
            </p:cNvSpPr>
            <p:nvPr/>
          </p:nvSpPr>
          <p:spPr>
            <a:xfrm>
              <a:off x="8118249" y="16392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dirty="0">
                  <a:solidFill>
                    <a:schemeClr val="tx1"/>
                  </a:solidFill>
                  <a:latin typeface="方正粗谭黑简体" panose="02000000000000000000" pitchFamily="2" charset="-122"/>
                  <a:ea typeface="方正粗谭黑简体" panose="02000000000000000000" pitchFamily="2" charset="-122"/>
                </a:rPr>
                <a:t>添加标题</a:t>
              </a:r>
            </a:p>
          </p:txBody>
        </p:sp>
        <p:sp>
          <p:nvSpPr>
            <p:cNvPr id="77" name="Text Placeholder 6">
              <a:extLst>
                <a:ext uri="{FF2B5EF4-FFF2-40B4-BE49-F238E27FC236}">
                  <a16:creationId xmlns:a16="http://schemas.microsoft.com/office/drawing/2014/main" id="{BA26CD54-BEE7-4301-9065-116F968ECD10}"/>
                </a:ext>
              </a:extLst>
            </p:cNvPr>
            <p:cNvSpPr txBox="1">
              <a:spLocks/>
            </p:cNvSpPr>
            <p:nvPr/>
          </p:nvSpPr>
          <p:spPr>
            <a:xfrm>
              <a:off x="8118249" y="2022263"/>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78" name="组合 77">
            <a:extLst>
              <a:ext uri="{FF2B5EF4-FFF2-40B4-BE49-F238E27FC236}">
                <a16:creationId xmlns:a16="http://schemas.microsoft.com/office/drawing/2014/main" id="{86275725-C434-4E42-B2D7-282E42472774}"/>
              </a:ext>
            </a:extLst>
          </p:cNvPr>
          <p:cNvGrpSpPr/>
          <p:nvPr/>
        </p:nvGrpSpPr>
        <p:grpSpPr>
          <a:xfrm>
            <a:off x="8707892" y="3480058"/>
            <a:ext cx="2548616" cy="864696"/>
            <a:chOff x="8746899" y="2934609"/>
            <a:chExt cx="2548616" cy="864696"/>
          </a:xfrm>
        </p:grpSpPr>
        <p:sp>
          <p:nvSpPr>
            <p:cNvPr id="79" name="Text Placeholder 5">
              <a:extLst>
                <a:ext uri="{FF2B5EF4-FFF2-40B4-BE49-F238E27FC236}">
                  <a16:creationId xmlns:a16="http://schemas.microsoft.com/office/drawing/2014/main" id="{61E07571-58D2-4584-B44E-53CFEFBC151C}"/>
                </a:ext>
              </a:extLst>
            </p:cNvPr>
            <p:cNvSpPr txBox="1">
              <a:spLocks/>
            </p:cNvSpPr>
            <p:nvPr/>
          </p:nvSpPr>
          <p:spPr>
            <a:xfrm>
              <a:off x="8746899" y="29346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dirty="0">
                  <a:solidFill>
                    <a:schemeClr val="tx1"/>
                  </a:solidFill>
                  <a:latin typeface="方正粗谭黑简体" panose="02000000000000000000" pitchFamily="2" charset="-122"/>
                  <a:ea typeface="方正粗谭黑简体" panose="02000000000000000000" pitchFamily="2" charset="-122"/>
                </a:rPr>
                <a:t>添加标题</a:t>
              </a:r>
            </a:p>
          </p:txBody>
        </p:sp>
        <p:sp>
          <p:nvSpPr>
            <p:cNvPr id="80" name="Text Placeholder 6">
              <a:extLst>
                <a:ext uri="{FF2B5EF4-FFF2-40B4-BE49-F238E27FC236}">
                  <a16:creationId xmlns:a16="http://schemas.microsoft.com/office/drawing/2014/main" id="{832F9C3D-44BB-4AED-9B19-38E685FAF5F9}"/>
                </a:ext>
              </a:extLst>
            </p:cNvPr>
            <p:cNvSpPr txBox="1">
              <a:spLocks/>
            </p:cNvSpPr>
            <p:nvPr/>
          </p:nvSpPr>
          <p:spPr>
            <a:xfrm>
              <a:off x="8746899" y="3334403"/>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81" name="组合 80">
            <a:extLst>
              <a:ext uri="{FF2B5EF4-FFF2-40B4-BE49-F238E27FC236}">
                <a16:creationId xmlns:a16="http://schemas.microsoft.com/office/drawing/2014/main" id="{DD639D00-4B9E-47AA-97A0-7D0F732106EB}"/>
              </a:ext>
            </a:extLst>
          </p:cNvPr>
          <p:cNvGrpSpPr/>
          <p:nvPr/>
        </p:nvGrpSpPr>
        <p:grpSpPr>
          <a:xfrm>
            <a:off x="805738" y="3480058"/>
            <a:ext cx="2548616" cy="843193"/>
            <a:chOff x="844745" y="2934609"/>
            <a:chExt cx="2548616" cy="843193"/>
          </a:xfrm>
        </p:grpSpPr>
        <p:sp>
          <p:nvSpPr>
            <p:cNvPr id="82" name="Text Placeholder 5">
              <a:extLst>
                <a:ext uri="{FF2B5EF4-FFF2-40B4-BE49-F238E27FC236}">
                  <a16:creationId xmlns:a16="http://schemas.microsoft.com/office/drawing/2014/main" id="{383E1C22-ECD9-459A-8F18-4E2CD96CFB7A}"/>
                </a:ext>
              </a:extLst>
            </p:cNvPr>
            <p:cNvSpPr txBox="1">
              <a:spLocks/>
            </p:cNvSpPr>
            <p:nvPr/>
          </p:nvSpPr>
          <p:spPr>
            <a:xfrm>
              <a:off x="1040265" y="29346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zh-CN" altLang="en-US" dirty="0">
                  <a:solidFill>
                    <a:schemeClr val="tx1"/>
                  </a:solidFill>
                  <a:latin typeface="方正粗谭黑简体" panose="02000000000000000000" pitchFamily="2" charset="-122"/>
                  <a:ea typeface="方正粗谭黑简体" panose="02000000000000000000" pitchFamily="2" charset="-122"/>
                </a:rPr>
                <a:t>添加标题</a:t>
              </a:r>
            </a:p>
          </p:txBody>
        </p:sp>
        <p:sp>
          <p:nvSpPr>
            <p:cNvPr id="83" name="Text Placeholder 6">
              <a:extLst>
                <a:ext uri="{FF2B5EF4-FFF2-40B4-BE49-F238E27FC236}">
                  <a16:creationId xmlns:a16="http://schemas.microsoft.com/office/drawing/2014/main" id="{C7C48C15-92BF-4B0B-A072-794E84ACA019}"/>
                </a:ext>
              </a:extLst>
            </p:cNvPr>
            <p:cNvSpPr txBox="1">
              <a:spLocks/>
            </p:cNvSpPr>
            <p:nvPr/>
          </p:nvSpPr>
          <p:spPr>
            <a:xfrm>
              <a:off x="844745" y="3312900"/>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84" name="组合 83">
            <a:extLst>
              <a:ext uri="{FF2B5EF4-FFF2-40B4-BE49-F238E27FC236}">
                <a16:creationId xmlns:a16="http://schemas.microsoft.com/office/drawing/2014/main" id="{D8F1BBBF-5A16-4595-8653-A79F6B5AA47D}"/>
              </a:ext>
            </a:extLst>
          </p:cNvPr>
          <p:cNvGrpSpPr/>
          <p:nvPr/>
        </p:nvGrpSpPr>
        <p:grpSpPr>
          <a:xfrm>
            <a:off x="1488849" y="2146558"/>
            <a:ext cx="2548616" cy="872185"/>
            <a:chOff x="1565049" y="1753509"/>
            <a:chExt cx="2548616" cy="872185"/>
          </a:xfrm>
        </p:grpSpPr>
        <p:sp>
          <p:nvSpPr>
            <p:cNvPr id="85" name="Text Placeholder 5">
              <a:extLst>
                <a:ext uri="{FF2B5EF4-FFF2-40B4-BE49-F238E27FC236}">
                  <a16:creationId xmlns:a16="http://schemas.microsoft.com/office/drawing/2014/main" id="{AFF60059-FAF8-42FE-AB89-9DD8A5DF633B}"/>
                </a:ext>
              </a:extLst>
            </p:cNvPr>
            <p:cNvSpPr txBox="1">
              <a:spLocks/>
            </p:cNvSpPr>
            <p:nvPr/>
          </p:nvSpPr>
          <p:spPr>
            <a:xfrm>
              <a:off x="1783215" y="17535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zh-CN" altLang="en-US" dirty="0">
                  <a:solidFill>
                    <a:schemeClr val="tx1"/>
                  </a:solidFill>
                  <a:latin typeface="方正粗谭黑简体" panose="02000000000000000000" pitchFamily="2" charset="-122"/>
                  <a:ea typeface="方正粗谭黑简体" panose="02000000000000000000" pitchFamily="2" charset="-122"/>
                </a:rPr>
                <a:t>添加标题</a:t>
              </a:r>
            </a:p>
          </p:txBody>
        </p:sp>
        <p:sp>
          <p:nvSpPr>
            <p:cNvPr id="86" name="Text Placeholder 6">
              <a:extLst>
                <a:ext uri="{FF2B5EF4-FFF2-40B4-BE49-F238E27FC236}">
                  <a16:creationId xmlns:a16="http://schemas.microsoft.com/office/drawing/2014/main" id="{645A4CDF-3020-4F40-92A2-F3A90CA0A4F4}"/>
                </a:ext>
              </a:extLst>
            </p:cNvPr>
            <p:cNvSpPr txBox="1">
              <a:spLocks/>
            </p:cNvSpPr>
            <p:nvPr/>
          </p:nvSpPr>
          <p:spPr>
            <a:xfrm>
              <a:off x="1565049" y="2160792"/>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87" name="组合 86">
            <a:extLst>
              <a:ext uri="{FF2B5EF4-FFF2-40B4-BE49-F238E27FC236}">
                <a16:creationId xmlns:a16="http://schemas.microsoft.com/office/drawing/2014/main" id="{588353CC-442A-434C-A300-66E765A154AC}"/>
              </a:ext>
            </a:extLst>
          </p:cNvPr>
          <p:cNvGrpSpPr/>
          <p:nvPr/>
        </p:nvGrpSpPr>
        <p:grpSpPr>
          <a:xfrm>
            <a:off x="8042049" y="4804033"/>
            <a:ext cx="2548616" cy="856499"/>
            <a:chOff x="8080149" y="4344309"/>
            <a:chExt cx="2548616" cy="856499"/>
          </a:xfrm>
        </p:grpSpPr>
        <p:sp>
          <p:nvSpPr>
            <p:cNvPr id="88" name="Text Placeholder 5">
              <a:extLst>
                <a:ext uri="{FF2B5EF4-FFF2-40B4-BE49-F238E27FC236}">
                  <a16:creationId xmlns:a16="http://schemas.microsoft.com/office/drawing/2014/main" id="{76AB82DB-FE5B-435D-87CD-424F8F09192E}"/>
                </a:ext>
              </a:extLst>
            </p:cNvPr>
            <p:cNvSpPr txBox="1">
              <a:spLocks/>
            </p:cNvSpPr>
            <p:nvPr/>
          </p:nvSpPr>
          <p:spPr>
            <a:xfrm>
              <a:off x="8080149" y="434430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dirty="0">
                  <a:solidFill>
                    <a:schemeClr val="tx1"/>
                  </a:solidFill>
                  <a:latin typeface="方正粗谭黑简体" panose="02000000000000000000" pitchFamily="2" charset="-122"/>
                  <a:ea typeface="方正粗谭黑简体" panose="02000000000000000000" pitchFamily="2" charset="-122"/>
                </a:rPr>
                <a:t>添加标题</a:t>
              </a:r>
            </a:p>
          </p:txBody>
        </p:sp>
        <p:sp>
          <p:nvSpPr>
            <p:cNvPr id="89" name="Text Placeholder 6">
              <a:extLst>
                <a:ext uri="{FF2B5EF4-FFF2-40B4-BE49-F238E27FC236}">
                  <a16:creationId xmlns:a16="http://schemas.microsoft.com/office/drawing/2014/main" id="{8252C16A-5AFA-4451-87CC-E4542A7BF184}"/>
                </a:ext>
              </a:extLst>
            </p:cNvPr>
            <p:cNvSpPr txBox="1">
              <a:spLocks/>
            </p:cNvSpPr>
            <p:nvPr/>
          </p:nvSpPr>
          <p:spPr>
            <a:xfrm>
              <a:off x="8080149" y="4735906"/>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ct val="0"/>
                </a:spcBef>
              </a:pPr>
              <a:r>
                <a:rPr lang="zh-CN" altLang="en-US" sz="1200" dirty="0">
                  <a:solidFill>
                    <a:schemeClr val="tx1"/>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90" name="组合 89">
            <a:extLst>
              <a:ext uri="{FF2B5EF4-FFF2-40B4-BE49-F238E27FC236}">
                <a16:creationId xmlns:a16="http://schemas.microsoft.com/office/drawing/2014/main" id="{8D4647DF-2DCF-499A-A34A-769FD2501E49}"/>
              </a:ext>
            </a:extLst>
          </p:cNvPr>
          <p:cNvGrpSpPr/>
          <p:nvPr/>
        </p:nvGrpSpPr>
        <p:grpSpPr>
          <a:xfrm>
            <a:off x="1517819" y="4804033"/>
            <a:ext cx="2548616" cy="874529"/>
            <a:chOff x="1594019" y="4363359"/>
            <a:chExt cx="2548616" cy="874529"/>
          </a:xfrm>
        </p:grpSpPr>
        <p:sp>
          <p:nvSpPr>
            <p:cNvPr id="91" name="Text Placeholder 5">
              <a:extLst>
                <a:ext uri="{FF2B5EF4-FFF2-40B4-BE49-F238E27FC236}">
                  <a16:creationId xmlns:a16="http://schemas.microsoft.com/office/drawing/2014/main" id="{DD612E15-8898-4484-9B29-CC578454D0A5}"/>
                </a:ext>
              </a:extLst>
            </p:cNvPr>
            <p:cNvSpPr txBox="1">
              <a:spLocks/>
            </p:cNvSpPr>
            <p:nvPr/>
          </p:nvSpPr>
          <p:spPr>
            <a:xfrm>
              <a:off x="1783215" y="4363359"/>
              <a:ext cx="233045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zh-CN" altLang="en-US" dirty="0">
                  <a:solidFill>
                    <a:schemeClr val="tx1"/>
                  </a:solidFill>
                  <a:latin typeface="方正粗谭黑简体" panose="02000000000000000000" pitchFamily="2" charset="-122"/>
                  <a:ea typeface="方正粗谭黑简体" panose="02000000000000000000" pitchFamily="2" charset="-122"/>
                </a:rPr>
                <a:t>添加标题</a:t>
              </a:r>
            </a:p>
          </p:txBody>
        </p:sp>
        <p:sp>
          <p:nvSpPr>
            <p:cNvPr id="92" name="Text Placeholder 6">
              <a:extLst>
                <a:ext uri="{FF2B5EF4-FFF2-40B4-BE49-F238E27FC236}">
                  <a16:creationId xmlns:a16="http://schemas.microsoft.com/office/drawing/2014/main" id="{07608200-A3DB-44C2-94DC-141B74FCBBEE}"/>
                </a:ext>
              </a:extLst>
            </p:cNvPr>
            <p:cNvSpPr txBox="1">
              <a:spLocks/>
            </p:cNvSpPr>
            <p:nvPr/>
          </p:nvSpPr>
          <p:spPr>
            <a:xfrm>
              <a:off x="1594019" y="4772986"/>
              <a:ext cx="2548616" cy="464902"/>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spcBef>
                  <a:spcPct val="0"/>
                </a:spcBef>
              </a:pPr>
              <a:r>
                <a:rPr lang="zh-CN" altLang="en-US" sz="1200" dirty="0">
                  <a:solidFill>
                    <a:schemeClr val="tx1"/>
                  </a:solidFill>
                  <a:latin typeface="微软雅黑 Light" panose="020B0502040204020203" pitchFamily="34" charset="-122"/>
                  <a:ea typeface="微软雅黑 Light" panose="020B0502040204020203" pitchFamily="34" charset="-122"/>
                  <a:sym typeface="微软雅黑" pitchFamily="34" charset="-122"/>
                </a:rPr>
                <a:t>在此录入图表的描述说明，在此录入上述图表的描述说明，在此录入上述图表的描述说明。</a:t>
              </a:r>
            </a:p>
          </p:txBody>
        </p:sp>
      </p:grpSp>
      <p:grpSp>
        <p:nvGrpSpPr>
          <p:cNvPr id="3" name="组合 2">
            <a:extLst>
              <a:ext uri="{FF2B5EF4-FFF2-40B4-BE49-F238E27FC236}">
                <a16:creationId xmlns:a16="http://schemas.microsoft.com/office/drawing/2014/main" id="{799596A1-1C75-4207-819A-CB15E0DD95FF}"/>
              </a:ext>
            </a:extLst>
          </p:cNvPr>
          <p:cNvGrpSpPr/>
          <p:nvPr/>
        </p:nvGrpSpPr>
        <p:grpSpPr>
          <a:xfrm>
            <a:off x="4850938" y="2897452"/>
            <a:ext cx="2321308" cy="2321308"/>
            <a:chOff x="4850938" y="2897452"/>
            <a:chExt cx="2321308" cy="2321308"/>
          </a:xfrm>
        </p:grpSpPr>
        <p:sp>
          <p:nvSpPr>
            <p:cNvPr id="55" name="Shape 10159">
              <a:extLst>
                <a:ext uri="{FF2B5EF4-FFF2-40B4-BE49-F238E27FC236}">
                  <a16:creationId xmlns:a16="http://schemas.microsoft.com/office/drawing/2014/main" id="{C2A75241-0803-4E28-9434-EFA8AA96C1EF}"/>
                </a:ext>
              </a:extLst>
            </p:cNvPr>
            <p:cNvSpPr/>
            <p:nvPr/>
          </p:nvSpPr>
          <p:spPr>
            <a:xfrm>
              <a:off x="4850938" y="2897452"/>
              <a:ext cx="2321308" cy="23213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ysClr val="window" lastClr="FFFFFF"/>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endParaRPr>
            </a:p>
          </p:txBody>
        </p:sp>
        <p:sp>
          <p:nvSpPr>
            <p:cNvPr id="52" name="矩形 51">
              <a:extLst>
                <a:ext uri="{FF2B5EF4-FFF2-40B4-BE49-F238E27FC236}">
                  <a16:creationId xmlns:a16="http://schemas.microsoft.com/office/drawing/2014/main" id="{8675BFE7-4136-4F27-80D6-2A7DBF407D3A}"/>
                </a:ext>
              </a:extLst>
            </p:cNvPr>
            <p:cNvSpPr/>
            <p:nvPr/>
          </p:nvSpPr>
          <p:spPr>
            <a:xfrm>
              <a:off x="5197812" y="3283110"/>
              <a:ext cx="1588897" cy="1631216"/>
            </a:xfrm>
            <a:prstGeom prst="rect">
              <a:avLst/>
            </a:prstGeom>
          </p:spPr>
          <p:txBody>
            <a:bodyPr wrap="none">
              <a:spAutoFit/>
            </a:bodyPr>
            <a:lstStyle/>
            <a:p>
              <a:pPr algn="ctr" defTabSz="914400" fontAlgn="base">
                <a:spcBef>
                  <a:spcPct val="0"/>
                </a:spcBef>
                <a:buFont typeface="Arial" panose="020B0604020202020204" pitchFamily="34" charset="0"/>
                <a:buNone/>
              </a:pPr>
              <a:r>
                <a:rPr lang="zh-CN" altLang="en-US" sz="2800" kern="100" dirty="0">
                  <a:solidFill>
                    <a:srgbClr val="152A35"/>
                  </a:solidFill>
                  <a:latin typeface="微软雅黑"/>
                </a:rPr>
                <a:t>合计</a:t>
              </a:r>
              <a:endParaRPr lang="en-US" altLang="zh-CN" sz="2800" kern="100" dirty="0">
                <a:solidFill>
                  <a:srgbClr val="152A35"/>
                </a:solidFill>
                <a:latin typeface="微软雅黑"/>
              </a:endParaRPr>
            </a:p>
            <a:p>
              <a:pPr algn="ctr" defTabSz="914400" fontAlgn="base">
                <a:spcBef>
                  <a:spcPct val="0"/>
                </a:spcBef>
                <a:buFont typeface="Arial" panose="020B0604020202020204" pitchFamily="34" charset="0"/>
                <a:buNone/>
              </a:pPr>
              <a:r>
                <a:rPr lang="en-US" altLang="zh-CN" sz="3600" b="1" kern="100" dirty="0">
                  <a:solidFill>
                    <a:srgbClr val="152A35"/>
                  </a:solidFill>
                  <a:latin typeface="Lifeline JL" panose="00000400000000000000" pitchFamily="2" charset="0"/>
                </a:rPr>
                <a:t>320800</a:t>
              </a:r>
            </a:p>
            <a:p>
              <a:pPr algn="ctr" defTabSz="914400" fontAlgn="base">
                <a:spcBef>
                  <a:spcPct val="0"/>
                </a:spcBef>
                <a:buFont typeface="Arial" panose="020B0604020202020204" pitchFamily="34" charset="0"/>
                <a:buNone/>
              </a:pPr>
              <a:r>
                <a:rPr lang="zh-CN" altLang="en-US" sz="3200" kern="100" dirty="0">
                  <a:solidFill>
                    <a:srgbClr val="152A35"/>
                  </a:solidFill>
                  <a:latin typeface="Lifeline JL" panose="00000400000000000000" pitchFamily="2" charset="0"/>
                </a:rPr>
                <a:t>元</a:t>
              </a:r>
              <a:endParaRPr lang="zh-CN" altLang="zh-CN" sz="1600" kern="100" dirty="0">
                <a:solidFill>
                  <a:srgbClr val="152A35"/>
                </a:solidFill>
                <a:latin typeface="Lifeline JL" panose="00000400000000000000" pitchFamily="2" charset="0"/>
              </a:endParaRPr>
            </a:p>
          </p:txBody>
        </p:sp>
      </p:grpSp>
    </p:spTree>
    <p:extLst>
      <p:ext uri="{BB962C8B-B14F-4D97-AF65-F5344CB8AC3E}">
        <p14:creationId xmlns:p14="http://schemas.microsoft.com/office/powerpoint/2010/main" val="302125465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par>
                                <p:cTn id="34" presetID="53" presetClass="entr" presetSubtype="16" fill="hold" nodeType="withEffect">
                                  <p:stCondLst>
                                    <p:cond delay="25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Effect transition="in" filter="fade">
                                      <p:cBhvr>
                                        <p:cTn id="38" dur="500"/>
                                        <p:tgtEl>
                                          <p:spTgt spid="60"/>
                                        </p:tgtEl>
                                      </p:cBhvr>
                                    </p:animEffect>
                                  </p:childTnLst>
                                </p:cTn>
                              </p:par>
                              <p:par>
                                <p:cTn id="39" presetID="53" presetClass="entr" presetSubtype="16" fill="hold" nodeType="withEffect">
                                  <p:stCondLst>
                                    <p:cond delay="250"/>
                                  </p:stCondLst>
                                  <p:childTnLst>
                                    <p:set>
                                      <p:cBhvr>
                                        <p:cTn id="40" dur="1" fill="hold">
                                          <p:stCondLst>
                                            <p:cond delay="0"/>
                                          </p:stCondLst>
                                        </p:cTn>
                                        <p:tgtEl>
                                          <p:spTgt spid="66"/>
                                        </p:tgtEl>
                                        <p:attrNameLst>
                                          <p:attrName>style.visibility</p:attrName>
                                        </p:attrNameLst>
                                      </p:cBhvr>
                                      <p:to>
                                        <p:strVal val="visible"/>
                                      </p:to>
                                    </p:set>
                                    <p:anim calcmode="lin" valueType="num">
                                      <p:cBhvr>
                                        <p:cTn id="41" dur="500" fill="hold"/>
                                        <p:tgtEl>
                                          <p:spTgt spid="66"/>
                                        </p:tgtEl>
                                        <p:attrNameLst>
                                          <p:attrName>ppt_w</p:attrName>
                                        </p:attrNameLst>
                                      </p:cBhvr>
                                      <p:tavLst>
                                        <p:tav tm="0">
                                          <p:val>
                                            <p:fltVal val="0"/>
                                          </p:val>
                                        </p:tav>
                                        <p:tav tm="100000">
                                          <p:val>
                                            <p:strVal val="#ppt_w"/>
                                          </p:val>
                                        </p:tav>
                                      </p:tavLst>
                                    </p:anim>
                                    <p:anim calcmode="lin" valueType="num">
                                      <p:cBhvr>
                                        <p:cTn id="42" dur="500" fill="hold"/>
                                        <p:tgtEl>
                                          <p:spTgt spid="66"/>
                                        </p:tgtEl>
                                        <p:attrNameLst>
                                          <p:attrName>ppt_h</p:attrName>
                                        </p:attrNameLst>
                                      </p:cBhvr>
                                      <p:tavLst>
                                        <p:tav tm="0">
                                          <p:val>
                                            <p:fltVal val="0"/>
                                          </p:val>
                                        </p:tav>
                                        <p:tav tm="100000">
                                          <p:val>
                                            <p:strVal val="#ppt_h"/>
                                          </p:val>
                                        </p:tav>
                                      </p:tavLst>
                                    </p:anim>
                                    <p:animEffect transition="in" filter="fade">
                                      <p:cBhvr>
                                        <p:cTn id="43" dur="500"/>
                                        <p:tgtEl>
                                          <p:spTgt spid="66"/>
                                        </p:tgtEl>
                                      </p:cBhvr>
                                    </p:animEffect>
                                  </p:childTnLst>
                                </p:cTn>
                              </p:par>
                              <p:par>
                                <p:cTn id="44" presetID="53" presetClass="entr" presetSubtype="16" fill="hold" nodeType="withEffect">
                                  <p:stCondLst>
                                    <p:cond delay="25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Effect transition="in" filter="fade">
                                      <p:cBhvr>
                                        <p:cTn id="48" dur="500"/>
                                        <p:tgtEl>
                                          <p:spTgt spid="57"/>
                                        </p:tgtEl>
                                      </p:cBhvr>
                                    </p:animEffect>
                                  </p:childTnLst>
                                </p:cTn>
                              </p:par>
                              <p:par>
                                <p:cTn id="49" presetID="53" presetClass="entr" presetSubtype="16" fill="hold" nodeType="withEffect">
                                  <p:stCondLst>
                                    <p:cond delay="250"/>
                                  </p:stCondLst>
                                  <p:childTnLst>
                                    <p:set>
                                      <p:cBhvr>
                                        <p:cTn id="50" dur="1" fill="hold">
                                          <p:stCondLst>
                                            <p:cond delay="0"/>
                                          </p:stCondLst>
                                        </p:cTn>
                                        <p:tgtEl>
                                          <p:spTgt spid="69"/>
                                        </p:tgtEl>
                                        <p:attrNameLst>
                                          <p:attrName>style.visibility</p:attrName>
                                        </p:attrNameLst>
                                      </p:cBhvr>
                                      <p:to>
                                        <p:strVal val="visible"/>
                                      </p:to>
                                    </p:set>
                                    <p:anim calcmode="lin" valueType="num">
                                      <p:cBhvr>
                                        <p:cTn id="51" dur="500" fill="hold"/>
                                        <p:tgtEl>
                                          <p:spTgt spid="69"/>
                                        </p:tgtEl>
                                        <p:attrNameLst>
                                          <p:attrName>ppt_w</p:attrName>
                                        </p:attrNameLst>
                                      </p:cBhvr>
                                      <p:tavLst>
                                        <p:tav tm="0">
                                          <p:val>
                                            <p:fltVal val="0"/>
                                          </p:val>
                                        </p:tav>
                                        <p:tav tm="100000">
                                          <p:val>
                                            <p:strVal val="#ppt_w"/>
                                          </p:val>
                                        </p:tav>
                                      </p:tavLst>
                                    </p:anim>
                                    <p:anim calcmode="lin" valueType="num">
                                      <p:cBhvr>
                                        <p:cTn id="52" dur="500" fill="hold"/>
                                        <p:tgtEl>
                                          <p:spTgt spid="69"/>
                                        </p:tgtEl>
                                        <p:attrNameLst>
                                          <p:attrName>ppt_h</p:attrName>
                                        </p:attrNameLst>
                                      </p:cBhvr>
                                      <p:tavLst>
                                        <p:tav tm="0">
                                          <p:val>
                                            <p:fltVal val="0"/>
                                          </p:val>
                                        </p:tav>
                                        <p:tav tm="100000">
                                          <p:val>
                                            <p:strVal val="#ppt_h"/>
                                          </p:val>
                                        </p:tav>
                                      </p:tavLst>
                                    </p:anim>
                                    <p:animEffect transition="in" filter="fade">
                                      <p:cBhvr>
                                        <p:cTn id="53" dur="500"/>
                                        <p:tgtEl>
                                          <p:spTgt spid="69"/>
                                        </p:tgtEl>
                                      </p:cBhvr>
                                    </p:animEffect>
                                  </p:childTnLst>
                                </p:cTn>
                              </p:par>
                              <p:par>
                                <p:cTn id="54" presetID="53" presetClass="entr" presetSubtype="16" fill="hold" nodeType="withEffect">
                                  <p:stCondLst>
                                    <p:cond delay="250"/>
                                  </p:stCondLst>
                                  <p:childTnLst>
                                    <p:set>
                                      <p:cBhvr>
                                        <p:cTn id="55" dur="1" fill="hold">
                                          <p:stCondLst>
                                            <p:cond delay="0"/>
                                          </p:stCondLst>
                                        </p:cTn>
                                        <p:tgtEl>
                                          <p:spTgt spid="63"/>
                                        </p:tgtEl>
                                        <p:attrNameLst>
                                          <p:attrName>style.visibility</p:attrName>
                                        </p:attrNameLst>
                                      </p:cBhvr>
                                      <p:to>
                                        <p:strVal val="visible"/>
                                      </p:to>
                                    </p:set>
                                    <p:anim calcmode="lin" valueType="num">
                                      <p:cBhvr>
                                        <p:cTn id="56" dur="500" fill="hold"/>
                                        <p:tgtEl>
                                          <p:spTgt spid="63"/>
                                        </p:tgtEl>
                                        <p:attrNameLst>
                                          <p:attrName>ppt_w</p:attrName>
                                        </p:attrNameLst>
                                      </p:cBhvr>
                                      <p:tavLst>
                                        <p:tav tm="0">
                                          <p:val>
                                            <p:fltVal val="0"/>
                                          </p:val>
                                        </p:tav>
                                        <p:tav tm="100000">
                                          <p:val>
                                            <p:strVal val="#ppt_w"/>
                                          </p:val>
                                        </p:tav>
                                      </p:tavLst>
                                    </p:anim>
                                    <p:anim calcmode="lin" valueType="num">
                                      <p:cBhvr>
                                        <p:cTn id="57" dur="500" fill="hold"/>
                                        <p:tgtEl>
                                          <p:spTgt spid="63"/>
                                        </p:tgtEl>
                                        <p:attrNameLst>
                                          <p:attrName>ppt_h</p:attrName>
                                        </p:attrNameLst>
                                      </p:cBhvr>
                                      <p:tavLst>
                                        <p:tav tm="0">
                                          <p:val>
                                            <p:fltVal val="0"/>
                                          </p:val>
                                        </p:tav>
                                        <p:tav tm="100000">
                                          <p:val>
                                            <p:strVal val="#ppt_h"/>
                                          </p:val>
                                        </p:tav>
                                      </p:tavLst>
                                    </p:anim>
                                    <p:animEffect transition="in" filter="fade">
                                      <p:cBhvr>
                                        <p:cTn id="58" dur="500"/>
                                        <p:tgtEl>
                                          <p:spTgt spid="63"/>
                                        </p:tgtEl>
                                      </p:cBhvr>
                                    </p:animEffect>
                                  </p:childTnLst>
                                </p:cTn>
                              </p:par>
                              <p:par>
                                <p:cTn id="59" presetID="53" presetClass="entr" presetSubtype="16" fill="hold" nodeType="withEffect">
                                  <p:stCondLst>
                                    <p:cond delay="250"/>
                                  </p:stCondLst>
                                  <p:childTnLst>
                                    <p:set>
                                      <p:cBhvr>
                                        <p:cTn id="60" dur="1" fill="hold">
                                          <p:stCondLst>
                                            <p:cond delay="0"/>
                                          </p:stCondLst>
                                        </p:cTn>
                                        <p:tgtEl>
                                          <p:spTgt spid="72"/>
                                        </p:tgtEl>
                                        <p:attrNameLst>
                                          <p:attrName>style.visibility</p:attrName>
                                        </p:attrNameLst>
                                      </p:cBhvr>
                                      <p:to>
                                        <p:strVal val="visible"/>
                                      </p:to>
                                    </p:set>
                                    <p:anim calcmode="lin" valueType="num">
                                      <p:cBhvr>
                                        <p:cTn id="61" dur="500" fill="hold"/>
                                        <p:tgtEl>
                                          <p:spTgt spid="72"/>
                                        </p:tgtEl>
                                        <p:attrNameLst>
                                          <p:attrName>ppt_w</p:attrName>
                                        </p:attrNameLst>
                                      </p:cBhvr>
                                      <p:tavLst>
                                        <p:tav tm="0">
                                          <p:val>
                                            <p:fltVal val="0"/>
                                          </p:val>
                                        </p:tav>
                                        <p:tav tm="100000">
                                          <p:val>
                                            <p:strVal val="#ppt_w"/>
                                          </p:val>
                                        </p:tav>
                                      </p:tavLst>
                                    </p:anim>
                                    <p:anim calcmode="lin" valueType="num">
                                      <p:cBhvr>
                                        <p:cTn id="62" dur="500" fill="hold"/>
                                        <p:tgtEl>
                                          <p:spTgt spid="72"/>
                                        </p:tgtEl>
                                        <p:attrNameLst>
                                          <p:attrName>ppt_h</p:attrName>
                                        </p:attrNameLst>
                                      </p:cBhvr>
                                      <p:tavLst>
                                        <p:tav tm="0">
                                          <p:val>
                                            <p:fltVal val="0"/>
                                          </p:val>
                                        </p:tav>
                                        <p:tav tm="100000">
                                          <p:val>
                                            <p:strVal val="#ppt_h"/>
                                          </p:val>
                                        </p:tav>
                                      </p:tavLst>
                                    </p:anim>
                                    <p:animEffect transition="in" filter="fade">
                                      <p:cBhvr>
                                        <p:cTn id="63" dur="500"/>
                                        <p:tgtEl>
                                          <p:spTgt spid="72"/>
                                        </p:tgtEl>
                                      </p:cBhvr>
                                    </p:animEffect>
                                  </p:childTnLst>
                                </p:cTn>
                              </p:par>
                            </p:childTnLst>
                          </p:cTn>
                        </p:par>
                        <p:par>
                          <p:cTn id="64" fill="hold">
                            <p:stCondLst>
                              <p:cond delay="2750"/>
                            </p:stCondLst>
                            <p:childTnLst>
                              <p:par>
                                <p:cTn id="65" presetID="22" presetClass="entr" presetSubtype="2" fill="hold" nodeType="afterEffect">
                                  <p:stCondLst>
                                    <p:cond delay="0"/>
                                  </p:stCondLst>
                                  <p:childTnLst>
                                    <p:set>
                                      <p:cBhvr>
                                        <p:cTn id="66" dur="1" fill="hold">
                                          <p:stCondLst>
                                            <p:cond delay="0"/>
                                          </p:stCondLst>
                                        </p:cTn>
                                        <p:tgtEl>
                                          <p:spTgt spid="84"/>
                                        </p:tgtEl>
                                        <p:attrNameLst>
                                          <p:attrName>style.visibility</p:attrName>
                                        </p:attrNameLst>
                                      </p:cBhvr>
                                      <p:to>
                                        <p:strVal val="visible"/>
                                      </p:to>
                                    </p:set>
                                    <p:animEffect transition="in" filter="wipe(right)">
                                      <p:cBhvr>
                                        <p:cTn id="67" dur="500"/>
                                        <p:tgtEl>
                                          <p:spTgt spid="84"/>
                                        </p:tgtEl>
                                      </p:cBhvr>
                                    </p:animEffect>
                                  </p:childTnLst>
                                </p:cTn>
                              </p:par>
                              <p:par>
                                <p:cTn id="68" presetID="22" presetClass="entr" presetSubtype="8" fill="hold"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ipe(left)">
                                      <p:cBhvr>
                                        <p:cTn id="70" dur="500"/>
                                        <p:tgtEl>
                                          <p:spTgt spid="75"/>
                                        </p:tgtEl>
                                      </p:cBhvr>
                                    </p:animEffect>
                                  </p:childTnLst>
                                </p:cTn>
                              </p:par>
                              <p:par>
                                <p:cTn id="71" presetID="22" presetClass="entr" presetSubtype="2" fill="hold" nodeType="with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wipe(right)">
                                      <p:cBhvr>
                                        <p:cTn id="73" dur="500"/>
                                        <p:tgtEl>
                                          <p:spTgt spid="81"/>
                                        </p:tgtEl>
                                      </p:cBhvr>
                                    </p:animEffect>
                                  </p:childTnLst>
                                </p:cTn>
                              </p:par>
                              <p:par>
                                <p:cTn id="74" presetID="22" presetClass="entr" presetSubtype="8" fill="hold" nodeType="with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wipe(left)">
                                      <p:cBhvr>
                                        <p:cTn id="76" dur="500"/>
                                        <p:tgtEl>
                                          <p:spTgt spid="78"/>
                                        </p:tgtEl>
                                      </p:cBhvr>
                                    </p:animEffect>
                                  </p:childTnLst>
                                </p:cTn>
                              </p:par>
                              <p:par>
                                <p:cTn id="77" presetID="22" presetClass="entr" presetSubtype="2" fill="hold" nodeType="with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right)">
                                      <p:cBhvr>
                                        <p:cTn id="79" dur="500"/>
                                        <p:tgtEl>
                                          <p:spTgt spid="90"/>
                                        </p:tgtEl>
                                      </p:cBhvr>
                                    </p:animEffect>
                                  </p:childTnLst>
                                </p:cTn>
                              </p:par>
                              <p:par>
                                <p:cTn id="80" presetID="22" presetClass="entr" presetSubtype="8" fill="hold" nodeType="with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wipe(left)">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a:extLst>
              <a:ext uri="{FF2B5EF4-FFF2-40B4-BE49-F238E27FC236}">
                <a16:creationId xmlns:a16="http://schemas.microsoft.com/office/drawing/2014/main" id="{0BB9993D-0972-4CCB-8BD2-7FDD1ACB910F}"/>
              </a:ext>
            </a:extLst>
          </p:cNvPr>
          <p:cNvSpPr>
            <a:spLocks noEditPoints="1"/>
          </p:cNvSpPr>
          <p:nvPr/>
        </p:nvSpPr>
        <p:spPr bwMode="auto">
          <a:xfrm rot="1747839">
            <a:off x="1419487" y="-397844"/>
            <a:ext cx="3895228" cy="4464603"/>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rgbClr val="152A35"/>
          </a:solidFill>
          <a:ln>
            <a:noFill/>
          </a:ln>
        </p:spPr>
        <p:txBody>
          <a:bodyPr vert="horz" wrap="square" lIns="91440" tIns="45720" rIns="91440" bIns="45720" numCol="1" anchor="t" anchorCtr="0" compatLnSpc="1"/>
          <a:lstStyle/>
          <a:p>
            <a:endParaRPr lang="zh-CN" altLang="en-US"/>
          </a:p>
        </p:txBody>
      </p:sp>
      <p:sp>
        <p:nvSpPr>
          <p:cNvPr id="3" name="PA_文本框 2">
            <a:extLst>
              <a:ext uri="{FF2B5EF4-FFF2-40B4-BE49-F238E27FC236}">
                <a16:creationId xmlns:a16="http://schemas.microsoft.com/office/drawing/2014/main" id="{2BC2E6C8-1D40-43F7-899A-3FF89D7053A5}"/>
              </a:ext>
            </a:extLst>
          </p:cNvPr>
          <p:cNvSpPr txBox="1"/>
          <p:nvPr>
            <p:custDataLst>
              <p:tags r:id="rId1"/>
            </p:custDataLst>
          </p:nvPr>
        </p:nvSpPr>
        <p:spPr>
          <a:xfrm>
            <a:off x="6026941" y="1965799"/>
            <a:ext cx="5459263" cy="707886"/>
          </a:xfrm>
          <a:prstGeom prst="rect">
            <a:avLst/>
          </a:prstGeom>
          <a:noFill/>
        </p:spPr>
        <p:txBody>
          <a:bodyPr wrap="square" rtlCol="0">
            <a:spAutoFit/>
          </a:bodyPr>
          <a:lstStyle/>
          <a:p>
            <a:pPr algn="ctr" defTabSz="914400"/>
            <a:r>
              <a:rPr lang="en-US" altLang="zh-CN" sz="4000" spc="300" dirty="0">
                <a:solidFill>
                  <a:srgbClr val="152A35"/>
                </a:solidFill>
                <a:latin typeface="Bauhaus 93" panose="04030905020B02020C02" pitchFamily="82" charset="0"/>
                <a:ea typeface="微软雅黑 Light" panose="020B0502040204020203" pitchFamily="34" charset="-122"/>
                <a:cs typeface="+mn-ea"/>
                <a:sym typeface="+mn-lt"/>
              </a:rPr>
              <a:t>BUSINESS REPORT</a:t>
            </a:r>
            <a:endParaRPr lang="zh-CN" altLang="en-US" sz="4000" spc="300" dirty="0">
              <a:solidFill>
                <a:srgbClr val="152A35"/>
              </a:solidFill>
              <a:latin typeface="Bauhaus 93" panose="04030905020B02020C02" pitchFamily="82" charset="0"/>
              <a:ea typeface="微软雅黑 Light" panose="020B0502040204020203" pitchFamily="34" charset="-122"/>
              <a:cs typeface="+mn-ea"/>
              <a:sym typeface="+mn-lt"/>
            </a:endParaRPr>
          </a:p>
        </p:txBody>
      </p:sp>
      <p:sp>
        <p:nvSpPr>
          <p:cNvPr id="4" name="文本框 3">
            <a:extLst>
              <a:ext uri="{FF2B5EF4-FFF2-40B4-BE49-F238E27FC236}">
                <a16:creationId xmlns:a16="http://schemas.microsoft.com/office/drawing/2014/main" id="{EF8A3029-B033-4E66-A39B-391C001B07CC}"/>
              </a:ext>
            </a:extLst>
          </p:cNvPr>
          <p:cNvSpPr txBox="1"/>
          <p:nvPr/>
        </p:nvSpPr>
        <p:spPr>
          <a:xfrm>
            <a:off x="6970428" y="4804116"/>
            <a:ext cx="3439160" cy="338554"/>
          </a:xfrm>
          <a:prstGeom prst="rect">
            <a:avLst/>
          </a:prstGeom>
          <a:solidFill>
            <a:srgbClr val="152A35"/>
          </a:solidFill>
        </p:spPr>
        <p:txBody>
          <a:bodyPr wrap="square" rtlCol="0">
            <a:spAutoFit/>
          </a:bodyPr>
          <a:lstStyle/>
          <a:p>
            <a:pPr algn="ctr" defTabSz="914400"/>
            <a:r>
              <a:rPr lang="zh-CN" altLang="en-US" sz="1600" dirty="0">
                <a:solidFill>
                  <a:schemeClr val="bg1"/>
                </a:solidFill>
                <a:latin typeface="微软雅黑 Light" panose="020F0502020204030204"/>
                <a:ea typeface="微软雅黑 Light" panose="020B0502040204020203" pitchFamily="34" charset="-122"/>
                <a:cs typeface="+mn-ea"/>
                <a:sym typeface="+mn-lt"/>
              </a:rPr>
              <a:t>汇报人</a:t>
            </a:r>
            <a:r>
              <a:rPr lang="zh-CN" altLang="en-US" sz="1600" dirty="0" smtClean="0">
                <a:solidFill>
                  <a:schemeClr val="bg1"/>
                </a:solidFill>
                <a:latin typeface="微软雅黑 Light" panose="020F0502020204030204"/>
                <a:ea typeface="微软雅黑 Light" panose="020B0502040204020203" pitchFamily="34" charset="-122"/>
                <a:cs typeface="+mn-ea"/>
                <a:sym typeface="+mn-lt"/>
              </a:rPr>
              <a:t>：小鹿</a:t>
            </a:r>
            <a:r>
              <a:rPr lang="en-US" altLang="zh-CN" sz="1600" dirty="0" err="1" smtClean="0">
                <a:solidFill>
                  <a:schemeClr val="bg1"/>
                </a:solidFill>
                <a:latin typeface="微软雅黑 Light" panose="020F0502020204030204"/>
                <a:ea typeface="微软雅黑 Light" panose="020B0502040204020203" pitchFamily="34" charset="-122"/>
                <a:cs typeface="+mn-ea"/>
                <a:sym typeface="+mn-lt"/>
              </a:rPr>
              <a:t>ppt</a:t>
            </a:r>
            <a:endParaRPr lang="zh-CN" altLang="en-US" sz="1600" dirty="0">
              <a:solidFill>
                <a:schemeClr val="bg1"/>
              </a:solidFill>
              <a:latin typeface="微软雅黑 Light" panose="020F0502020204030204"/>
              <a:ea typeface="微软雅黑 Light" panose="020B0502040204020203" pitchFamily="34" charset="-122"/>
              <a:cs typeface="+mn-ea"/>
              <a:sym typeface="+mn-lt"/>
            </a:endParaRPr>
          </a:p>
        </p:txBody>
      </p:sp>
      <p:sp>
        <p:nvSpPr>
          <p:cNvPr id="5" name="矩形 4">
            <a:extLst>
              <a:ext uri="{FF2B5EF4-FFF2-40B4-BE49-F238E27FC236}">
                <a16:creationId xmlns:a16="http://schemas.microsoft.com/office/drawing/2014/main" id="{91E9A595-F30E-4A26-87ED-9C200EC97DA8}"/>
              </a:ext>
            </a:extLst>
          </p:cNvPr>
          <p:cNvSpPr/>
          <p:nvPr/>
        </p:nvSpPr>
        <p:spPr>
          <a:xfrm>
            <a:off x="5838626" y="4261760"/>
            <a:ext cx="5702764" cy="338554"/>
          </a:xfrm>
          <a:prstGeom prst="rect">
            <a:avLst/>
          </a:prstGeom>
          <a:noFill/>
          <a:ln>
            <a:noFill/>
          </a:ln>
        </p:spPr>
        <p:txBody>
          <a:bodyPr wrap="square">
            <a:spAutoFit/>
          </a:bodyPr>
          <a:lstStyle/>
          <a:p>
            <a:pPr algn="ctr" defTabSz="914400"/>
            <a:r>
              <a:rPr lang="zh-CN" altLang="en-US" sz="1600" dirty="0">
                <a:solidFill>
                  <a:srgbClr val="152A35"/>
                </a:solidFill>
                <a:latin typeface="微软雅黑 Light" panose="020F0502020204030204"/>
                <a:ea typeface="微软雅黑 Light" panose="020B0502040204020203" pitchFamily="34" charset="-122"/>
                <a:cs typeface="+mn-ea"/>
                <a:sym typeface="+mn-lt"/>
              </a:rPr>
              <a:t>丨 适用于创业计划 丨 投资合作 丨 公司介绍 丨  企业宣传 丨</a:t>
            </a:r>
          </a:p>
        </p:txBody>
      </p:sp>
      <p:sp>
        <p:nvSpPr>
          <p:cNvPr id="6" name="PA_文本框 4">
            <a:extLst>
              <a:ext uri="{FF2B5EF4-FFF2-40B4-BE49-F238E27FC236}">
                <a16:creationId xmlns:a16="http://schemas.microsoft.com/office/drawing/2014/main" id="{5AA5AA09-37FA-4ABA-B958-A34618330F1E}"/>
              </a:ext>
            </a:extLst>
          </p:cNvPr>
          <p:cNvSpPr txBox="1"/>
          <p:nvPr>
            <p:custDataLst>
              <p:tags r:id="rId2"/>
            </p:custDataLst>
          </p:nvPr>
        </p:nvSpPr>
        <p:spPr>
          <a:xfrm>
            <a:off x="5244420" y="2451463"/>
            <a:ext cx="7024304" cy="1862048"/>
          </a:xfrm>
          <a:prstGeom prst="rect">
            <a:avLst/>
          </a:prstGeom>
          <a:noFill/>
        </p:spPr>
        <p:txBody>
          <a:bodyPr wrap="square" rtlCol="0">
            <a:spAutoFit/>
          </a:bodyPr>
          <a:lstStyle/>
          <a:p>
            <a:pPr algn="ctr" defTabSz="914400"/>
            <a:r>
              <a:rPr lang="zh-CN" altLang="en-US" sz="11500" b="1" spc="600" dirty="0">
                <a:solidFill>
                  <a:srgbClr val="152A35"/>
                </a:solidFill>
                <a:latin typeface="微软雅黑" panose="020B0503020204020204" pitchFamily="34" charset="-122"/>
                <a:ea typeface="微软雅黑" panose="020B0503020204020204" pitchFamily="34" charset="-122"/>
                <a:cs typeface="+mn-ea"/>
                <a:sym typeface="+mn-lt"/>
              </a:rPr>
              <a:t>感谢聆听</a:t>
            </a:r>
          </a:p>
        </p:txBody>
      </p:sp>
      <p:sp>
        <p:nvSpPr>
          <p:cNvPr id="7" name="PA_文本框 1">
            <a:extLst>
              <a:ext uri="{FF2B5EF4-FFF2-40B4-BE49-F238E27FC236}">
                <a16:creationId xmlns:a16="http://schemas.microsoft.com/office/drawing/2014/main" id="{7855FFF7-2063-48BF-A929-662F6435C8C1}"/>
              </a:ext>
            </a:extLst>
          </p:cNvPr>
          <p:cNvSpPr txBox="1"/>
          <p:nvPr>
            <p:custDataLst>
              <p:tags r:id="rId3"/>
            </p:custDataLst>
          </p:nvPr>
        </p:nvSpPr>
        <p:spPr>
          <a:xfrm>
            <a:off x="7130304" y="848464"/>
            <a:ext cx="3252537" cy="1323439"/>
          </a:xfrm>
          <a:prstGeom prst="rect">
            <a:avLst/>
          </a:prstGeom>
          <a:noFill/>
        </p:spPr>
        <p:txBody>
          <a:bodyPr wrap="square" rtlCol="0">
            <a:spAutoFit/>
          </a:bodyPr>
          <a:lstStyle/>
          <a:p>
            <a:pPr algn="ctr" defTabSz="914400"/>
            <a:r>
              <a:rPr lang="en-US" altLang="zh-CN" sz="8000" b="1" spc="600" dirty="0">
                <a:solidFill>
                  <a:srgbClr val="152A35"/>
                </a:solidFill>
                <a:latin typeface="微软雅黑" panose="020B0503020204020204" pitchFamily="34" charset="-122"/>
                <a:ea typeface="微软雅黑" panose="020B0503020204020204" pitchFamily="34" charset="-122"/>
                <a:cs typeface="+mn-ea"/>
                <a:sym typeface="+mn-lt"/>
              </a:rPr>
              <a:t>201X</a:t>
            </a:r>
            <a:endParaRPr lang="zh-CN" altLang="en-US" sz="8000" b="1" spc="600" dirty="0">
              <a:solidFill>
                <a:srgbClr val="152A35"/>
              </a:solidFill>
              <a:latin typeface="微软雅黑" panose="020B0503020204020204" pitchFamily="34" charset="-122"/>
              <a:ea typeface="微软雅黑" panose="020B0503020204020204" pitchFamily="34" charset="-122"/>
              <a:cs typeface="+mn-ea"/>
              <a:sym typeface="+mn-lt"/>
            </a:endParaRPr>
          </a:p>
        </p:txBody>
      </p:sp>
      <p:pic>
        <p:nvPicPr>
          <p:cNvPr id="8" name="Dirty Dropouts - Unity">
            <a:hlinkClick r:id="" action="ppaction://media"/>
            <a:extLst>
              <a:ext uri="{FF2B5EF4-FFF2-40B4-BE49-F238E27FC236}">
                <a16:creationId xmlns:a16="http://schemas.microsoft.com/office/drawing/2014/main" id="{0DB4CCEE-A01C-4DD1-B87D-C109D6FB1357}"/>
              </a:ext>
            </a:extLst>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597025" y="-492125"/>
            <a:ext cx="609600" cy="609600"/>
          </a:xfrm>
          <a:prstGeom prst="rect">
            <a:avLst/>
          </a:prstGeom>
        </p:spPr>
      </p:pic>
      <p:sp>
        <p:nvSpPr>
          <p:cNvPr id="10" name="TextBox 27">
            <a:extLst>
              <a:ext uri="{FF2B5EF4-FFF2-40B4-BE49-F238E27FC236}">
                <a16:creationId xmlns:a16="http://schemas.microsoft.com/office/drawing/2014/main" id="{B9A50F45-F500-40AC-BC6B-6B87FE6525DF}"/>
              </a:ext>
            </a:extLst>
          </p:cNvPr>
          <p:cNvSpPr txBox="1"/>
          <p:nvPr/>
        </p:nvSpPr>
        <p:spPr>
          <a:xfrm>
            <a:off x="7651354" y="6519446"/>
            <a:ext cx="4540645" cy="338554"/>
          </a:xfrm>
          <a:prstGeom prst="rect">
            <a:avLst/>
          </a:prstGeom>
          <a:noFill/>
          <a:ln>
            <a:noFill/>
          </a:ln>
        </p:spPr>
        <p:txBody>
          <a:bodyPr wrap="square" rtlCol="0">
            <a:spAutoFit/>
          </a:bodyPr>
          <a:lstStyle/>
          <a:p>
            <a:pPr algn="ctr"/>
            <a:r>
              <a:rPr lang="zh-CN" altLang="en-US" sz="1600" dirty="0">
                <a:solidFill>
                  <a:srgbClr val="152A35"/>
                </a:solidFill>
                <a:cs typeface="+mn-ea"/>
                <a:sym typeface="+mn-lt"/>
              </a:rPr>
              <a:t>框架完整 </a:t>
            </a:r>
            <a:r>
              <a:rPr lang="en-US" altLang="zh-CN" sz="1600" dirty="0">
                <a:solidFill>
                  <a:srgbClr val="152A35"/>
                </a:solidFill>
                <a:cs typeface="+mn-ea"/>
                <a:sym typeface="+mn-lt"/>
              </a:rPr>
              <a:t>/ </a:t>
            </a:r>
            <a:r>
              <a:rPr lang="zh-CN" altLang="en-US" sz="1600" dirty="0">
                <a:solidFill>
                  <a:srgbClr val="152A35"/>
                </a:solidFill>
                <a:cs typeface="+mn-ea"/>
                <a:sym typeface="+mn-lt"/>
              </a:rPr>
              <a:t>所有文字可以修改 </a:t>
            </a:r>
            <a:r>
              <a:rPr lang="en-US" altLang="zh-CN" sz="1600" dirty="0">
                <a:solidFill>
                  <a:srgbClr val="152A35"/>
                </a:solidFill>
                <a:cs typeface="+mn-ea"/>
                <a:sym typeface="+mn-lt"/>
              </a:rPr>
              <a:t>/ </a:t>
            </a:r>
            <a:r>
              <a:rPr lang="zh-CN" altLang="en-US" sz="1600" dirty="0">
                <a:solidFill>
                  <a:srgbClr val="152A35"/>
                </a:solidFill>
                <a:cs typeface="+mn-ea"/>
                <a:sym typeface="+mn-lt"/>
              </a:rPr>
              <a:t>图片可以替换</a:t>
            </a:r>
            <a:endParaRPr lang="zh-CN" altLang="zh-CN" sz="1600" dirty="0">
              <a:solidFill>
                <a:srgbClr val="152A35"/>
              </a:solidFill>
              <a:cs typeface="+mn-ea"/>
              <a:sym typeface="+mn-lt"/>
            </a:endParaRPr>
          </a:p>
        </p:txBody>
      </p:sp>
      <p:sp>
        <p:nvSpPr>
          <p:cNvPr id="15" name="Freeform 5">
            <a:extLst>
              <a:ext uri="{FF2B5EF4-FFF2-40B4-BE49-F238E27FC236}">
                <a16:creationId xmlns:a16="http://schemas.microsoft.com/office/drawing/2014/main" id="{9D299B4D-1D34-4CCA-8CAE-8F81591289E5}"/>
              </a:ext>
            </a:extLst>
          </p:cNvPr>
          <p:cNvSpPr>
            <a:spLocks noEditPoints="1"/>
          </p:cNvSpPr>
          <p:nvPr/>
        </p:nvSpPr>
        <p:spPr bwMode="auto">
          <a:xfrm rot="1076285">
            <a:off x="641994" y="3247625"/>
            <a:ext cx="4858302" cy="5568452"/>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rgbClr val="152A35"/>
          </a:solidFill>
          <a:ln>
            <a:noFill/>
          </a:ln>
        </p:spPr>
        <p:txBody>
          <a:bodyPr vert="horz" wrap="square" lIns="91440" tIns="45720" rIns="91440" bIns="45720" numCol="1" anchor="t" anchorCtr="0" compatLnSpc="1"/>
          <a:lstStyle/>
          <a:p>
            <a:endParaRPr lang="zh-CN" altLang="en-US"/>
          </a:p>
        </p:txBody>
      </p:sp>
      <p:grpSp>
        <p:nvGrpSpPr>
          <p:cNvPr id="14" name="组合 13">
            <a:extLst>
              <a:ext uri="{FF2B5EF4-FFF2-40B4-BE49-F238E27FC236}">
                <a16:creationId xmlns:a16="http://schemas.microsoft.com/office/drawing/2014/main" id="{BDA4DBCA-BDE1-4784-9F6B-874708B5D4BE}"/>
              </a:ext>
            </a:extLst>
          </p:cNvPr>
          <p:cNvGrpSpPr/>
          <p:nvPr/>
        </p:nvGrpSpPr>
        <p:grpSpPr>
          <a:xfrm>
            <a:off x="-2022371" y="499085"/>
            <a:ext cx="6717442" cy="6824670"/>
            <a:chOff x="-1233729" y="1845743"/>
            <a:chExt cx="6717442" cy="6824670"/>
          </a:xfrm>
        </p:grpSpPr>
        <p:sp>
          <p:nvSpPr>
            <p:cNvPr id="9" name="六边形 8">
              <a:extLst>
                <a:ext uri="{FF2B5EF4-FFF2-40B4-BE49-F238E27FC236}">
                  <a16:creationId xmlns:a16="http://schemas.microsoft.com/office/drawing/2014/main" id="{56FCC880-B4A0-40A7-A905-70A08EF03844}"/>
                </a:ext>
              </a:extLst>
            </p:cNvPr>
            <p:cNvSpPr/>
            <p:nvPr/>
          </p:nvSpPr>
          <p:spPr>
            <a:xfrm>
              <a:off x="-1233729" y="2404053"/>
              <a:ext cx="6717442" cy="5708049"/>
            </a:xfrm>
            <a:prstGeom prst="hexagon">
              <a:avLst>
                <a:gd name="adj" fmla="val 29339"/>
                <a:gd name="vf" fmla="val 115470"/>
              </a:avLst>
            </a:prstGeom>
            <a:blipFill>
              <a:blip r:embed="rId10">
                <a:extLst>
                  <a:ext uri="{BEBA8EAE-BF5A-486C-A8C5-ECC9F3942E4B}">
                    <a14:imgProps xmlns:a14="http://schemas.microsoft.com/office/drawing/2010/main">
                      <a14:imgLayer r:embed="rId11">
                        <a14:imgEffect>
                          <a14:saturation sat="6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5">
              <a:extLst>
                <a:ext uri="{FF2B5EF4-FFF2-40B4-BE49-F238E27FC236}">
                  <a16:creationId xmlns:a16="http://schemas.microsoft.com/office/drawing/2014/main" id="{86EB3767-575E-4DC3-A174-FF9B626F627A}"/>
                </a:ext>
              </a:extLst>
            </p:cNvPr>
            <p:cNvSpPr>
              <a:spLocks noEditPoints="1"/>
            </p:cNvSpPr>
            <p:nvPr/>
          </p:nvSpPr>
          <p:spPr bwMode="auto">
            <a:xfrm rot="1738674">
              <a:off x="-810517" y="1845743"/>
              <a:ext cx="5947239" cy="6824670"/>
            </a:xfrm>
            <a:custGeom>
              <a:avLst/>
              <a:gdLst>
                <a:gd name="T0" fmla="*/ 771 w 1519"/>
                <a:gd name="T1" fmla="*/ 1673 h 1766"/>
                <a:gd name="T2" fmla="*/ 70 w 1519"/>
                <a:gd name="T3" fmla="*/ 1278 h 1766"/>
                <a:gd name="T4" fmla="*/ 70 w 1519"/>
                <a:gd name="T5" fmla="*/ 488 h 1766"/>
                <a:gd name="T6" fmla="*/ 771 w 1519"/>
                <a:gd name="T7" fmla="*/ 93 h 1766"/>
                <a:gd name="T8" fmla="*/ 1449 w 1519"/>
                <a:gd name="T9" fmla="*/ 488 h 1766"/>
                <a:gd name="T10" fmla="*/ 1449 w 1519"/>
                <a:gd name="T11" fmla="*/ 1278 h 1766"/>
                <a:gd name="T12" fmla="*/ 771 w 1519"/>
                <a:gd name="T13" fmla="*/ 1673 h 1766"/>
                <a:gd name="T14" fmla="*/ 771 w 1519"/>
                <a:gd name="T15" fmla="*/ 0 h 1766"/>
                <a:gd name="T16" fmla="*/ 0 w 1519"/>
                <a:gd name="T17" fmla="*/ 441 h 1766"/>
                <a:gd name="T18" fmla="*/ 0 w 1519"/>
                <a:gd name="T19" fmla="*/ 1325 h 1766"/>
                <a:gd name="T20" fmla="*/ 771 w 1519"/>
                <a:gd name="T21" fmla="*/ 1766 h 1766"/>
                <a:gd name="T22" fmla="*/ 1519 w 1519"/>
                <a:gd name="T23" fmla="*/ 1325 h 1766"/>
                <a:gd name="T24" fmla="*/ 1519 w 1519"/>
                <a:gd name="T25" fmla="*/ 441 h 1766"/>
                <a:gd name="T26" fmla="*/ 771 w 1519"/>
                <a:gd name="T27" fmla="*/ 0 h 1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9" h="1766">
                  <a:moveTo>
                    <a:pt x="771" y="1673"/>
                  </a:moveTo>
                  <a:lnTo>
                    <a:pt x="70" y="1278"/>
                  </a:lnTo>
                  <a:lnTo>
                    <a:pt x="70" y="488"/>
                  </a:lnTo>
                  <a:lnTo>
                    <a:pt x="771" y="93"/>
                  </a:lnTo>
                  <a:lnTo>
                    <a:pt x="1449" y="488"/>
                  </a:lnTo>
                  <a:lnTo>
                    <a:pt x="1449" y="1278"/>
                  </a:lnTo>
                  <a:lnTo>
                    <a:pt x="771" y="1673"/>
                  </a:lnTo>
                  <a:close/>
                  <a:moveTo>
                    <a:pt x="771" y="0"/>
                  </a:moveTo>
                  <a:lnTo>
                    <a:pt x="0" y="441"/>
                  </a:lnTo>
                  <a:lnTo>
                    <a:pt x="0" y="1325"/>
                  </a:lnTo>
                  <a:lnTo>
                    <a:pt x="771" y="1766"/>
                  </a:lnTo>
                  <a:lnTo>
                    <a:pt x="1519" y="1325"/>
                  </a:lnTo>
                  <a:lnTo>
                    <a:pt x="1519" y="441"/>
                  </a:lnTo>
                  <a:lnTo>
                    <a:pt x="771" y="0"/>
                  </a:lnTo>
                  <a:close/>
                </a:path>
              </a:pathLst>
            </a:custGeom>
            <a:solidFill>
              <a:srgbClr val="152A35"/>
            </a:solidFill>
            <a:ln>
              <a:noFill/>
            </a:ln>
          </p:spPr>
          <p:txBody>
            <a:bodyPr vert="horz" wrap="square" lIns="91440" tIns="45720" rIns="91440" bIns="45720" numCol="1" anchor="t" anchorCtr="0" compatLnSpc="1"/>
            <a:lstStyle/>
            <a:p>
              <a:endParaRPr lang="zh-CN" altLang="en-US" dirty="0"/>
            </a:p>
          </p:txBody>
        </p:sp>
      </p:grpSp>
      <p:grpSp>
        <p:nvGrpSpPr>
          <p:cNvPr id="12" name="组合 11">
            <a:extLst>
              <a:ext uri="{FF2B5EF4-FFF2-40B4-BE49-F238E27FC236}">
                <a16:creationId xmlns:a16="http://schemas.microsoft.com/office/drawing/2014/main" id="{D57B8F25-CC04-48D0-A186-E388F66341BA}"/>
              </a:ext>
            </a:extLst>
          </p:cNvPr>
          <p:cNvGrpSpPr/>
          <p:nvPr/>
        </p:nvGrpSpPr>
        <p:grpSpPr>
          <a:xfrm>
            <a:off x="0" y="0"/>
            <a:ext cx="2250667" cy="1057395"/>
            <a:chOff x="0" y="0"/>
            <a:chExt cx="2250667" cy="1057395"/>
          </a:xfrm>
        </p:grpSpPr>
        <p:sp>
          <p:nvSpPr>
            <p:cNvPr id="19" name="矩形 18">
              <a:extLst>
                <a:ext uri="{FF2B5EF4-FFF2-40B4-BE49-F238E27FC236}">
                  <a16:creationId xmlns:a16="http://schemas.microsoft.com/office/drawing/2014/main" id="{878E7749-F89F-489B-A6F2-5670FDE58999}"/>
                </a:ext>
              </a:extLst>
            </p:cNvPr>
            <p:cNvSpPr/>
            <p:nvPr/>
          </p:nvSpPr>
          <p:spPr>
            <a:xfrm>
              <a:off x="0" y="0"/>
              <a:ext cx="2238376" cy="1057395"/>
            </a:xfrm>
            <a:custGeom>
              <a:avLst/>
              <a:gdLst>
                <a:gd name="connsiteX0" fmla="*/ 0 w 1628776"/>
                <a:gd name="connsiteY0" fmla="*/ 0 h 964839"/>
                <a:gd name="connsiteX1" fmla="*/ 1628776 w 1628776"/>
                <a:gd name="connsiteY1" fmla="*/ 0 h 964839"/>
                <a:gd name="connsiteX2" fmla="*/ 1628776 w 1628776"/>
                <a:gd name="connsiteY2" fmla="*/ 964839 h 964839"/>
                <a:gd name="connsiteX3" fmla="*/ 0 w 1628776"/>
                <a:gd name="connsiteY3" fmla="*/ 964839 h 964839"/>
                <a:gd name="connsiteX4" fmla="*/ 0 w 1628776"/>
                <a:gd name="connsiteY4" fmla="*/ 0 h 964839"/>
                <a:gd name="connsiteX0" fmla="*/ 0 w 2152651"/>
                <a:gd name="connsiteY0" fmla="*/ 0 h 964839"/>
                <a:gd name="connsiteX1" fmla="*/ 2152651 w 2152651"/>
                <a:gd name="connsiteY1" fmla="*/ 0 h 964839"/>
                <a:gd name="connsiteX2" fmla="*/ 1628776 w 2152651"/>
                <a:gd name="connsiteY2" fmla="*/ 964839 h 964839"/>
                <a:gd name="connsiteX3" fmla="*/ 0 w 2152651"/>
                <a:gd name="connsiteY3" fmla="*/ 964839 h 964839"/>
                <a:gd name="connsiteX4" fmla="*/ 0 w 2152651"/>
                <a:gd name="connsiteY4" fmla="*/ 0 h 964839"/>
                <a:gd name="connsiteX0" fmla="*/ 0 w 2238376"/>
                <a:gd name="connsiteY0" fmla="*/ 0 h 964839"/>
                <a:gd name="connsiteX1" fmla="*/ 2238376 w 2238376"/>
                <a:gd name="connsiteY1" fmla="*/ 0 h 964839"/>
                <a:gd name="connsiteX2" fmla="*/ 1628776 w 2238376"/>
                <a:gd name="connsiteY2" fmla="*/ 964839 h 964839"/>
                <a:gd name="connsiteX3" fmla="*/ 0 w 2238376"/>
                <a:gd name="connsiteY3" fmla="*/ 964839 h 964839"/>
                <a:gd name="connsiteX4" fmla="*/ 0 w 2238376"/>
                <a:gd name="connsiteY4" fmla="*/ 0 h 964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376" h="964839">
                  <a:moveTo>
                    <a:pt x="0" y="0"/>
                  </a:moveTo>
                  <a:lnTo>
                    <a:pt x="2238376" y="0"/>
                  </a:lnTo>
                  <a:lnTo>
                    <a:pt x="1628776" y="964839"/>
                  </a:lnTo>
                  <a:lnTo>
                    <a:pt x="0" y="964839"/>
                  </a:lnTo>
                  <a:lnTo>
                    <a:pt x="0" y="0"/>
                  </a:lnTo>
                  <a:close/>
                </a:path>
              </a:pathLst>
            </a:cu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文本框 2">
              <a:extLst>
                <a:ext uri="{FF2B5EF4-FFF2-40B4-BE49-F238E27FC236}">
                  <a16:creationId xmlns:a16="http://schemas.microsoft.com/office/drawing/2014/main" id="{78B4C9DA-4BA9-4A29-98BE-7D225B228449}"/>
                </a:ext>
              </a:extLst>
            </p:cNvPr>
            <p:cNvSpPr txBox="1"/>
            <p:nvPr>
              <p:custDataLst>
                <p:tags r:id="rId6"/>
              </p:custDataLst>
            </p:nvPr>
          </p:nvSpPr>
          <p:spPr>
            <a:xfrm>
              <a:off x="0" y="117475"/>
              <a:ext cx="2250667" cy="830997"/>
            </a:xfrm>
            <a:prstGeom prst="rect">
              <a:avLst/>
            </a:prstGeom>
            <a:noFill/>
          </p:spPr>
          <p:txBody>
            <a:bodyPr wrap="square" rtlCol="0">
              <a:spAutoFit/>
            </a:bodyPr>
            <a:lstStyle/>
            <a:p>
              <a:pPr defTabSz="914400"/>
              <a:r>
                <a:rPr lang="en-US" altLang="zh-CN" sz="2400" b="1" spc="300" dirty="0">
                  <a:solidFill>
                    <a:schemeClr val="bg1"/>
                  </a:solidFill>
                  <a:latin typeface="Levenim MT" panose="02010502060101010101" pitchFamily="2" charset="-79"/>
                  <a:ea typeface="微软雅黑 Light" panose="020B0502040204020203" pitchFamily="34" charset="-122"/>
                  <a:cs typeface="Levenim MT" panose="02010502060101010101" pitchFamily="2" charset="-79"/>
                  <a:sym typeface="+mn-lt"/>
                </a:rPr>
                <a:t>COMPANY</a:t>
              </a:r>
            </a:p>
            <a:p>
              <a:pPr defTabSz="914400"/>
              <a:r>
                <a:rPr lang="en-US" altLang="zh-CN" sz="2400" b="1" spc="300" dirty="0">
                  <a:solidFill>
                    <a:schemeClr val="bg1"/>
                  </a:solidFill>
                  <a:latin typeface="Levenim MT" panose="02010502060101010101" pitchFamily="2" charset="-79"/>
                  <a:ea typeface="微软雅黑 Light" panose="020B0502040204020203" pitchFamily="34" charset="-122"/>
                  <a:cs typeface="Levenim MT" panose="02010502060101010101" pitchFamily="2" charset="-79"/>
                  <a:sym typeface="+mn-lt"/>
                </a:rPr>
                <a:t>LOGO</a:t>
              </a:r>
              <a:endParaRPr lang="zh-CN" altLang="en-US" sz="2400" b="1" spc="300" dirty="0">
                <a:solidFill>
                  <a:schemeClr val="bg1"/>
                </a:solidFill>
                <a:latin typeface="Levenim MT" panose="02010502060101010101" pitchFamily="2" charset="-79"/>
                <a:ea typeface="微软雅黑 Light" panose="020B0502040204020203" pitchFamily="34" charset="-122"/>
                <a:cs typeface="Levenim MT" panose="02010502060101010101" pitchFamily="2" charset="-79"/>
                <a:sym typeface="+mn-lt"/>
              </a:endParaRPr>
            </a:p>
          </p:txBody>
        </p:sp>
      </p:grpSp>
    </p:spTree>
    <p:extLst>
      <p:ext uri="{BB962C8B-B14F-4D97-AF65-F5344CB8AC3E}">
        <p14:creationId xmlns:p14="http://schemas.microsoft.com/office/powerpoint/2010/main" val="1815472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 calcmode="lin" valueType="num">
                                      <p:cBhvr>
                                        <p:cTn id="9" dur="750" fill="hold"/>
                                        <p:tgtEl>
                                          <p:spTgt spid="14"/>
                                        </p:tgtEl>
                                        <p:attrNameLst>
                                          <p:attrName>style.rotation</p:attrName>
                                        </p:attrNameLst>
                                      </p:cBhvr>
                                      <p:tavLst>
                                        <p:tav tm="0">
                                          <p:val>
                                            <p:fltVal val="360"/>
                                          </p:val>
                                        </p:tav>
                                        <p:tav tm="100000">
                                          <p:val>
                                            <p:fltVal val="0"/>
                                          </p:val>
                                        </p:tav>
                                      </p:tavLst>
                                    </p:anim>
                                    <p:animEffect transition="in" filter="fade">
                                      <p:cBhvr>
                                        <p:cTn id="10" dur="750"/>
                                        <p:tgtEl>
                                          <p:spTgt spid="14"/>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15"/>
                                        </p:tgtEl>
                                        <p:attrNameLst>
                                          <p:attrName>style.visibility</p:attrName>
                                        </p:attrNameLst>
                                      </p:cBhvr>
                                      <p:to>
                                        <p:strVal val="visible"/>
                                      </p:to>
                                    </p:set>
                                    <p:anim calcmode="lin" valueType="num">
                                      <p:cBhvr>
                                        <p:cTn id="13" dur="750" fill="hold"/>
                                        <p:tgtEl>
                                          <p:spTgt spid="15"/>
                                        </p:tgtEl>
                                        <p:attrNameLst>
                                          <p:attrName>ppt_w</p:attrName>
                                        </p:attrNameLst>
                                      </p:cBhvr>
                                      <p:tavLst>
                                        <p:tav tm="0">
                                          <p:val>
                                            <p:fltVal val="0"/>
                                          </p:val>
                                        </p:tav>
                                        <p:tav tm="100000">
                                          <p:val>
                                            <p:strVal val="#ppt_w"/>
                                          </p:val>
                                        </p:tav>
                                      </p:tavLst>
                                    </p:anim>
                                    <p:anim calcmode="lin" valueType="num">
                                      <p:cBhvr>
                                        <p:cTn id="14" dur="750" fill="hold"/>
                                        <p:tgtEl>
                                          <p:spTgt spid="15"/>
                                        </p:tgtEl>
                                        <p:attrNameLst>
                                          <p:attrName>ppt_h</p:attrName>
                                        </p:attrNameLst>
                                      </p:cBhvr>
                                      <p:tavLst>
                                        <p:tav tm="0">
                                          <p:val>
                                            <p:fltVal val="0"/>
                                          </p:val>
                                        </p:tav>
                                        <p:tav tm="100000">
                                          <p:val>
                                            <p:strVal val="#ppt_h"/>
                                          </p:val>
                                        </p:tav>
                                      </p:tavLst>
                                    </p:anim>
                                    <p:anim calcmode="lin" valueType="num">
                                      <p:cBhvr>
                                        <p:cTn id="15" dur="750" fill="hold"/>
                                        <p:tgtEl>
                                          <p:spTgt spid="15"/>
                                        </p:tgtEl>
                                        <p:attrNameLst>
                                          <p:attrName>style.rotation</p:attrName>
                                        </p:attrNameLst>
                                      </p:cBhvr>
                                      <p:tavLst>
                                        <p:tav tm="0">
                                          <p:val>
                                            <p:fltVal val="360"/>
                                          </p:val>
                                        </p:tav>
                                        <p:tav tm="100000">
                                          <p:val>
                                            <p:fltVal val="0"/>
                                          </p:val>
                                        </p:tav>
                                      </p:tavLst>
                                    </p:anim>
                                    <p:animEffect transition="in" filter="fade">
                                      <p:cBhvr>
                                        <p:cTn id="16" dur="750"/>
                                        <p:tgtEl>
                                          <p:spTgt spid="15"/>
                                        </p:tgtEl>
                                      </p:cBhvr>
                                    </p:animEffect>
                                  </p:childTnLst>
                                </p:cTn>
                              </p:par>
                              <p:par>
                                <p:cTn id="17" presetID="49" presetClass="entr" presetSubtype="0" decel="100000"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750" fill="hold"/>
                                        <p:tgtEl>
                                          <p:spTgt spid="17"/>
                                        </p:tgtEl>
                                        <p:attrNameLst>
                                          <p:attrName>ppt_w</p:attrName>
                                        </p:attrNameLst>
                                      </p:cBhvr>
                                      <p:tavLst>
                                        <p:tav tm="0">
                                          <p:val>
                                            <p:fltVal val="0"/>
                                          </p:val>
                                        </p:tav>
                                        <p:tav tm="100000">
                                          <p:val>
                                            <p:strVal val="#ppt_w"/>
                                          </p:val>
                                        </p:tav>
                                      </p:tavLst>
                                    </p:anim>
                                    <p:anim calcmode="lin" valueType="num">
                                      <p:cBhvr>
                                        <p:cTn id="20" dur="750" fill="hold"/>
                                        <p:tgtEl>
                                          <p:spTgt spid="17"/>
                                        </p:tgtEl>
                                        <p:attrNameLst>
                                          <p:attrName>ppt_h</p:attrName>
                                        </p:attrNameLst>
                                      </p:cBhvr>
                                      <p:tavLst>
                                        <p:tav tm="0">
                                          <p:val>
                                            <p:fltVal val="0"/>
                                          </p:val>
                                        </p:tav>
                                        <p:tav tm="100000">
                                          <p:val>
                                            <p:strVal val="#ppt_h"/>
                                          </p:val>
                                        </p:tav>
                                      </p:tavLst>
                                    </p:anim>
                                    <p:anim calcmode="lin" valueType="num">
                                      <p:cBhvr>
                                        <p:cTn id="21" dur="750" fill="hold"/>
                                        <p:tgtEl>
                                          <p:spTgt spid="17"/>
                                        </p:tgtEl>
                                        <p:attrNameLst>
                                          <p:attrName>style.rotation</p:attrName>
                                        </p:attrNameLst>
                                      </p:cBhvr>
                                      <p:tavLst>
                                        <p:tav tm="0">
                                          <p:val>
                                            <p:fltVal val="360"/>
                                          </p:val>
                                        </p:tav>
                                        <p:tav tm="100000">
                                          <p:val>
                                            <p:fltVal val="0"/>
                                          </p:val>
                                        </p:tav>
                                      </p:tavLst>
                                    </p:anim>
                                    <p:animEffect transition="in" filter="fade">
                                      <p:cBhvr>
                                        <p:cTn id="22" dur="750"/>
                                        <p:tgtEl>
                                          <p:spTgt spid="17"/>
                                        </p:tgtEl>
                                      </p:cBhvr>
                                    </p:animEffect>
                                  </p:childTnLst>
                                </p:cTn>
                              </p:par>
                            </p:childTnLst>
                          </p:cTn>
                        </p:par>
                        <p:par>
                          <p:cTn id="23" fill="hold">
                            <p:stCondLst>
                              <p:cond delay="1250"/>
                            </p:stCondLst>
                            <p:childTnLst>
                              <p:par>
                                <p:cTn id="24" presetID="22" presetClass="entr" presetSubtype="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50" presetClass="entr" presetSubtype="0"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strVal val="#ppt_w+.3"/>
                                          </p:val>
                                        </p:tav>
                                        <p:tav tm="100000">
                                          <p:val>
                                            <p:strVal val="#ppt_w"/>
                                          </p:val>
                                        </p:tav>
                                      </p:tavLst>
                                    </p:anim>
                                    <p:anim calcmode="lin" valueType="num">
                                      <p:cBhvr>
                                        <p:cTn id="35" dur="1000" fill="hold"/>
                                        <p:tgtEl>
                                          <p:spTgt spid="7"/>
                                        </p:tgtEl>
                                        <p:attrNameLst>
                                          <p:attrName>ppt_h</p:attrName>
                                        </p:attrNameLst>
                                      </p:cBhvr>
                                      <p:tavLst>
                                        <p:tav tm="0">
                                          <p:val>
                                            <p:strVal val="#ppt_h"/>
                                          </p:val>
                                        </p:tav>
                                        <p:tav tm="100000">
                                          <p:val>
                                            <p:strVal val="#ppt_h"/>
                                          </p:val>
                                        </p:tav>
                                      </p:tavLst>
                                    </p:anim>
                                    <p:animEffect transition="in" filter="fade">
                                      <p:cBhvr>
                                        <p:cTn id="36" dur="1000"/>
                                        <p:tgtEl>
                                          <p:spTgt spid="7"/>
                                        </p:tgtEl>
                                      </p:cBhvr>
                                    </p:animEffect>
                                  </p:childTnLst>
                                </p:cTn>
                              </p:par>
                            </p:childTnLst>
                          </p:cTn>
                        </p:par>
                        <p:par>
                          <p:cTn id="37" fill="hold">
                            <p:stCondLst>
                              <p:cond delay="2750"/>
                            </p:stCondLst>
                            <p:childTnLst>
                              <p:par>
                                <p:cTn id="38" presetID="42" presetClass="entr" presetSubtype="0" fill="hold" grpId="0" nodeType="afterEffect">
                                  <p:stCondLst>
                                    <p:cond delay="0"/>
                                  </p:stCondLst>
                                  <p:iterate type="lt">
                                    <p:tmPct val="10000"/>
                                  </p:iterate>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500" fill="hold"/>
                                        <p:tgtEl>
                                          <p:spTgt spid="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iterate type="lt">
                                    <p:tmPct val="6522"/>
                                  </p:iterate>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anim calcmode="lin" valueType="num">
                                      <p:cBhvr>
                                        <p:cTn id="46" dur="500" fill="hold"/>
                                        <p:tgtEl>
                                          <p:spTgt spid="5"/>
                                        </p:tgtEl>
                                        <p:attrNameLst>
                                          <p:attrName>ppt_x</p:attrName>
                                        </p:attrNameLst>
                                      </p:cBhvr>
                                      <p:tavLst>
                                        <p:tav tm="0">
                                          <p:val>
                                            <p:strVal val="#ppt_x"/>
                                          </p:val>
                                        </p:tav>
                                        <p:tav tm="100000">
                                          <p:val>
                                            <p:strVal val="#ppt_x"/>
                                          </p:val>
                                        </p:tav>
                                      </p:tavLst>
                                    </p:anim>
                                    <p:anim calcmode="lin" valueType="num">
                                      <p:cBhvr>
                                        <p:cTn id="47" dur="500" fill="hold"/>
                                        <p:tgtEl>
                                          <p:spTgt spid="5"/>
                                        </p:tgtEl>
                                        <p:attrNameLst>
                                          <p:attrName>ppt_y</p:attrName>
                                        </p:attrNameLst>
                                      </p:cBhvr>
                                      <p:tavLst>
                                        <p:tav tm="0">
                                          <p:val>
                                            <p:strVal val="#ppt_y-.1"/>
                                          </p:val>
                                        </p:tav>
                                        <p:tav tm="100000">
                                          <p:val>
                                            <p:strVal val="#ppt_y"/>
                                          </p:val>
                                        </p:tav>
                                      </p:tavLst>
                                    </p:anim>
                                  </p:childTnLst>
                                </p:cTn>
                              </p:par>
                              <p:par>
                                <p:cTn id="48" presetID="53" presetClass="entr" presetSubtype="16" fill="hold" grpId="0" nodeType="withEffect">
                                  <p:stCondLst>
                                    <p:cond delay="500"/>
                                  </p:stCondLst>
                                  <p:iterate type="lt">
                                    <p:tmPct val="8333"/>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par>
                          <p:cTn id="53" fill="hold">
                            <p:stCondLst>
                              <p:cond delay="4000"/>
                            </p:stCondLst>
                            <p:childTnLst>
                              <p:par>
                                <p:cTn id="54" presetID="2" presetClass="entr" presetSubtype="4"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hold" display="0">
                  <p:stCondLst>
                    <p:cond delay="indefinite"/>
                  </p:stCondLst>
                  <p:endCondLst>
                    <p:cond evt="onStopAudio" delay="0">
                      <p:tgtEl>
                        <p:sldTgt/>
                      </p:tgtEl>
                    </p:cond>
                  </p:endCondLst>
                </p:cTn>
                <p:tgtEl>
                  <p:spTgt spid="8"/>
                </p:tgtEl>
              </p:cMediaNode>
            </p:audio>
          </p:childTnLst>
        </p:cTn>
      </p:par>
    </p:tnLst>
    <p:bldLst>
      <p:bldP spid="17" grpId="0" animBg="1"/>
      <p:bldP spid="3" grpId="0"/>
      <p:bldP spid="4" grpId="0" animBg="1"/>
      <p:bldP spid="5" grpId="0"/>
      <p:bldP spid="6" grpId="0"/>
      <p:bldP spid="7" grpId="0"/>
      <p:bldP spid="10"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公司简介</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CCD74383-170B-4426-86D8-440D139ED982}"/>
              </a:ext>
            </a:extLst>
          </p:cNvPr>
          <p:cNvSpPr/>
          <p:nvPr/>
        </p:nvSpPr>
        <p:spPr>
          <a:xfrm>
            <a:off x="1620400" y="3899371"/>
            <a:ext cx="2599889" cy="738664"/>
          </a:xfrm>
          <a:prstGeom prst="rect">
            <a:avLst/>
          </a:prstGeom>
        </p:spPr>
        <p:txBody>
          <a:bodyPr wrap="square">
            <a:spAutoFit/>
          </a:bodyPr>
          <a:lstStyle/>
          <a:p>
            <a:pPr algn="just" defTabSz="914400" fontAlgn="base">
              <a:spcBef>
                <a:spcPct val="0"/>
              </a:spcBef>
              <a:spcAft>
                <a:spcPct val="0"/>
              </a:spcAft>
              <a:buFont typeface="Arial" panose="020B0604020202020204" pitchFamily="34" charset="0"/>
              <a:buNone/>
            </a:pPr>
            <a:r>
              <a:rPr lang="zh-CN" altLang="zh-CN" sz="1400" dirty="0">
                <a:solidFill>
                  <a:srgbClr val="152A35"/>
                </a:solidFill>
                <a:latin typeface="微软雅黑" panose="020B0503020204020204" pitchFamily="34" charset="-122"/>
              </a:rPr>
              <a:t>提供一系列健康</a:t>
            </a:r>
            <a:r>
              <a:rPr lang="zh-CN" altLang="en-US" sz="1400" dirty="0">
                <a:solidFill>
                  <a:srgbClr val="152A35"/>
                </a:solidFill>
                <a:latin typeface="微软雅黑" panose="020B0503020204020204" pitchFamily="34" charset="-122"/>
              </a:rPr>
              <a:t>、</a:t>
            </a:r>
            <a:r>
              <a:rPr lang="zh-CN" altLang="zh-CN" sz="1400" dirty="0">
                <a:solidFill>
                  <a:srgbClr val="152A35"/>
                </a:solidFill>
                <a:latin typeface="微软雅黑" panose="020B0503020204020204" pitchFamily="34" charset="-122"/>
              </a:rPr>
              <a:t>时尚饮料和食品</a:t>
            </a:r>
            <a:r>
              <a:rPr lang="zh-CN" altLang="en-US" sz="1400" dirty="0">
                <a:solidFill>
                  <a:srgbClr val="152A35"/>
                </a:solidFill>
                <a:latin typeface="微软雅黑" panose="020B0503020204020204" pitchFamily="34" charset="-122"/>
              </a:rPr>
              <a:t>，符合年青人的消费习惯与需求。</a:t>
            </a:r>
            <a:endParaRPr lang="zh-CN" altLang="en-US" sz="1400" dirty="0">
              <a:solidFill>
                <a:srgbClr val="152A35"/>
              </a:solidFill>
              <a:ea typeface="宋体" panose="02010600030101010101" pitchFamily="2" charset="-122"/>
            </a:endParaRPr>
          </a:p>
        </p:txBody>
      </p:sp>
      <p:sp>
        <p:nvSpPr>
          <p:cNvPr id="21" name="矩形 20">
            <a:extLst>
              <a:ext uri="{FF2B5EF4-FFF2-40B4-BE49-F238E27FC236}">
                <a16:creationId xmlns:a16="http://schemas.microsoft.com/office/drawing/2014/main" id="{2242D828-5210-491D-83DC-8912648D4A88}"/>
              </a:ext>
            </a:extLst>
          </p:cNvPr>
          <p:cNvSpPr/>
          <p:nvPr/>
        </p:nvSpPr>
        <p:spPr>
          <a:xfrm>
            <a:off x="5087163" y="3861048"/>
            <a:ext cx="2558189" cy="738664"/>
          </a:xfrm>
          <a:prstGeom prst="rect">
            <a:avLst/>
          </a:prstGeom>
        </p:spPr>
        <p:txBody>
          <a:bodyPr wrap="square">
            <a:spAutoFit/>
          </a:bodyPr>
          <a:lstStyle/>
          <a:p>
            <a:pPr algn="just" defTabSz="914400" fontAlgn="base">
              <a:spcBef>
                <a:spcPct val="0"/>
              </a:spcBef>
              <a:spcAft>
                <a:spcPct val="0"/>
              </a:spcAft>
              <a:buFont typeface="Arial" panose="020B0604020202020204" pitchFamily="34" charset="0"/>
              <a:buNone/>
            </a:pPr>
            <a:r>
              <a:rPr lang="zh-CN" altLang="zh-CN" sz="1400" dirty="0">
                <a:solidFill>
                  <a:srgbClr val="152A35"/>
                </a:solidFill>
                <a:latin typeface="微软雅黑" panose="020B0503020204020204" pitchFamily="34" charset="-122"/>
              </a:rPr>
              <a:t>举办各类趣味性</a:t>
            </a:r>
            <a:r>
              <a:rPr lang="zh-CN" altLang="en-US" sz="1400" dirty="0">
                <a:solidFill>
                  <a:srgbClr val="152A35"/>
                </a:solidFill>
                <a:latin typeface="微软雅黑" panose="020B0503020204020204" pitchFamily="34" charset="-122"/>
              </a:rPr>
              <a:t>游戏、休闲娱乐</a:t>
            </a:r>
            <a:r>
              <a:rPr lang="zh-CN" altLang="zh-CN" sz="1400" dirty="0">
                <a:solidFill>
                  <a:srgbClr val="152A35"/>
                </a:solidFill>
                <a:latin typeface="微软雅黑" panose="020B0503020204020204" pitchFamily="34" charset="-122"/>
              </a:rPr>
              <a:t>活动，帮助顾客排解压力，休憩身心</a:t>
            </a:r>
            <a:r>
              <a:rPr lang="zh-CN" altLang="en-US" sz="1400" dirty="0">
                <a:solidFill>
                  <a:srgbClr val="152A35"/>
                </a:solidFill>
                <a:latin typeface="微软雅黑" panose="020B0503020204020204" pitchFamily="34" charset="-122"/>
              </a:rPr>
              <a:t>。</a:t>
            </a:r>
            <a:endParaRPr lang="zh-CN" altLang="en-US" sz="1400" dirty="0">
              <a:solidFill>
                <a:srgbClr val="152A35"/>
              </a:solidFill>
              <a:ea typeface="宋体" panose="02010600030101010101" pitchFamily="2" charset="-122"/>
            </a:endParaRPr>
          </a:p>
        </p:txBody>
      </p:sp>
      <p:sp>
        <p:nvSpPr>
          <p:cNvPr id="22" name="矩形 21">
            <a:extLst>
              <a:ext uri="{FF2B5EF4-FFF2-40B4-BE49-F238E27FC236}">
                <a16:creationId xmlns:a16="http://schemas.microsoft.com/office/drawing/2014/main" id="{0040A633-0CB3-4C35-B066-E19FFB89B7BC}"/>
              </a:ext>
            </a:extLst>
          </p:cNvPr>
          <p:cNvSpPr/>
          <p:nvPr/>
        </p:nvSpPr>
        <p:spPr>
          <a:xfrm>
            <a:off x="8186366" y="3843115"/>
            <a:ext cx="2851443" cy="738664"/>
          </a:xfrm>
          <a:prstGeom prst="rect">
            <a:avLst/>
          </a:prstGeom>
        </p:spPr>
        <p:txBody>
          <a:bodyPr wrap="square">
            <a:spAutoFit/>
          </a:bodyPr>
          <a:lstStyle/>
          <a:p>
            <a:pPr algn="just" defTabSz="914400" fontAlgn="base">
              <a:spcBef>
                <a:spcPct val="0"/>
              </a:spcBef>
              <a:spcAft>
                <a:spcPct val="0"/>
              </a:spcAft>
              <a:buFont typeface="Arial" panose="020B0604020202020204" pitchFamily="34" charset="0"/>
              <a:buNone/>
            </a:pPr>
            <a:r>
              <a:rPr lang="zh-CN" altLang="zh-CN" sz="1400" dirty="0">
                <a:solidFill>
                  <a:srgbClr val="152A35"/>
                </a:solidFill>
                <a:latin typeface="微软雅黑" panose="020B0503020204020204" pitchFamily="34" charset="-122"/>
              </a:rPr>
              <a:t>开展面对面的</a:t>
            </a:r>
            <a:r>
              <a:rPr lang="zh-CN" altLang="en-US" sz="1400" dirty="0">
                <a:solidFill>
                  <a:srgbClr val="152A35"/>
                </a:solidFill>
                <a:latin typeface="微软雅黑" panose="020B0503020204020204" pitchFamily="34" charset="-122"/>
              </a:rPr>
              <a:t>社交活动</a:t>
            </a:r>
            <a:r>
              <a:rPr lang="zh-CN" altLang="zh-CN" sz="1400" dirty="0">
                <a:solidFill>
                  <a:srgbClr val="152A35"/>
                </a:solidFill>
                <a:latin typeface="微软雅黑" panose="020B0503020204020204" pitchFamily="34" charset="-122"/>
              </a:rPr>
              <a:t>，弥补网络社交所造成的远离现实社会的不足，增强表达能力和沟通水平。</a:t>
            </a:r>
            <a:endParaRPr lang="en-US" altLang="zh-CN" sz="1400" dirty="0">
              <a:solidFill>
                <a:srgbClr val="152A35"/>
              </a:solidFill>
              <a:latin typeface="微软雅黑" panose="020B0503020204020204" pitchFamily="34" charset="-122"/>
            </a:endParaRPr>
          </a:p>
        </p:txBody>
      </p:sp>
      <p:sp>
        <p:nvSpPr>
          <p:cNvPr id="28" name="Freeform 6">
            <a:extLst>
              <a:ext uri="{FF2B5EF4-FFF2-40B4-BE49-F238E27FC236}">
                <a16:creationId xmlns:a16="http://schemas.microsoft.com/office/drawing/2014/main" id="{866825C6-7CAC-4D27-B6BF-40B9751CF944}"/>
              </a:ext>
            </a:extLst>
          </p:cNvPr>
          <p:cNvSpPr/>
          <p:nvPr/>
        </p:nvSpPr>
        <p:spPr bwMode="auto">
          <a:xfrm>
            <a:off x="5124696" y="2126021"/>
            <a:ext cx="2305004" cy="205124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noFill/>
          <a:ln w="12700" cap="flat">
            <a:noFill/>
            <a:prstDash val="dash"/>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595959"/>
              </a:solidFill>
              <a:effectLst/>
              <a:uLnTx/>
              <a:uFillTx/>
              <a:ea typeface="宋体" panose="02010600030101010101" pitchFamily="2" charset="-122"/>
            </a:endParaRPr>
          </a:p>
        </p:txBody>
      </p:sp>
      <p:sp>
        <p:nvSpPr>
          <p:cNvPr id="49" name="矩形 48">
            <a:extLst>
              <a:ext uri="{FF2B5EF4-FFF2-40B4-BE49-F238E27FC236}">
                <a16:creationId xmlns:a16="http://schemas.microsoft.com/office/drawing/2014/main" id="{C4D6F3A9-2A45-42D5-8CF0-E1028620FD2C}"/>
              </a:ext>
            </a:extLst>
          </p:cNvPr>
          <p:cNvSpPr/>
          <p:nvPr/>
        </p:nvSpPr>
        <p:spPr>
          <a:xfrm>
            <a:off x="1184954" y="4952783"/>
            <a:ext cx="10244779" cy="1061829"/>
          </a:xfrm>
          <a:prstGeom prst="rect">
            <a:avLst/>
          </a:prstGeom>
        </p:spPr>
        <p:txBody>
          <a:bodyPr wrap="square">
            <a:spAutoFit/>
          </a:bodyPr>
          <a:lstStyle/>
          <a:p>
            <a:pPr algn="just" defTabSz="914400" fontAlgn="base">
              <a:lnSpc>
                <a:spcPct val="150000"/>
              </a:lnSpc>
              <a:spcBef>
                <a:spcPct val="0"/>
              </a:spcBef>
              <a:spcAft>
                <a:spcPct val="0"/>
              </a:spcAft>
            </a:pPr>
            <a:r>
              <a:rPr lang="zh-CN" altLang="en-US" sz="1400" dirty="0">
                <a:solidFill>
                  <a:srgbClr val="152A35"/>
                </a:solidFill>
                <a:latin typeface="微软雅黑" panose="020B0503020204020204" pitchFamily="34" charset="-122"/>
              </a:rPr>
              <a:t>一品轩</a:t>
            </a:r>
            <a:r>
              <a:rPr lang="zh-CN" altLang="zh-CN" sz="1400" dirty="0">
                <a:solidFill>
                  <a:srgbClr val="152A35"/>
                </a:solidFill>
                <a:latin typeface="微软雅黑" panose="020B0503020204020204" pitchFamily="34" charset="-122"/>
              </a:rPr>
              <a:t>有限责任公司是一家拟议中的集餐饮、休闲、娱乐为一体的综合性服务公司。</a:t>
            </a:r>
            <a:r>
              <a:rPr lang="zh-CN" altLang="en-US" sz="1400" dirty="0">
                <a:solidFill>
                  <a:srgbClr val="152A35"/>
                </a:solidFill>
                <a:latin typeface="微软雅黑" panose="020B0503020204020204" pitchFamily="34" charset="-122"/>
              </a:rPr>
              <a:t>旨在为青年人提供一个吃饭娱乐社区场所，</a:t>
            </a:r>
            <a:r>
              <a:rPr lang="zh-CN" altLang="zh-CN" sz="1400" dirty="0">
                <a:solidFill>
                  <a:srgbClr val="152A35"/>
                </a:solidFill>
                <a:latin typeface="微软雅黑" panose="020B0503020204020204" pitchFamily="34" charset="-122"/>
              </a:rPr>
              <a:t>不论顾客是“乐天派”还是“严肃派”，不管他们是喜欢融身于热闹的人群中，还是喜欢坐在安静的角落里，都可以找到属于自己的那份快乐！我们希望</a:t>
            </a:r>
            <a:r>
              <a:rPr lang="zh-CN" altLang="en-US" sz="1400" dirty="0">
                <a:solidFill>
                  <a:srgbClr val="152A35"/>
                </a:solidFill>
                <a:latin typeface="微软雅黑" panose="020B0503020204020204" pitchFamily="34" charset="-122"/>
              </a:rPr>
              <a:t>悠品轩</a:t>
            </a:r>
            <a:r>
              <a:rPr lang="zh-CN" altLang="zh-CN" sz="1400" dirty="0">
                <a:solidFill>
                  <a:srgbClr val="152A35"/>
                </a:solidFill>
                <a:latin typeface="微软雅黑" panose="020B0503020204020204" pitchFamily="34" charset="-122"/>
              </a:rPr>
              <a:t>成为青年人在工作学习之余驱赶疲惫、放松心情的聚集地。</a:t>
            </a:r>
          </a:p>
        </p:txBody>
      </p:sp>
      <p:cxnSp>
        <p:nvCxnSpPr>
          <p:cNvPr id="51" name="直接连接符 50">
            <a:extLst>
              <a:ext uri="{FF2B5EF4-FFF2-40B4-BE49-F238E27FC236}">
                <a16:creationId xmlns:a16="http://schemas.microsoft.com/office/drawing/2014/main" id="{E4171F66-759E-4DCA-8DAD-8130A46AB211}"/>
              </a:ext>
            </a:extLst>
          </p:cNvPr>
          <p:cNvCxnSpPr/>
          <p:nvPr/>
        </p:nvCxnSpPr>
        <p:spPr>
          <a:xfrm>
            <a:off x="942109" y="4937632"/>
            <a:ext cx="1069016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4" name="Freeform 5">
            <a:extLst>
              <a:ext uri="{FF2B5EF4-FFF2-40B4-BE49-F238E27FC236}">
                <a16:creationId xmlns:a16="http://schemas.microsoft.com/office/drawing/2014/main" id="{80379875-2A9C-46F5-9738-CB9C289EF679}"/>
              </a:ext>
            </a:extLst>
          </p:cNvPr>
          <p:cNvSpPr>
            <a:spLocks/>
          </p:cNvSpPr>
          <p:nvPr/>
        </p:nvSpPr>
        <p:spPr bwMode="auto">
          <a:xfrm rot="5400000">
            <a:off x="1848740" y="1676551"/>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52A35"/>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sym typeface="Arial" panose="020B0604020202020204" pitchFamily="34" charset="0"/>
            </a:endParaRPr>
          </a:p>
        </p:txBody>
      </p:sp>
      <p:sp>
        <p:nvSpPr>
          <p:cNvPr id="55" name="Freeform 5">
            <a:extLst>
              <a:ext uri="{FF2B5EF4-FFF2-40B4-BE49-F238E27FC236}">
                <a16:creationId xmlns:a16="http://schemas.microsoft.com/office/drawing/2014/main" id="{4CF405CC-E187-446C-A92B-5DE3B2318B2F}"/>
              </a:ext>
            </a:extLst>
          </p:cNvPr>
          <p:cNvSpPr>
            <a:spLocks/>
          </p:cNvSpPr>
          <p:nvPr/>
        </p:nvSpPr>
        <p:spPr bwMode="auto">
          <a:xfrm rot="5400000">
            <a:off x="5157090" y="1676551"/>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52A35"/>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sym typeface="Arial" panose="020B0604020202020204" pitchFamily="34" charset="0"/>
            </a:endParaRPr>
          </a:p>
        </p:txBody>
      </p:sp>
      <p:sp>
        <p:nvSpPr>
          <p:cNvPr id="56" name="Freeform 5">
            <a:extLst>
              <a:ext uri="{FF2B5EF4-FFF2-40B4-BE49-F238E27FC236}">
                <a16:creationId xmlns:a16="http://schemas.microsoft.com/office/drawing/2014/main" id="{1798AA18-C5A4-4895-B0C6-49E406F2938B}"/>
              </a:ext>
            </a:extLst>
          </p:cNvPr>
          <p:cNvSpPr>
            <a:spLocks/>
          </p:cNvSpPr>
          <p:nvPr/>
        </p:nvSpPr>
        <p:spPr bwMode="auto">
          <a:xfrm rot="5400000">
            <a:off x="8465440" y="1676551"/>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52A35"/>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sym typeface="Arial" panose="020B0604020202020204" pitchFamily="34" charset="0"/>
            </a:endParaRPr>
          </a:p>
        </p:txBody>
      </p:sp>
      <p:grpSp>
        <p:nvGrpSpPr>
          <p:cNvPr id="57" name="组合 56">
            <a:extLst>
              <a:ext uri="{FF2B5EF4-FFF2-40B4-BE49-F238E27FC236}">
                <a16:creationId xmlns:a16="http://schemas.microsoft.com/office/drawing/2014/main" id="{C36D9C0F-A6B9-441B-A096-CC8461044466}"/>
              </a:ext>
            </a:extLst>
          </p:cNvPr>
          <p:cNvGrpSpPr/>
          <p:nvPr/>
        </p:nvGrpSpPr>
        <p:grpSpPr>
          <a:xfrm>
            <a:off x="3921699" y="2451929"/>
            <a:ext cx="1415916" cy="455399"/>
            <a:chOff x="3728840" y="2934600"/>
            <a:chExt cx="1415916" cy="455399"/>
          </a:xfrm>
        </p:grpSpPr>
        <p:cxnSp>
          <p:nvCxnSpPr>
            <p:cNvPr id="58" name="直接连接符 57">
              <a:extLst>
                <a:ext uri="{FF2B5EF4-FFF2-40B4-BE49-F238E27FC236}">
                  <a16:creationId xmlns:a16="http://schemas.microsoft.com/office/drawing/2014/main" id="{FE062B9C-CDE6-4ACA-8137-434A1F1289F4}"/>
                </a:ext>
              </a:extLst>
            </p:cNvPr>
            <p:cNvCxnSpPr/>
            <p:nvPr/>
          </p:nvCxnSpPr>
          <p:spPr>
            <a:xfrm flipV="1">
              <a:off x="4663948" y="3162299"/>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F325ABD-D8D2-47F5-AB41-B696E0DE24A7}"/>
                </a:ext>
              </a:extLst>
            </p:cNvPr>
            <p:cNvCxnSpPr/>
            <p:nvPr/>
          </p:nvCxnSpPr>
          <p:spPr>
            <a:xfrm flipV="1">
              <a:off x="3842225" y="3162299"/>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998F0616-216A-46CC-A05D-3DA8AEC0F765}"/>
                </a:ext>
              </a:extLst>
            </p:cNvPr>
            <p:cNvGrpSpPr/>
            <p:nvPr/>
          </p:nvGrpSpPr>
          <p:grpSpPr>
            <a:xfrm>
              <a:off x="4214126" y="2934600"/>
              <a:ext cx="455399" cy="455399"/>
              <a:chOff x="4108450" y="2661285"/>
              <a:chExt cx="666750" cy="666750"/>
            </a:xfrm>
          </p:grpSpPr>
          <p:sp>
            <p:nvSpPr>
              <p:cNvPr id="63" name="椭圆 62">
                <a:extLst>
                  <a:ext uri="{FF2B5EF4-FFF2-40B4-BE49-F238E27FC236}">
                    <a16:creationId xmlns:a16="http://schemas.microsoft.com/office/drawing/2014/main" id="{6F318C96-B75A-41F1-9BE2-6E54342C9D7C}"/>
                  </a:ext>
                </a:extLst>
              </p:cNvPr>
              <p:cNvSpPr/>
              <p:nvPr/>
            </p:nvSpPr>
            <p:spPr>
              <a:xfrm>
                <a:off x="4108450" y="2661285"/>
                <a:ext cx="666750" cy="666750"/>
              </a:xfrm>
              <a:prstGeom prst="ellipse">
                <a:avLst/>
              </a:prstGeom>
              <a:noFill/>
              <a:ln w="9525">
                <a:solidFill>
                  <a:srgbClr val="2228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16">
                <a:extLst>
                  <a:ext uri="{FF2B5EF4-FFF2-40B4-BE49-F238E27FC236}">
                    <a16:creationId xmlns:a16="http://schemas.microsoft.com/office/drawing/2014/main" id="{20A859C4-E3BE-4CD8-B2A5-B3633947BE6E}"/>
                  </a:ext>
                </a:extLst>
              </p:cNvPr>
              <p:cNvSpPr/>
              <p:nvPr/>
            </p:nvSpPr>
            <p:spPr>
              <a:xfrm rot="108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a:extLst>
                <a:ext uri="{FF2B5EF4-FFF2-40B4-BE49-F238E27FC236}">
                  <a16:creationId xmlns:a16="http://schemas.microsoft.com/office/drawing/2014/main" id="{EBD18567-A58E-42DD-A0CC-BCC92806E8A3}"/>
                </a:ext>
              </a:extLst>
            </p:cNvPr>
            <p:cNvSpPr/>
            <p:nvPr/>
          </p:nvSpPr>
          <p:spPr>
            <a:xfrm>
              <a:off x="3728840" y="3105175"/>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5E83E1DF-0B0F-451C-8FC0-A2D59C568117}"/>
                </a:ext>
              </a:extLst>
            </p:cNvPr>
            <p:cNvSpPr/>
            <p:nvPr/>
          </p:nvSpPr>
          <p:spPr>
            <a:xfrm>
              <a:off x="5030506" y="3105175"/>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id="{D99EA996-CE57-4AC9-B9D9-D718DD894BE7}"/>
              </a:ext>
            </a:extLst>
          </p:cNvPr>
          <p:cNvGrpSpPr/>
          <p:nvPr/>
        </p:nvGrpSpPr>
        <p:grpSpPr>
          <a:xfrm>
            <a:off x="7235968" y="2451929"/>
            <a:ext cx="1414131" cy="455399"/>
            <a:chOff x="7043109" y="2934600"/>
            <a:chExt cx="1414131" cy="455399"/>
          </a:xfrm>
        </p:grpSpPr>
        <p:cxnSp>
          <p:nvCxnSpPr>
            <p:cNvPr id="66" name="直接连接符 65">
              <a:extLst>
                <a:ext uri="{FF2B5EF4-FFF2-40B4-BE49-F238E27FC236}">
                  <a16:creationId xmlns:a16="http://schemas.microsoft.com/office/drawing/2014/main" id="{D27F9FA4-58FE-4E59-8547-A0B7BBCA1ADD}"/>
                </a:ext>
              </a:extLst>
            </p:cNvPr>
            <p:cNvCxnSpPr/>
            <p:nvPr/>
          </p:nvCxnSpPr>
          <p:spPr>
            <a:xfrm flipV="1">
              <a:off x="7975493" y="3162299"/>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CCB9D848-3612-460A-A150-3A30B5470DAE}"/>
                </a:ext>
              </a:extLst>
            </p:cNvPr>
            <p:cNvCxnSpPr/>
            <p:nvPr/>
          </p:nvCxnSpPr>
          <p:spPr>
            <a:xfrm flipV="1">
              <a:off x="7153770" y="3162299"/>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grpSp>
          <p:nvGrpSpPr>
            <p:cNvPr id="68" name="组合 67">
              <a:extLst>
                <a:ext uri="{FF2B5EF4-FFF2-40B4-BE49-F238E27FC236}">
                  <a16:creationId xmlns:a16="http://schemas.microsoft.com/office/drawing/2014/main" id="{72F63751-E267-4504-8B62-83A215F7A590}"/>
                </a:ext>
              </a:extLst>
            </p:cNvPr>
            <p:cNvGrpSpPr/>
            <p:nvPr/>
          </p:nvGrpSpPr>
          <p:grpSpPr>
            <a:xfrm>
              <a:off x="7522475" y="2934600"/>
              <a:ext cx="455399" cy="455399"/>
              <a:chOff x="4108450" y="2661285"/>
              <a:chExt cx="666750" cy="666750"/>
            </a:xfrm>
          </p:grpSpPr>
          <p:sp>
            <p:nvSpPr>
              <p:cNvPr id="71" name="椭圆 70">
                <a:extLst>
                  <a:ext uri="{FF2B5EF4-FFF2-40B4-BE49-F238E27FC236}">
                    <a16:creationId xmlns:a16="http://schemas.microsoft.com/office/drawing/2014/main" id="{6089B68A-F3BA-46F6-98EF-9D0D06AC5B80}"/>
                  </a:ext>
                </a:extLst>
              </p:cNvPr>
              <p:cNvSpPr/>
              <p:nvPr/>
            </p:nvSpPr>
            <p:spPr>
              <a:xfrm>
                <a:off x="4108450" y="2661285"/>
                <a:ext cx="666750" cy="666750"/>
              </a:xfrm>
              <a:prstGeom prst="ellipse">
                <a:avLst/>
              </a:prstGeom>
              <a:noFill/>
              <a:ln w="9525">
                <a:solidFill>
                  <a:srgbClr val="2228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24">
                <a:extLst>
                  <a:ext uri="{FF2B5EF4-FFF2-40B4-BE49-F238E27FC236}">
                    <a16:creationId xmlns:a16="http://schemas.microsoft.com/office/drawing/2014/main" id="{244C3242-8172-46E2-91FA-AF8B2D48F391}"/>
                  </a:ext>
                </a:extLst>
              </p:cNvPr>
              <p:cNvSpPr/>
              <p:nvPr/>
            </p:nvSpPr>
            <p:spPr>
              <a:xfrm rot="108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9" name="椭圆 68">
              <a:extLst>
                <a:ext uri="{FF2B5EF4-FFF2-40B4-BE49-F238E27FC236}">
                  <a16:creationId xmlns:a16="http://schemas.microsoft.com/office/drawing/2014/main" id="{77754258-A3AA-434C-9A68-B6448D2056BE}"/>
                </a:ext>
              </a:extLst>
            </p:cNvPr>
            <p:cNvSpPr/>
            <p:nvPr/>
          </p:nvSpPr>
          <p:spPr>
            <a:xfrm>
              <a:off x="7043109" y="3105175"/>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6093F426-4428-4AA6-B871-861E787CBA37}"/>
                </a:ext>
              </a:extLst>
            </p:cNvPr>
            <p:cNvSpPr/>
            <p:nvPr/>
          </p:nvSpPr>
          <p:spPr>
            <a:xfrm>
              <a:off x="8342990" y="3105175"/>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a:extLst>
              <a:ext uri="{FF2B5EF4-FFF2-40B4-BE49-F238E27FC236}">
                <a16:creationId xmlns:a16="http://schemas.microsoft.com/office/drawing/2014/main" id="{8CD87D5C-3559-4E13-8FE1-DF86A0C2A629}"/>
              </a:ext>
            </a:extLst>
          </p:cNvPr>
          <p:cNvSpPr txBox="1"/>
          <p:nvPr/>
        </p:nvSpPr>
        <p:spPr>
          <a:xfrm>
            <a:off x="2247055" y="2128657"/>
            <a:ext cx="1478435" cy="769441"/>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4400" b="1" dirty="0">
                <a:solidFill>
                  <a:srgbClr val="FFFFFF"/>
                </a:solidFill>
                <a:latin typeface="微软雅黑"/>
              </a:rPr>
              <a:t>餐饮</a:t>
            </a:r>
          </a:p>
        </p:txBody>
      </p:sp>
      <p:sp>
        <p:nvSpPr>
          <p:cNvPr id="74" name="文本框 73">
            <a:extLst>
              <a:ext uri="{FF2B5EF4-FFF2-40B4-BE49-F238E27FC236}">
                <a16:creationId xmlns:a16="http://schemas.microsoft.com/office/drawing/2014/main" id="{19298B40-454E-4E8A-9D51-77F07A028AAF}"/>
              </a:ext>
            </a:extLst>
          </p:cNvPr>
          <p:cNvSpPr txBox="1"/>
          <p:nvPr/>
        </p:nvSpPr>
        <p:spPr>
          <a:xfrm>
            <a:off x="5535544" y="2128657"/>
            <a:ext cx="1478435" cy="769441"/>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4400" b="1" dirty="0">
                <a:solidFill>
                  <a:srgbClr val="FFFFFF"/>
                </a:solidFill>
                <a:latin typeface="微软雅黑"/>
              </a:rPr>
              <a:t>休闲</a:t>
            </a:r>
          </a:p>
        </p:txBody>
      </p:sp>
      <p:sp>
        <p:nvSpPr>
          <p:cNvPr id="75" name="文本框 74">
            <a:extLst>
              <a:ext uri="{FF2B5EF4-FFF2-40B4-BE49-F238E27FC236}">
                <a16:creationId xmlns:a16="http://schemas.microsoft.com/office/drawing/2014/main" id="{39639E33-93EF-4EC0-A636-06A3DAB5398D}"/>
              </a:ext>
            </a:extLst>
          </p:cNvPr>
          <p:cNvSpPr txBox="1"/>
          <p:nvPr/>
        </p:nvSpPr>
        <p:spPr>
          <a:xfrm>
            <a:off x="8839937" y="2128657"/>
            <a:ext cx="1478435" cy="769441"/>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4400" b="1" dirty="0">
                <a:solidFill>
                  <a:srgbClr val="FFFFFF"/>
                </a:solidFill>
                <a:latin typeface="微软雅黑"/>
              </a:rPr>
              <a:t>社交</a:t>
            </a:r>
          </a:p>
        </p:txBody>
      </p:sp>
      <p:sp>
        <p:nvSpPr>
          <p:cNvPr id="76" name="文本框 75">
            <a:extLst>
              <a:ext uri="{FF2B5EF4-FFF2-40B4-BE49-F238E27FC236}">
                <a16:creationId xmlns:a16="http://schemas.microsoft.com/office/drawing/2014/main" id="{6B209A1F-AC32-4B63-974A-F023E135A8AF}"/>
              </a:ext>
            </a:extLst>
          </p:cNvPr>
          <p:cNvSpPr txBox="1"/>
          <p:nvPr/>
        </p:nvSpPr>
        <p:spPr>
          <a:xfrm>
            <a:off x="2134049" y="2901174"/>
            <a:ext cx="1618720" cy="369332"/>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1800" dirty="0">
                <a:solidFill>
                  <a:srgbClr val="FFFFFF"/>
                </a:solidFill>
                <a:latin typeface="微软雅黑"/>
              </a:rPr>
              <a:t>健康时尚食品</a:t>
            </a:r>
          </a:p>
        </p:txBody>
      </p:sp>
      <p:sp>
        <p:nvSpPr>
          <p:cNvPr id="77" name="文本框 76">
            <a:extLst>
              <a:ext uri="{FF2B5EF4-FFF2-40B4-BE49-F238E27FC236}">
                <a16:creationId xmlns:a16="http://schemas.microsoft.com/office/drawing/2014/main" id="{AC5DE5FF-44DF-4E81-A08C-5F437F43D090}"/>
              </a:ext>
            </a:extLst>
          </p:cNvPr>
          <p:cNvSpPr txBox="1"/>
          <p:nvPr/>
        </p:nvSpPr>
        <p:spPr>
          <a:xfrm>
            <a:off x="5494326" y="2901174"/>
            <a:ext cx="1626036" cy="369332"/>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1800" dirty="0">
                <a:solidFill>
                  <a:srgbClr val="FFFFFF"/>
                </a:solidFill>
                <a:latin typeface="微软雅黑"/>
              </a:rPr>
              <a:t>趣味娱乐减压</a:t>
            </a:r>
          </a:p>
        </p:txBody>
      </p:sp>
      <p:sp>
        <p:nvSpPr>
          <p:cNvPr id="78" name="文本框 77">
            <a:extLst>
              <a:ext uri="{FF2B5EF4-FFF2-40B4-BE49-F238E27FC236}">
                <a16:creationId xmlns:a16="http://schemas.microsoft.com/office/drawing/2014/main" id="{0DED6E2A-F3C3-4E74-B641-AFAE18D35F34}"/>
              </a:ext>
            </a:extLst>
          </p:cNvPr>
          <p:cNvSpPr txBox="1"/>
          <p:nvPr/>
        </p:nvSpPr>
        <p:spPr>
          <a:xfrm>
            <a:off x="8860205" y="2927819"/>
            <a:ext cx="1501454" cy="369332"/>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1800" dirty="0">
                <a:solidFill>
                  <a:srgbClr val="FFFFFF"/>
                </a:solidFill>
                <a:latin typeface="微软雅黑"/>
              </a:rPr>
              <a:t>面对面社交</a:t>
            </a:r>
          </a:p>
        </p:txBody>
      </p:sp>
    </p:spTree>
    <p:extLst>
      <p:ext uri="{BB962C8B-B14F-4D97-AF65-F5344CB8AC3E}">
        <p14:creationId xmlns:p14="http://schemas.microsoft.com/office/powerpoint/2010/main" val="1889178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5"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anim calcmode="lin" valueType="num">
                                      <p:cBhvr>
                                        <p:cTn id="28" dur="500" fill="hold"/>
                                        <p:tgtEl>
                                          <p:spTgt spid="54"/>
                                        </p:tgtEl>
                                        <p:attrNameLst>
                                          <p:attrName>ppt_w</p:attrName>
                                        </p:attrNameLst>
                                      </p:cBhvr>
                                      <p:tavLst>
                                        <p:tav tm="0" fmla="#ppt_w*sin(2.5*pi*$)">
                                          <p:val>
                                            <p:fltVal val="0"/>
                                          </p:val>
                                        </p:tav>
                                        <p:tav tm="100000">
                                          <p:val>
                                            <p:fltVal val="1"/>
                                          </p:val>
                                        </p:tav>
                                      </p:tavLst>
                                    </p:anim>
                                    <p:anim calcmode="lin" valueType="num">
                                      <p:cBhvr>
                                        <p:cTn id="29" dur="500" fill="hold"/>
                                        <p:tgtEl>
                                          <p:spTgt spid="54"/>
                                        </p:tgtEl>
                                        <p:attrNameLst>
                                          <p:attrName>ppt_h</p:attrName>
                                        </p:attrNameLst>
                                      </p:cBhvr>
                                      <p:tavLst>
                                        <p:tav tm="0">
                                          <p:val>
                                            <p:strVal val="#ppt_h"/>
                                          </p:val>
                                        </p:tav>
                                        <p:tav tm="100000">
                                          <p:val>
                                            <p:strVal val="#ppt_h"/>
                                          </p:val>
                                        </p:tav>
                                      </p:tavLst>
                                    </p:anim>
                                  </p:childTnLst>
                                </p:cTn>
                              </p:par>
                              <p:par>
                                <p:cTn id="30" presetID="53" presetClass="entr" presetSubtype="16" fill="hold" grpId="0" nodeType="withEffect">
                                  <p:stCondLst>
                                    <p:cond delay="0"/>
                                  </p:stCondLst>
                                  <p:iterate type="lt">
                                    <p:tmPct val="20000"/>
                                  </p:iterate>
                                  <p:childTnLst>
                                    <p:set>
                                      <p:cBhvr>
                                        <p:cTn id="31" dur="1" fill="hold">
                                          <p:stCondLst>
                                            <p:cond delay="0"/>
                                          </p:stCondLst>
                                        </p:cTn>
                                        <p:tgtEl>
                                          <p:spTgt spid="73"/>
                                        </p:tgtEl>
                                        <p:attrNameLst>
                                          <p:attrName>style.visibility</p:attrName>
                                        </p:attrNameLst>
                                      </p:cBhvr>
                                      <p:to>
                                        <p:strVal val="visible"/>
                                      </p:to>
                                    </p:set>
                                    <p:anim calcmode="lin" valueType="num">
                                      <p:cBhvr>
                                        <p:cTn id="32" dur="500" fill="hold"/>
                                        <p:tgtEl>
                                          <p:spTgt spid="73"/>
                                        </p:tgtEl>
                                        <p:attrNameLst>
                                          <p:attrName>ppt_w</p:attrName>
                                        </p:attrNameLst>
                                      </p:cBhvr>
                                      <p:tavLst>
                                        <p:tav tm="0">
                                          <p:val>
                                            <p:fltVal val="0"/>
                                          </p:val>
                                        </p:tav>
                                        <p:tav tm="100000">
                                          <p:val>
                                            <p:strVal val="#ppt_w"/>
                                          </p:val>
                                        </p:tav>
                                      </p:tavLst>
                                    </p:anim>
                                    <p:anim calcmode="lin" valueType="num">
                                      <p:cBhvr>
                                        <p:cTn id="33" dur="500" fill="hold"/>
                                        <p:tgtEl>
                                          <p:spTgt spid="73"/>
                                        </p:tgtEl>
                                        <p:attrNameLst>
                                          <p:attrName>ppt_h</p:attrName>
                                        </p:attrNameLst>
                                      </p:cBhvr>
                                      <p:tavLst>
                                        <p:tav tm="0">
                                          <p:val>
                                            <p:fltVal val="0"/>
                                          </p:val>
                                        </p:tav>
                                        <p:tav tm="100000">
                                          <p:val>
                                            <p:strVal val="#ppt_h"/>
                                          </p:val>
                                        </p:tav>
                                      </p:tavLst>
                                    </p:anim>
                                    <p:animEffect transition="in" filter="fade">
                                      <p:cBhvr>
                                        <p:cTn id="34" dur="500"/>
                                        <p:tgtEl>
                                          <p:spTgt spid="7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2100"/>
                            </p:stCondLst>
                            <p:childTnLst>
                              <p:par>
                                <p:cTn id="39" presetID="22" presetClass="entr" presetSubtype="8" fill="hold"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500"/>
                                        <p:tgtEl>
                                          <p:spTgt spid="57"/>
                                        </p:tgtEl>
                                      </p:cBhvr>
                                    </p:animEffect>
                                  </p:childTnLst>
                                </p:cTn>
                              </p:par>
                            </p:childTnLst>
                          </p:cTn>
                        </p:par>
                        <p:par>
                          <p:cTn id="42" fill="hold">
                            <p:stCondLst>
                              <p:cond delay="2600"/>
                            </p:stCondLst>
                            <p:childTnLst>
                              <p:par>
                                <p:cTn id="43" presetID="45" presetClass="entr" presetSubtype="0"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anim calcmode="lin" valueType="num">
                                      <p:cBhvr>
                                        <p:cTn id="46" dur="500" fill="hold"/>
                                        <p:tgtEl>
                                          <p:spTgt spid="55"/>
                                        </p:tgtEl>
                                        <p:attrNameLst>
                                          <p:attrName>ppt_w</p:attrName>
                                        </p:attrNameLst>
                                      </p:cBhvr>
                                      <p:tavLst>
                                        <p:tav tm="0" fmla="#ppt_w*sin(2.5*pi*$)">
                                          <p:val>
                                            <p:fltVal val="0"/>
                                          </p:val>
                                        </p:tav>
                                        <p:tav tm="100000">
                                          <p:val>
                                            <p:fltVal val="1"/>
                                          </p:val>
                                        </p:tav>
                                      </p:tavLst>
                                    </p:anim>
                                    <p:anim calcmode="lin" valueType="num">
                                      <p:cBhvr>
                                        <p:cTn id="47" dur="500" fill="hold"/>
                                        <p:tgtEl>
                                          <p:spTgt spid="55"/>
                                        </p:tgtEl>
                                        <p:attrNameLst>
                                          <p:attrName>ppt_h</p:attrName>
                                        </p:attrNameLst>
                                      </p:cBhvr>
                                      <p:tavLst>
                                        <p:tav tm="0">
                                          <p:val>
                                            <p:strVal val="#ppt_h"/>
                                          </p:val>
                                        </p:tav>
                                        <p:tav tm="100000">
                                          <p:val>
                                            <p:strVal val="#ppt_h"/>
                                          </p:val>
                                        </p:tav>
                                      </p:tavLst>
                                    </p:anim>
                                  </p:childTnLst>
                                </p:cTn>
                              </p:par>
                              <p:par>
                                <p:cTn id="48" presetID="53" presetClass="entr" presetSubtype="16" fill="hold" grpId="0" nodeType="withEffect">
                                  <p:stCondLst>
                                    <p:cond delay="0"/>
                                  </p:stCondLst>
                                  <p:iterate type="lt">
                                    <p:tmPct val="20000"/>
                                  </p:iterate>
                                  <p:childTnLst>
                                    <p:set>
                                      <p:cBhvr>
                                        <p:cTn id="49" dur="1" fill="hold">
                                          <p:stCondLst>
                                            <p:cond delay="0"/>
                                          </p:stCondLst>
                                        </p:cTn>
                                        <p:tgtEl>
                                          <p:spTgt spid="74"/>
                                        </p:tgtEl>
                                        <p:attrNameLst>
                                          <p:attrName>style.visibility</p:attrName>
                                        </p:attrNameLst>
                                      </p:cBhvr>
                                      <p:to>
                                        <p:strVal val="visible"/>
                                      </p:to>
                                    </p:set>
                                    <p:anim calcmode="lin" valueType="num">
                                      <p:cBhvr>
                                        <p:cTn id="50" dur="500" fill="hold"/>
                                        <p:tgtEl>
                                          <p:spTgt spid="74"/>
                                        </p:tgtEl>
                                        <p:attrNameLst>
                                          <p:attrName>ppt_w</p:attrName>
                                        </p:attrNameLst>
                                      </p:cBhvr>
                                      <p:tavLst>
                                        <p:tav tm="0">
                                          <p:val>
                                            <p:fltVal val="0"/>
                                          </p:val>
                                        </p:tav>
                                        <p:tav tm="100000">
                                          <p:val>
                                            <p:strVal val="#ppt_w"/>
                                          </p:val>
                                        </p:tav>
                                      </p:tavLst>
                                    </p:anim>
                                    <p:anim calcmode="lin" valueType="num">
                                      <p:cBhvr>
                                        <p:cTn id="51" dur="500" fill="hold"/>
                                        <p:tgtEl>
                                          <p:spTgt spid="74"/>
                                        </p:tgtEl>
                                        <p:attrNameLst>
                                          <p:attrName>ppt_h</p:attrName>
                                        </p:attrNameLst>
                                      </p:cBhvr>
                                      <p:tavLst>
                                        <p:tav tm="0">
                                          <p:val>
                                            <p:fltVal val="0"/>
                                          </p:val>
                                        </p:tav>
                                        <p:tav tm="100000">
                                          <p:val>
                                            <p:strVal val="#ppt_h"/>
                                          </p:val>
                                        </p:tav>
                                      </p:tavLst>
                                    </p:anim>
                                    <p:animEffect transition="in" filter="fade">
                                      <p:cBhvr>
                                        <p:cTn id="52" dur="500"/>
                                        <p:tgtEl>
                                          <p:spTgt spid="7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fade">
                                      <p:cBhvr>
                                        <p:cTn id="55" dur="500"/>
                                        <p:tgtEl>
                                          <p:spTgt spid="77"/>
                                        </p:tgtEl>
                                      </p:cBhvr>
                                    </p:animEffect>
                                  </p:childTnLst>
                                </p:cTn>
                              </p:par>
                            </p:childTnLst>
                          </p:cTn>
                        </p:par>
                        <p:par>
                          <p:cTn id="56" fill="hold">
                            <p:stCondLst>
                              <p:cond delay="3200"/>
                            </p:stCondLst>
                            <p:childTnLst>
                              <p:par>
                                <p:cTn id="57" presetID="22" presetClass="entr" presetSubtype="8" fill="hold"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500"/>
                                        <p:tgtEl>
                                          <p:spTgt spid="65"/>
                                        </p:tgtEl>
                                      </p:cBhvr>
                                    </p:animEffect>
                                  </p:childTnLst>
                                </p:cTn>
                              </p:par>
                            </p:childTnLst>
                          </p:cTn>
                        </p:par>
                        <p:par>
                          <p:cTn id="60" fill="hold">
                            <p:stCondLst>
                              <p:cond delay="3700"/>
                            </p:stCondLst>
                            <p:childTnLst>
                              <p:par>
                                <p:cTn id="61" presetID="45"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anim calcmode="lin" valueType="num">
                                      <p:cBhvr>
                                        <p:cTn id="64" dur="500" fill="hold"/>
                                        <p:tgtEl>
                                          <p:spTgt spid="56"/>
                                        </p:tgtEl>
                                        <p:attrNameLst>
                                          <p:attrName>ppt_w</p:attrName>
                                        </p:attrNameLst>
                                      </p:cBhvr>
                                      <p:tavLst>
                                        <p:tav tm="0" fmla="#ppt_w*sin(2.5*pi*$)">
                                          <p:val>
                                            <p:fltVal val="0"/>
                                          </p:val>
                                        </p:tav>
                                        <p:tav tm="100000">
                                          <p:val>
                                            <p:fltVal val="1"/>
                                          </p:val>
                                        </p:tav>
                                      </p:tavLst>
                                    </p:anim>
                                    <p:anim calcmode="lin" valueType="num">
                                      <p:cBhvr>
                                        <p:cTn id="65" dur="500" fill="hold"/>
                                        <p:tgtEl>
                                          <p:spTgt spid="56"/>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300"/>
                                  </p:stCondLst>
                                  <p:iterate type="lt">
                                    <p:tmPct val="20000"/>
                                  </p:iterate>
                                  <p:childTnLst>
                                    <p:set>
                                      <p:cBhvr>
                                        <p:cTn id="67" dur="1" fill="hold">
                                          <p:stCondLst>
                                            <p:cond delay="0"/>
                                          </p:stCondLst>
                                        </p:cTn>
                                        <p:tgtEl>
                                          <p:spTgt spid="75"/>
                                        </p:tgtEl>
                                        <p:attrNameLst>
                                          <p:attrName>style.visibility</p:attrName>
                                        </p:attrNameLst>
                                      </p:cBhvr>
                                      <p:to>
                                        <p:strVal val="visible"/>
                                      </p:to>
                                    </p:set>
                                    <p:anim calcmode="lin" valueType="num">
                                      <p:cBhvr>
                                        <p:cTn id="68" dur="500" fill="hold"/>
                                        <p:tgtEl>
                                          <p:spTgt spid="75"/>
                                        </p:tgtEl>
                                        <p:attrNameLst>
                                          <p:attrName>ppt_w</p:attrName>
                                        </p:attrNameLst>
                                      </p:cBhvr>
                                      <p:tavLst>
                                        <p:tav tm="0">
                                          <p:val>
                                            <p:fltVal val="0"/>
                                          </p:val>
                                        </p:tav>
                                        <p:tav tm="100000">
                                          <p:val>
                                            <p:strVal val="#ppt_w"/>
                                          </p:val>
                                        </p:tav>
                                      </p:tavLst>
                                    </p:anim>
                                    <p:anim calcmode="lin" valueType="num">
                                      <p:cBhvr>
                                        <p:cTn id="69" dur="500" fill="hold"/>
                                        <p:tgtEl>
                                          <p:spTgt spid="75"/>
                                        </p:tgtEl>
                                        <p:attrNameLst>
                                          <p:attrName>ppt_h</p:attrName>
                                        </p:attrNameLst>
                                      </p:cBhvr>
                                      <p:tavLst>
                                        <p:tav tm="0">
                                          <p:val>
                                            <p:fltVal val="0"/>
                                          </p:val>
                                        </p:tav>
                                        <p:tav tm="100000">
                                          <p:val>
                                            <p:strVal val="#ppt_h"/>
                                          </p:val>
                                        </p:tav>
                                      </p:tavLst>
                                    </p:anim>
                                    <p:animEffect transition="in" filter="fade">
                                      <p:cBhvr>
                                        <p:cTn id="70" dur="500"/>
                                        <p:tgtEl>
                                          <p:spTgt spid="75"/>
                                        </p:tgtEl>
                                      </p:cBhvr>
                                    </p:animEffect>
                                  </p:childTnLst>
                                </p:cTn>
                              </p:par>
                              <p:par>
                                <p:cTn id="71" presetID="10" presetClass="entr" presetSubtype="0" fill="hold" grpId="0" nodeType="withEffect">
                                  <p:stCondLst>
                                    <p:cond delay="3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childTnLst>
                          </p:cTn>
                        </p:par>
                        <p:par>
                          <p:cTn id="74" fill="hold">
                            <p:stCondLst>
                              <p:cond delay="4600"/>
                            </p:stCondLst>
                            <p:childTnLst>
                              <p:par>
                                <p:cTn id="75" presetID="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ppt_x"/>
                                          </p:val>
                                        </p:tav>
                                        <p:tav tm="100000">
                                          <p:val>
                                            <p:strVal val="#ppt_x"/>
                                          </p:val>
                                        </p:tav>
                                      </p:tavLst>
                                    </p:anim>
                                    <p:anim calcmode="lin" valueType="num">
                                      <p:cBhvr additive="base">
                                        <p:cTn id="86" dur="500" fill="hold"/>
                                        <p:tgtEl>
                                          <p:spTgt spid="22"/>
                                        </p:tgtEl>
                                        <p:attrNameLst>
                                          <p:attrName>ppt_y</p:attrName>
                                        </p:attrNameLst>
                                      </p:cBhvr>
                                      <p:tavLst>
                                        <p:tav tm="0">
                                          <p:val>
                                            <p:strVal val="1+#ppt_h/2"/>
                                          </p:val>
                                        </p:tav>
                                        <p:tav tm="100000">
                                          <p:val>
                                            <p:strVal val="#ppt_y"/>
                                          </p:val>
                                        </p:tav>
                                      </p:tavLst>
                                    </p:anim>
                                  </p:childTnLst>
                                </p:cTn>
                              </p:par>
                            </p:childTnLst>
                          </p:cTn>
                        </p:par>
                        <p:par>
                          <p:cTn id="87" fill="hold">
                            <p:stCondLst>
                              <p:cond delay="5100"/>
                            </p:stCondLst>
                            <p:childTnLst>
                              <p:par>
                                <p:cTn id="88" presetID="16" presetClass="entr" presetSubtype="21" fill="hold"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barn(inVertical)">
                                      <p:cBhvr>
                                        <p:cTn id="90" dur="500"/>
                                        <p:tgtEl>
                                          <p:spTgt spid="51"/>
                                        </p:tgtEl>
                                      </p:cBhvr>
                                    </p:animEffect>
                                  </p:childTnLst>
                                </p:cTn>
                              </p:par>
                            </p:childTnLst>
                          </p:cTn>
                        </p:par>
                        <p:par>
                          <p:cTn id="91" fill="hold">
                            <p:stCondLst>
                              <p:cond delay="5600"/>
                            </p:stCondLst>
                            <p:childTnLst>
                              <p:par>
                                <p:cTn id="92" presetID="53" presetClass="entr" presetSubtype="16" fill="hold" grpId="0" nodeType="afterEffect">
                                  <p:stCondLst>
                                    <p:cond delay="0"/>
                                  </p:stCondLst>
                                  <p:iterate type="wd">
                                    <p:tmPct val="3146"/>
                                  </p:iterate>
                                  <p:childTnLst>
                                    <p:set>
                                      <p:cBhvr>
                                        <p:cTn id="93" dur="1" fill="hold">
                                          <p:stCondLst>
                                            <p:cond delay="0"/>
                                          </p:stCondLst>
                                        </p:cTn>
                                        <p:tgtEl>
                                          <p:spTgt spid="49"/>
                                        </p:tgtEl>
                                        <p:attrNameLst>
                                          <p:attrName>style.visibility</p:attrName>
                                        </p:attrNameLst>
                                      </p:cBhvr>
                                      <p:to>
                                        <p:strVal val="visible"/>
                                      </p:to>
                                    </p:set>
                                    <p:anim calcmode="lin" valueType="num">
                                      <p:cBhvr>
                                        <p:cTn id="94" dur="500" fill="hold"/>
                                        <p:tgtEl>
                                          <p:spTgt spid="49"/>
                                        </p:tgtEl>
                                        <p:attrNameLst>
                                          <p:attrName>ppt_w</p:attrName>
                                        </p:attrNameLst>
                                      </p:cBhvr>
                                      <p:tavLst>
                                        <p:tav tm="0">
                                          <p:val>
                                            <p:fltVal val="0"/>
                                          </p:val>
                                        </p:tav>
                                        <p:tav tm="100000">
                                          <p:val>
                                            <p:strVal val="#ppt_w"/>
                                          </p:val>
                                        </p:tav>
                                      </p:tavLst>
                                    </p:anim>
                                    <p:anim calcmode="lin" valueType="num">
                                      <p:cBhvr>
                                        <p:cTn id="95" dur="500" fill="hold"/>
                                        <p:tgtEl>
                                          <p:spTgt spid="49"/>
                                        </p:tgtEl>
                                        <p:attrNameLst>
                                          <p:attrName>ppt_h</p:attrName>
                                        </p:attrNameLst>
                                      </p:cBhvr>
                                      <p:tavLst>
                                        <p:tav tm="0">
                                          <p:val>
                                            <p:fltVal val="0"/>
                                          </p:val>
                                        </p:tav>
                                        <p:tav tm="100000">
                                          <p:val>
                                            <p:strVal val="#ppt_h"/>
                                          </p:val>
                                        </p:tav>
                                      </p:tavLst>
                                    </p:anim>
                                    <p:animEffect transition="in" filter="fade">
                                      <p:cBhvr>
                                        <p:cTn id="9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20" grpId="0"/>
      <p:bldP spid="21" grpId="0"/>
      <p:bldP spid="22" grpId="0"/>
      <p:bldP spid="49" grpId="0"/>
      <p:bldP spid="54" grpId="0" animBg="1"/>
      <p:bldP spid="55" grpId="0" animBg="1"/>
      <p:bldP spid="56" grpId="0" animBg="1"/>
      <p:bldP spid="73" grpId="0"/>
      <p:bldP spid="74" grpId="0"/>
      <p:bldP spid="75" grpId="0"/>
      <p:bldP spid="76" grpId="0"/>
      <p:bldP spid="77" grpId="0"/>
      <p:bldP spid="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a:extLst>
              <a:ext uri="{FF2B5EF4-FFF2-40B4-BE49-F238E27FC236}">
                <a16:creationId xmlns:a16="http://schemas.microsoft.com/office/drawing/2014/main" id="{621C470E-B5FC-4A55-84B0-E5CA3B68C7BA}"/>
              </a:ext>
            </a:extLst>
          </p:cNvPr>
          <p:cNvGrpSpPr/>
          <p:nvPr/>
        </p:nvGrpSpPr>
        <p:grpSpPr>
          <a:xfrm>
            <a:off x="-2" y="4849387"/>
            <a:ext cx="12192001" cy="71120"/>
            <a:chOff x="-1" y="4561840"/>
            <a:chExt cx="10485124" cy="101600"/>
          </a:xfrm>
          <a:solidFill>
            <a:srgbClr val="222830"/>
          </a:solidFill>
        </p:grpSpPr>
        <p:sp>
          <p:nvSpPr>
            <p:cNvPr id="54" name="矩形 53">
              <a:extLst>
                <a:ext uri="{FF2B5EF4-FFF2-40B4-BE49-F238E27FC236}">
                  <a16:creationId xmlns:a16="http://schemas.microsoft.com/office/drawing/2014/main" id="{43FFD6D5-4FFF-4A7B-B805-4E0F63E6E6ED}"/>
                </a:ext>
              </a:extLst>
            </p:cNvPr>
            <p:cNvSpPr/>
            <p:nvPr/>
          </p:nvSpPr>
          <p:spPr>
            <a:xfrm>
              <a:off x="-1"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55" name="矩形 54">
              <a:extLst>
                <a:ext uri="{FF2B5EF4-FFF2-40B4-BE49-F238E27FC236}">
                  <a16:creationId xmlns:a16="http://schemas.microsoft.com/office/drawing/2014/main" id="{20A1879B-204B-42D8-A533-B3729E765BBC}"/>
                </a:ext>
              </a:extLst>
            </p:cNvPr>
            <p:cNvSpPr/>
            <p:nvPr/>
          </p:nvSpPr>
          <p:spPr>
            <a:xfrm>
              <a:off x="2621280"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56" name="矩形 55">
              <a:extLst>
                <a:ext uri="{FF2B5EF4-FFF2-40B4-BE49-F238E27FC236}">
                  <a16:creationId xmlns:a16="http://schemas.microsoft.com/office/drawing/2014/main" id="{1D7EBB7D-65BB-443D-9FAD-BD41B2DE405E}"/>
                </a:ext>
              </a:extLst>
            </p:cNvPr>
            <p:cNvSpPr/>
            <p:nvPr/>
          </p:nvSpPr>
          <p:spPr>
            <a:xfrm>
              <a:off x="5242561"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57" name="矩形 56">
              <a:extLst>
                <a:ext uri="{FF2B5EF4-FFF2-40B4-BE49-F238E27FC236}">
                  <a16:creationId xmlns:a16="http://schemas.microsoft.com/office/drawing/2014/main" id="{5373D392-ED7A-4FE4-A149-210797C80A50}"/>
                </a:ext>
              </a:extLst>
            </p:cNvPr>
            <p:cNvSpPr/>
            <p:nvPr/>
          </p:nvSpPr>
          <p:spPr>
            <a:xfrm>
              <a:off x="7863842"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grpSp>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团队介绍</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60" name="TextBox 68">
            <a:extLst>
              <a:ext uri="{FF2B5EF4-FFF2-40B4-BE49-F238E27FC236}">
                <a16:creationId xmlns:a16="http://schemas.microsoft.com/office/drawing/2014/main" id="{38E9DA1F-AB27-4F69-9052-1B3BEB6A3137}"/>
              </a:ext>
            </a:extLst>
          </p:cNvPr>
          <p:cNvSpPr txBox="1"/>
          <p:nvPr/>
        </p:nvSpPr>
        <p:spPr>
          <a:xfrm>
            <a:off x="954683" y="5350521"/>
            <a:ext cx="2627448" cy="523220"/>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a:t>
            </a:r>
            <a:r>
              <a:rPr lang="en-US" altLang="zh-CN" sz="2800" b="1" dirty="0">
                <a:solidFill>
                  <a:schemeClr val="tx1">
                    <a:lumMod val="65000"/>
                    <a:lumOff val="35000"/>
                  </a:schemeClr>
                </a:solidFill>
                <a:cs typeface="+mn-ea"/>
                <a:sym typeface="+mn-lt"/>
              </a:rPr>
              <a:t> </a:t>
            </a:r>
            <a:r>
              <a:rPr lang="zh-CN" altLang="en-US" sz="2800" b="1" dirty="0">
                <a:solidFill>
                  <a:schemeClr val="tx1">
                    <a:lumMod val="65000"/>
                    <a:lumOff val="35000"/>
                  </a:schemeClr>
                </a:solidFill>
                <a:cs typeface="+mn-ea"/>
                <a:sym typeface="+mn-lt"/>
              </a:rPr>
              <a:t>专业</a:t>
            </a:r>
            <a:endParaRPr lang="zh-CN" altLang="en-US" sz="2800" dirty="0">
              <a:solidFill>
                <a:schemeClr val="tx1">
                  <a:lumMod val="65000"/>
                  <a:lumOff val="35000"/>
                </a:schemeClr>
              </a:solidFill>
              <a:cs typeface="+mn-ea"/>
              <a:sym typeface="+mn-lt"/>
            </a:endParaRPr>
          </a:p>
        </p:txBody>
      </p:sp>
      <p:sp>
        <p:nvSpPr>
          <p:cNvPr id="61" name="TextBox 70">
            <a:extLst>
              <a:ext uri="{FF2B5EF4-FFF2-40B4-BE49-F238E27FC236}">
                <a16:creationId xmlns:a16="http://schemas.microsoft.com/office/drawing/2014/main" id="{0E603D73-99DC-4486-BECB-FACB45A2808E}"/>
              </a:ext>
            </a:extLst>
          </p:cNvPr>
          <p:cNvSpPr txBox="1"/>
          <p:nvPr/>
        </p:nvSpPr>
        <p:spPr>
          <a:xfrm>
            <a:off x="3699161" y="5350521"/>
            <a:ext cx="2627448" cy="523220"/>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a:t>
            </a:r>
            <a:r>
              <a:rPr lang="en-US" altLang="zh-CN" sz="2800" b="1" dirty="0">
                <a:solidFill>
                  <a:schemeClr val="tx1">
                    <a:lumMod val="65000"/>
                    <a:lumOff val="35000"/>
                  </a:schemeClr>
                </a:solidFill>
                <a:cs typeface="+mn-ea"/>
                <a:sym typeface="+mn-lt"/>
              </a:rPr>
              <a:t> </a:t>
            </a:r>
            <a:r>
              <a:rPr lang="zh-CN" altLang="en-US" sz="2800" b="1" dirty="0">
                <a:solidFill>
                  <a:schemeClr val="tx1">
                    <a:lumMod val="65000"/>
                    <a:lumOff val="35000"/>
                  </a:schemeClr>
                </a:solidFill>
                <a:cs typeface="+mn-ea"/>
                <a:sym typeface="+mn-lt"/>
              </a:rPr>
              <a:t>年轻 </a:t>
            </a:r>
            <a:endParaRPr lang="zh-CN" altLang="en-US" sz="2800" dirty="0">
              <a:solidFill>
                <a:schemeClr val="tx1">
                  <a:lumMod val="65000"/>
                  <a:lumOff val="35000"/>
                </a:schemeClr>
              </a:solidFill>
              <a:cs typeface="+mn-ea"/>
              <a:sym typeface="+mn-lt"/>
            </a:endParaRPr>
          </a:p>
        </p:txBody>
      </p:sp>
      <p:sp>
        <p:nvSpPr>
          <p:cNvPr id="62" name="TextBox 71">
            <a:extLst>
              <a:ext uri="{FF2B5EF4-FFF2-40B4-BE49-F238E27FC236}">
                <a16:creationId xmlns:a16="http://schemas.microsoft.com/office/drawing/2014/main" id="{1EDD1F03-7191-4C6D-A365-C3C7A7932675}"/>
              </a:ext>
            </a:extLst>
          </p:cNvPr>
          <p:cNvSpPr txBox="1"/>
          <p:nvPr/>
        </p:nvSpPr>
        <p:spPr>
          <a:xfrm>
            <a:off x="6443639" y="5350521"/>
            <a:ext cx="2627448" cy="523220"/>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a:t>
            </a:r>
            <a:r>
              <a:rPr lang="en-US" altLang="zh-CN" sz="2800" b="1" dirty="0">
                <a:solidFill>
                  <a:schemeClr val="tx1">
                    <a:lumMod val="65000"/>
                    <a:lumOff val="35000"/>
                  </a:schemeClr>
                </a:solidFill>
                <a:cs typeface="+mn-ea"/>
                <a:sym typeface="+mn-lt"/>
              </a:rPr>
              <a:t> </a:t>
            </a:r>
            <a:r>
              <a:rPr lang="zh-CN" altLang="en-US" sz="2800" b="1" dirty="0">
                <a:solidFill>
                  <a:schemeClr val="tx1">
                    <a:lumMod val="65000"/>
                    <a:lumOff val="35000"/>
                  </a:schemeClr>
                </a:solidFill>
                <a:cs typeface="+mn-ea"/>
                <a:sym typeface="+mn-lt"/>
              </a:rPr>
              <a:t>有梦想</a:t>
            </a:r>
            <a:endParaRPr lang="zh-CN" altLang="en-US" sz="2800" dirty="0">
              <a:solidFill>
                <a:schemeClr val="tx1">
                  <a:lumMod val="65000"/>
                  <a:lumOff val="35000"/>
                </a:schemeClr>
              </a:solidFill>
              <a:cs typeface="+mn-ea"/>
              <a:sym typeface="+mn-lt"/>
            </a:endParaRPr>
          </a:p>
        </p:txBody>
      </p:sp>
      <p:sp>
        <p:nvSpPr>
          <p:cNvPr id="63" name="TextBox 72">
            <a:extLst>
              <a:ext uri="{FF2B5EF4-FFF2-40B4-BE49-F238E27FC236}">
                <a16:creationId xmlns:a16="http://schemas.microsoft.com/office/drawing/2014/main" id="{5254BD3D-40F5-4E64-B15B-1559556C1683}"/>
              </a:ext>
            </a:extLst>
          </p:cNvPr>
          <p:cNvSpPr txBox="1"/>
          <p:nvPr/>
        </p:nvSpPr>
        <p:spPr>
          <a:xfrm>
            <a:off x="9188118" y="5326402"/>
            <a:ext cx="2345146" cy="523220"/>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a:t>
            </a:r>
            <a:r>
              <a:rPr lang="en-US" altLang="zh-CN" sz="2800" b="1" dirty="0">
                <a:solidFill>
                  <a:schemeClr val="tx1">
                    <a:lumMod val="65000"/>
                    <a:lumOff val="35000"/>
                  </a:schemeClr>
                </a:solidFill>
                <a:cs typeface="+mn-ea"/>
                <a:sym typeface="+mn-lt"/>
              </a:rPr>
              <a:t> </a:t>
            </a:r>
            <a:r>
              <a:rPr lang="zh-CN" altLang="en-US" sz="2800" b="1" dirty="0">
                <a:solidFill>
                  <a:schemeClr val="tx1">
                    <a:lumMod val="65000"/>
                    <a:lumOff val="35000"/>
                  </a:schemeClr>
                </a:solidFill>
                <a:cs typeface="+mn-ea"/>
                <a:sym typeface="+mn-lt"/>
              </a:rPr>
              <a:t>行动力强</a:t>
            </a:r>
            <a:endParaRPr lang="zh-CN" altLang="en-US" sz="2800" dirty="0">
              <a:solidFill>
                <a:schemeClr val="tx1">
                  <a:lumMod val="65000"/>
                  <a:lumOff val="35000"/>
                </a:schemeClr>
              </a:solidFill>
              <a:cs typeface="+mn-ea"/>
              <a:sym typeface="+mn-lt"/>
            </a:endParaRPr>
          </a:p>
        </p:txBody>
      </p:sp>
      <p:grpSp>
        <p:nvGrpSpPr>
          <p:cNvPr id="64" name="组合 63">
            <a:extLst>
              <a:ext uri="{FF2B5EF4-FFF2-40B4-BE49-F238E27FC236}">
                <a16:creationId xmlns:a16="http://schemas.microsoft.com/office/drawing/2014/main" id="{86B6586C-B211-4B58-A356-441EC4343353}"/>
              </a:ext>
            </a:extLst>
          </p:cNvPr>
          <p:cNvGrpSpPr/>
          <p:nvPr/>
        </p:nvGrpSpPr>
        <p:grpSpPr>
          <a:xfrm>
            <a:off x="0" y="1587294"/>
            <a:ext cx="12192001" cy="71120"/>
            <a:chOff x="-1" y="4561840"/>
            <a:chExt cx="10485124" cy="101600"/>
          </a:xfrm>
          <a:solidFill>
            <a:srgbClr val="222830"/>
          </a:solidFill>
        </p:grpSpPr>
        <p:sp>
          <p:nvSpPr>
            <p:cNvPr id="65" name="矩形 64">
              <a:extLst>
                <a:ext uri="{FF2B5EF4-FFF2-40B4-BE49-F238E27FC236}">
                  <a16:creationId xmlns:a16="http://schemas.microsoft.com/office/drawing/2014/main" id="{9802CCCD-3FC0-41D7-B4E0-208BF4B12D84}"/>
                </a:ext>
              </a:extLst>
            </p:cNvPr>
            <p:cNvSpPr/>
            <p:nvPr/>
          </p:nvSpPr>
          <p:spPr>
            <a:xfrm>
              <a:off x="-1"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6" name="矩形 65">
              <a:extLst>
                <a:ext uri="{FF2B5EF4-FFF2-40B4-BE49-F238E27FC236}">
                  <a16:creationId xmlns:a16="http://schemas.microsoft.com/office/drawing/2014/main" id="{3424FAB0-E395-4F07-B847-200C66C70DD1}"/>
                </a:ext>
              </a:extLst>
            </p:cNvPr>
            <p:cNvSpPr/>
            <p:nvPr/>
          </p:nvSpPr>
          <p:spPr>
            <a:xfrm>
              <a:off x="2621280"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7" name="矩形 66">
              <a:extLst>
                <a:ext uri="{FF2B5EF4-FFF2-40B4-BE49-F238E27FC236}">
                  <a16:creationId xmlns:a16="http://schemas.microsoft.com/office/drawing/2014/main" id="{B36DC379-FF37-43F7-89F3-430A7F8475BE}"/>
                </a:ext>
              </a:extLst>
            </p:cNvPr>
            <p:cNvSpPr/>
            <p:nvPr/>
          </p:nvSpPr>
          <p:spPr>
            <a:xfrm>
              <a:off x="5242561"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8" name="矩形 67">
              <a:extLst>
                <a:ext uri="{FF2B5EF4-FFF2-40B4-BE49-F238E27FC236}">
                  <a16:creationId xmlns:a16="http://schemas.microsoft.com/office/drawing/2014/main" id="{049878A4-0713-4A1B-AD2A-27D9AA7E2B6A}"/>
                </a:ext>
              </a:extLst>
            </p:cNvPr>
            <p:cNvSpPr/>
            <p:nvPr/>
          </p:nvSpPr>
          <p:spPr>
            <a:xfrm>
              <a:off x="7863842" y="4561840"/>
              <a:ext cx="2621281" cy="1016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grpSp>
      <p:pic>
        <p:nvPicPr>
          <p:cNvPr id="9" name="图片 8" descr="图片包含 人员, 站立, 伪装, 群组&#10;&#10;已生成极高可信度的说明">
            <a:extLst>
              <a:ext uri="{FF2B5EF4-FFF2-40B4-BE49-F238E27FC236}">
                <a16:creationId xmlns:a16="http://schemas.microsoft.com/office/drawing/2014/main" id="{E62B1DB2-DC5A-4598-8487-9643F77FE653}"/>
              </a:ext>
            </a:extLst>
          </p:cNvPr>
          <p:cNvPicPr>
            <a:picLocks noChangeAspect="1"/>
          </p:cNvPicPr>
          <p:nvPr/>
        </p:nvPicPr>
        <p:blipFill rotWithShape="1">
          <a:blip r:embed="rId3">
            <a:extLst>
              <a:ext uri="{28A0092B-C50C-407E-A947-70E740481C1C}">
                <a14:useLocalDpi xmlns:a14="http://schemas.microsoft.com/office/drawing/2010/main" val="0"/>
              </a:ext>
            </a:extLst>
          </a:blip>
          <a:srcRect t="11565" b="9337"/>
          <a:stretch/>
        </p:blipFill>
        <p:spPr>
          <a:xfrm>
            <a:off x="-3" y="1658414"/>
            <a:ext cx="4718786" cy="3230880"/>
          </a:xfrm>
          <a:prstGeom prst="rect">
            <a:avLst/>
          </a:prstGeom>
        </p:spPr>
      </p:pic>
      <p:grpSp>
        <p:nvGrpSpPr>
          <p:cNvPr id="3" name="组合 2">
            <a:extLst>
              <a:ext uri="{FF2B5EF4-FFF2-40B4-BE49-F238E27FC236}">
                <a16:creationId xmlns:a16="http://schemas.microsoft.com/office/drawing/2014/main" id="{58CD568A-C8AC-41E9-BDEC-95EAE095B53C}"/>
              </a:ext>
            </a:extLst>
          </p:cNvPr>
          <p:cNvGrpSpPr/>
          <p:nvPr/>
        </p:nvGrpSpPr>
        <p:grpSpPr>
          <a:xfrm>
            <a:off x="4198095" y="1635760"/>
            <a:ext cx="7993905" cy="3230880"/>
            <a:chOff x="4198095" y="1635760"/>
            <a:chExt cx="7993905" cy="3230880"/>
          </a:xfrm>
        </p:grpSpPr>
        <p:sp>
          <p:nvSpPr>
            <p:cNvPr id="50" name="矩形 49">
              <a:extLst>
                <a:ext uri="{FF2B5EF4-FFF2-40B4-BE49-F238E27FC236}">
                  <a16:creationId xmlns:a16="http://schemas.microsoft.com/office/drawing/2014/main" id="{D4720E5F-E668-4CF2-B984-C485DBB2FD95}"/>
                </a:ext>
              </a:extLst>
            </p:cNvPr>
            <p:cNvSpPr/>
            <p:nvPr/>
          </p:nvSpPr>
          <p:spPr>
            <a:xfrm>
              <a:off x="4718784" y="1635760"/>
              <a:ext cx="7473216" cy="3230880"/>
            </a:xfrm>
            <a:prstGeom prst="rect">
              <a:avLst/>
            </a:prstGeom>
            <a:solidFill>
              <a:srgbClr val="5859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 name="等腰三角形 1">
              <a:extLst>
                <a:ext uri="{FF2B5EF4-FFF2-40B4-BE49-F238E27FC236}">
                  <a16:creationId xmlns:a16="http://schemas.microsoft.com/office/drawing/2014/main" id="{A976914C-750F-4CA8-B18E-1B86A7BD53C8}"/>
                </a:ext>
              </a:extLst>
            </p:cNvPr>
            <p:cNvSpPr/>
            <p:nvPr/>
          </p:nvSpPr>
          <p:spPr>
            <a:xfrm rot="16200000" flipH="1">
              <a:off x="4156440" y="2952753"/>
              <a:ext cx="604000" cy="520690"/>
            </a:xfrm>
            <a:prstGeom prst="triangle">
              <a:avLst/>
            </a:prstGeom>
            <a:solidFill>
              <a:srgbClr val="58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74">
            <a:extLst>
              <a:ext uri="{FF2B5EF4-FFF2-40B4-BE49-F238E27FC236}">
                <a16:creationId xmlns:a16="http://schemas.microsoft.com/office/drawing/2014/main" id="{4220BC86-951D-4C5C-B080-C3559765B902}"/>
              </a:ext>
            </a:extLst>
          </p:cNvPr>
          <p:cNvSpPr txBox="1"/>
          <p:nvPr/>
        </p:nvSpPr>
        <p:spPr>
          <a:xfrm>
            <a:off x="4957500" y="2638278"/>
            <a:ext cx="6829947" cy="2031325"/>
          </a:xfrm>
          <a:prstGeom prst="rect">
            <a:avLst/>
          </a:prstGeom>
          <a:noFill/>
        </p:spPr>
        <p:txBody>
          <a:bodyPr wrap="square" rtlCol="0">
            <a:spAutoFit/>
          </a:bodyPr>
          <a:lstStyle/>
          <a:p>
            <a:pPr>
              <a:lnSpc>
                <a:spcPct val="150000"/>
              </a:lnSpc>
            </a:pPr>
            <a:r>
              <a:rPr lang="zh-CN" altLang="zh-CN" sz="1800" dirty="0">
                <a:solidFill>
                  <a:schemeClr val="bg1"/>
                </a:solidFill>
                <a:cs typeface="+mn-ea"/>
                <a:sym typeface="+mn-lt"/>
              </a:rPr>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800" dirty="0">
              <a:solidFill>
                <a:schemeClr val="bg1"/>
              </a:solidFill>
              <a:cs typeface="+mn-ea"/>
              <a:sym typeface="+mn-lt"/>
            </a:endParaRPr>
          </a:p>
          <a:p>
            <a:endParaRPr lang="zh-CN" altLang="en-US" sz="1800" dirty="0">
              <a:solidFill>
                <a:schemeClr val="bg1"/>
              </a:solidFill>
              <a:cs typeface="+mn-ea"/>
              <a:sym typeface="+mn-lt"/>
            </a:endParaRPr>
          </a:p>
        </p:txBody>
      </p:sp>
      <p:sp>
        <p:nvSpPr>
          <p:cNvPr id="47" name="TextBox 1">
            <a:extLst>
              <a:ext uri="{FF2B5EF4-FFF2-40B4-BE49-F238E27FC236}">
                <a16:creationId xmlns:a16="http://schemas.microsoft.com/office/drawing/2014/main" id="{D4A30C7B-ECC5-42C8-A442-1D1C2226B636}"/>
              </a:ext>
            </a:extLst>
          </p:cNvPr>
          <p:cNvSpPr txBox="1"/>
          <p:nvPr/>
        </p:nvSpPr>
        <p:spPr>
          <a:xfrm>
            <a:off x="4931003" y="2029254"/>
            <a:ext cx="2826360" cy="646331"/>
          </a:xfrm>
          <a:prstGeom prst="rect">
            <a:avLst/>
          </a:prstGeom>
          <a:noFill/>
        </p:spPr>
        <p:txBody>
          <a:bodyPr wrap="square" rtlCol="0">
            <a:spAutoFit/>
          </a:bodyPr>
          <a:lstStyle/>
          <a:p>
            <a:r>
              <a:rPr lang="zh-CN" altLang="en-US" sz="3600" b="1" dirty="0">
                <a:solidFill>
                  <a:schemeClr val="bg1"/>
                </a:solidFill>
                <a:cs typeface="+mn-ea"/>
                <a:sym typeface="+mn-lt"/>
              </a:rPr>
              <a:t>我们的团队</a:t>
            </a:r>
          </a:p>
        </p:txBody>
      </p:sp>
    </p:spTree>
    <p:extLst>
      <p:ext uri="{BB962C8B-B14F-4D97-AF65-F5344CB8AC3E}">
        <p14:creationId xmlns:p14="http://schemas.microsoft.com/office/powerpoint/2010/main" val="38833878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left)">
                                      <p:cBhvr>
                                        <p:cTn id="27" dur="500"/>
                                        <p:tgtEl>
                                          <p:spTgt spid="53"/>
                                        </p:tgtEl>
                                      </p:cBhvr>
                                    </p:animEffect>
                                  </p:childTnLst>
                                </p:cTn>
                              </p:par>
                              <p:par>
                                <p:cTn id="28" presetID="22" presetClass="entr" presetSubtype="2" fill="hold"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right)">
                                      <p:cBhvr>
                                        <p:cTn id="30" dur="500"/>
                                        <p:tgtEl>
                                          <p:spTgt spid="64"/>
                                        </p:tgtEl>
                                      </p:cBhvr>
                                    </p:animEffect>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47"/>
                                        </p:tgtEl>
                                        <p:attrNameLst>
                                          <p:attrName>style.visibility</p:attrName>
                                        </p:attrNameLst>
                                      </p:cBhvr>
                                      <p:to>
                                        <p:strVal val="visible"/>
                                      </p:to>
                                    </p:set>
                                    <p:anim by="(-#ppt_w*2)" calcmode="lin" valueType="num">
                                      <p:cBhvr rctx="PPT">
                                        <p:cTn id="43" dur="250" autoRev="1" fill="hold">
                                          <p:stCondLst>
                                            <p:cond delay="0"/>
                                          </p:stCondLst>
                                        </p:cTn>
                                        <p:tgtEl>
                                          <p:spTgt spid="47"/>
                                        </p:tgtEl>
                                        <p:attrNameLst>
                                          <p:attrName>ppt_w</p:attrName>
                                        </p:attrNameLst>
                                      </p:cBhvr>
                                    </p:anim>
                                    <p:anim by="(#ppt_w*0.50)" calcmode="lin" valueType="num">
                                      <p:cBhvr>
                                        <p:cTn id="44" dur="250" decel="50000" autoRev="1" fill="hold">
                                          <p:stCondLst>
                                            <p:cond delay="0"/>
                                          </p:stCondLst>
                                        </p:cTn>
                                        <p:tgtEl>
                                          <p:spTgt spid="47"/>
                                        </p:tgtEl>
                                        <p:attrNameLst>
                                          <p:attrName>ppt_x</p:attrName>
                                        </p:attrNameLst>
                                      </p:cBhvr>
                                    </p:anim>
                                    <p:anim from="(-#ppt_h/2)" to="(#ppt_y)" calcmode="lin" valueType="num">
                                      <p:cBhvr>
                                        <p:cTn id="45" dur="500" fill="hold">
                                          <p:stCondLst>
                                            <p:cond delay="0"/>
                                          </p:stCondLst>
                                        </p:cTn>
                                        <p:tgtEl>
                                          <p:spTgt spid="47"/>
                                        </p:tgtEl>
                                        <p:attrNameLst>
                                          <p:attrName>ppt_y</p:attrName>
                                        </p:attrNameLst>
                                      </p:cBhvr>
                                    </p:anim>
                                    <p:animRot by="21600000">
                                      <p:cBhvr>
                                        <p:cTn id="46" dur="500" fill="hold">
                                          <p:stCondLst>
                                            <p:cond delay="0"/>
                                          </p:stCondLst>
                                        </p:cTn>
                                        <p:tgtEl>
                                          <p:spTgt spid="47"/>
                                        </p:tgtEl>
                                        <p:attrNameLst>
                                          <p:attrName>r</p:attrName>
                                        </p:attrNameLst>
                                      </p:cBhvr>
                                    </p:animRot>
                                  </p:childTnLst>
                                </p:cTn>
                              </p:par>
                            </p:childTnLst>
                          </p:cTn>
                        </p:par>
                        <p:par>
                          <p:cTn id="47" fill="hold">
                            <p:stCondLst>
                              <p:cond delay="3200"/>
                            </p:stCondLst>
                            <p:childTnLst>
                              <p:par>
                                <p:cTn id="48" presetID="42" presetClass="entr" presetSubtype="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750"/>
                                        <p:tgtEl>
                                          <p:spTgt spid="46"/>
                                        </p:tgtEl>
                                      </p:cBhvr>
                                    </p:animEffect>
                                    <p:anim calcmode="lin" valueType="num">
                                      <p:cBhvr>
                                        <p:cTn id="51" dur="750" fill="hold"/>
                                        <p:tgtEl>
                                          <p:spTgt spid="46"/>
                                        </p:tgtEl>
                                        <p:attrNameLst>
                                          <p:attrName>ppt_x</p:attrName>
                                        </p:attrNameLst>
                                      </p:cBhvr>
                                      <p:tavLst>
                                        <p:tav tm="0">
                                          <p:val>
                                            <p:strVal val="#ppt_x"/>
                                          </p:val>
                                        </p:tav>
                                        <p:tav tm="100000">
                                          <p:val>
                                            <p:strVal val="#ppt_x"/>
                                          </p:val>
                                        </p:tav>
                                      </p:tavLst>
                                    </p:anim>
                                    <p:anim calcmode="lin" valueType="num">
                                      <p:cBhvr>
                                        <p:cTn id="52" dur="750" fill="hold"/>
                                        <p:tgtEl>
                                          <p:spTgt spid="46"/>
                                        </p:tgtEl>
                                        <p:attrNameLst>
                                          <p:attrName>ppt_y</p:attrName>
                                        </p:attrNameLst>
                                      </p:cBhvr>
                                      <p:tavLst>
                                        <p:tav tm="0">
                                          <p:val>
                                            <p:strVal val="#ppt_y+.1"/>
                                          </p:val>
                                        </p:tav>
                                        <p:tav tm="100000">
                                          <p:val>
                                            <p:strVal val="#ppt_y"/>
                                          </p:val>
                                        </p:tav>
                                      </p:tavLst>
                                    </p:anim>
                                  </p:childTnLst>
                                </p:cTn>
                              </p:par>
                            </p:childTnLst>
                          </p:cTn>
                        </p:par>
                        <p:par>
                          <p:cTn id="53" fill="hold">
                            <p:stCondLst>
                              <p:cond delay="3950"/>
                            </p:stCondLst>
                            <p:childTnLst>
                              <p:par>
                                <p:cTn id="54" presetID="23" presetClass="entr" presetSubtype="32"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strVal val="4*#ppt_w"/>
                                          </p:val>
                                        </p:tav>
                                        <p:tav tm="100000">
                                          <p:val>
                                            <p:strVal val="#ppt_w"/>
                                          </p:val>
                                        </p:tav>
                                      </p:tavLst>
                                    </p:anim>
                                    <p:anim calcmode="lin" valueType="num">
                                      <p:cBhvr>
                                        <p:cTn id="57" dur="500" fill="hold"/>
                                        <p:tgtEl>
                                          <p:spTgt spid="60"/>
                                        </p:tgtEl>
                                        <p:attrNameLst>
                                          <p:attrName>ppt_h</p:attrName>
                                        </p:attrNameLst>
                                      </p:cBhvr>
                                      <p:tavLst>
                                        <p:tav tm="0">
                                          <p:val>
                                            <p:strVal val="4*#ppt_h"/>
                                          </p:val>
                                        </p:tav>
                                        <p:tav tm="100000">
                                          <p:val>
                                            <p:strVal val="#ppt_h"/>
                                          </p:val>
                                        </p:tav>
                                      </p:tavLst>
                                    </p:anim>
                                  </p:childTnLst>
                                </p:cTn>
                              </p:par>
                            </p:childTnLst>
                          </p:cTn>
                        </p:par>
                        <p:par>
                          <p:cTn id="58" fill="hold">
                            <p:stCondLst>
                              <p:cond delay="4450"/>
                            </p:stCondLst>
                            <p:childTnLst>
                              <p:par>
                                <p:cTn id="59" presetID="23" presetClass="entr" presetSubtype="32"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strVal val="4*#ppt_w"/>
                                          </p:val>
                                        </p:tav>
                                        <p:tav tm="100000">
                                          <p:val>
                                            <p:strVal val="#ppt_w"/>
                                          </p:val>
                                        </p:tav>
                                      </p:tavLst>
                                    </p:anim>
                                    <p:anim calcmode="lin" valueType="num">
                                      <p:cBhvr>
                                        <p:cTn id="62" dur="500" fill="hold"/>
                                        <p:tgtEl>
                                          <p:spTgt spid="61"/>
                                        </p:tgtEl>
                                        <p:attrNameLst>
                                          <p:attrName>ppt_h</p:attrName>
                                        </p:attrNameLst>
                                      </p:cBhvr>
                                      <p:tavLst>
                                        <p:tav tm="0">
                                          <p:val>
                                            <p:strVal val="4*#ppt_h"/>
                                          </p:val>
                                        </p:tav>
                                        <p:tav tm="100000">
                                          <p:val>
                                            <p:strVal val="#ppt_h"/>
                                          </p:val>
                                        </p:tav>
                                      </p:tavLst>
                                    </p:anim>
                                  </p:childTnLst>
                                </p:cTn>
                              </p:par>
                            </p:childTnLst>
                          </p:cTn>
                        </p:par>
                        <p:par>
                          <p:cTn id="63" fill="hold">
                            <p:stCondLst>
                              <p:cond delay="4950"/>
                            </p:stCondLst>
                            <p:childTnLst>
                              <p:par>
                                <p:cTn id="64" presetID="23" presetClass="entr" presetSubtype="32"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p:cTn id="66" dur="500" fill="hold"/>
                                        <p:tgtEl>
                                          <p:spTgt spid="62"/>
                                        </p:tgtEl>
                                        <p:attrNameLst>
                                          <p:attrName>ppt_w</p:attrName>
                                        </p:attrNameLst>
                                      </p:cBhvr>
                                      <p:tavLst>
                                        <p:tav tm="0">
                                          <p:val>
                                            <p:strVal val="4*#ppt_w"/>
                                          </p:val>
                                        </p:tav>
                                        <p:tav tm="100000">
                                          <p:val>
                                            <p:strVal val="#ppt_w"/>
                                          </p:val>
                                        </p:tav>
                                      </p:tavLst>
                                    </p:anim>
                                    <p:anim calcmode="lin" valueType="num">
                                      <p:cBhvr>
                                        <p:cTn id="67" dur="500" fill="hold"/>
                                        <p:tgtEl>
                                          <p:spTgt spid="62"/>
                                        </p:tgtEl>
                                        <p:attrNameLst>
                                          <p:attrName>ppt_h</p:attrName>
                                        </p:attrNameLst>
                                      </p:cBhvr>
                                      <p:tavLst>
                                        <p:tav tm="0">
                                          <p:val>
                                            <p:strVal val="4*#ppt_h"/>
                                          </p:val>
                                        </p:tav>
                                        <p:tav tm="100000">
                                          <p:val>
                                            <p:strVal val="#ppt_h"/>
                                          </p:val>
                                        </p:tav>
                                      </p:tavLst>
                                    </p:anim>
                                  </p:childTnLst>
                                </p:cTn>
                              </p:par>
                            </p:childTnLst>
                          </p:cTn>
                        </p:par>
                        <p:par>
                          <p:cTn id="68" fill="hold">
                            <p:stCondLst>
                              <p:cond delay="5450"/>
                            </p:stCondLst>
                            <p:childTnLst>
                              <p:par>
                                <p:cTn id="69" presetID="23" presetClass="entr" presetSubtype="32"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strVal val="4*#ppt_w"/>
                                          </p:val>
                                        </p:tav>
                                        <p:tav tm="100000">
                                          <p:val>
                                            <p:strVal val="#ppt_w"/>
                                          </p:val>
                                        </p:tav>
                                      </p:tavLst>
                                    </p:anim>
                                    <p:anim calcmode="lin" valueType="num">
                                      <p:cBhvr>
                                        <p:cTn id="72" dur="500" fill="hold"/>
                                        <p:tgtEl>
                                          <p:spTgt spid="6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60" grpId="0"/>
      <p:bldP spid="61" grpId="0"/>
      <p:bldP spid="62" grpId="0"/>
      <p:bldP spid="63"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项目成员</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C5C84F77-2F4A-4FB4-B8E0-3AE53D6BAC05}"/>
              </a:ext>
            </a:extLst>
          </p:cNvPr>
          <p:cNvSpPr/>
          <p:nvPr/>
        </p:nvSpPr>
        <p:spPr>
          <a:xfrm>
            <a:off x="9229864" y="2034329"/>
            <a:ext cx="1681073" cy="1681073"/>
          </a:xfrm>
          <a:prstGeom prst="ellipse">
            <a:avLst/>
          </a:prstGeom>
          <a:solidFill>
            <a:srgbClr val="22283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 name="椭圆 7">
            <a:extLst>
              <a:ext uri="{FF2B5EF4-FFF2-40B4-BE49-F238E27FC236}">
                <a16:creationId xmlns:a16="http://schemas.microsoft.com/office/drawing/2014/main" id="{E1C357E6-D7B4-4A11-806C-1E6352F8CC47}"/>
              </a:ext>
            </a:extLst>
          </p:cNvPr>
          <p:cNvSpPr/>
          <p:nvPr/>
        </p:nvSpPr>
        <p:spPr>
          <a:xfrm>
            <a:off x="6581171" y="2026748"/>
            <a:ext cx="1681073" cy="1681073"/>
          </a:xfrm>
          <a:prstGeom prst="ellipse">
            <a:avLst/>
          </a:prstGeom>
          <a:solidFill>
            <a:srgbClr val="22283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9" name="椭圆 8">
            <a:extLst>
              <a:ext uri="{FF2B5EF4-FFF2-40B4-BE49-F238E27FC236}">
                <a16:creationId xmlns:a16="http://schemas.microsoft.com/office/drawing/2014/main" id="{0DAB31E5-DB2E-4214-9A47-C01DFE2676F1}"/>
              </a:ext>
            </a:extLst>
          </p:cNvPr>
          <p:cNvSpPr/>
          <p:nvPr/>
        </p:nvSpPr>
        <p:spPr>
          <a:xfrm>
            <a:off x="3903340" y="1998173"/>
            <a:ext cx="1681073" cy="1681073"/>
          </a:xfrm>
          <a:prstGeom prst="ellipse">
            <a:avLst/>
          </a:prstGeom>
          <a:solidFill>
            <a:srgbClr val="22283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0" name="椭圆 9">
            <a:extLst>
              <a:ext uri="{FF2B5EF4-FFF2-40B4-BE49-F238E27FC236}">
                <a16:creationId xmlns:a16="http://schemas.microsoft.com/office/drawing/2014/main" id="{A2EAED30-BAA4-47B3-980E-5576E483A6CF}"/>
              </a:ext>
            </a:extLst>
          </p:cNvPr>
          <p:cNvSpPr/>
          <p:nvPr/>
        </p:nvSpPr>
        <p:spPr>
          <a:xfrm>
            <a:off x="1257062" y="2007054"/>
            <a:ext cx="1681073" cy="1681073"/>
          </a:xfrm>
          <a:prstGeom prst="ellipse">
            <a:avLst/>
          </a:prstGeom>
          <a:solidFill>
            <a:srgbClr val="22283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a:ea typeface="等线" panose="02010600030101010101" pitchFamily="2" charset="-122"/>
              <a:cs typeface="+mn-cs"/>
            </a:endParaRPr>
          </a:p>
        </p:txBody>
      </p:sp>
      <p:pic>
        <p:nvPicPr>
          <p:cNvPr id="11" name="图片 10">
            <a:extLst>
              <a:ext uri="{FF2B5EF4-FFF2-40B4-BE49-F238E27FC236}">
                <a16:creationId xmlns:a16="http://schemas.microsoft.com/office/drawing/2014/main" id="{8128619C-EAAC-41E9-BF15-D8721009C8AB}"/>
              </a:ext>
            </a:extLst>
          </p:cNvPr>
          <p:cNvPicPr>
            <a:picLocks noChangeAspect="1"/>
          </p:cNvPicPr>
          <p:nvPr/>
        </p:nvPicPr>
        <p:blipFill>
          <a:blip r:embed="rId3"/>
          <a:stretch>
            <a:fillRect/>
          </a:stretch>
        </p:blipFill>
        <p:spPr>
          <a:xfrm>
            <a:off x="1321947" y="2067185"/>
            <a:ext cx="1540088" cy="1549594"/>
          </a:xfrm>
          <a:prstGeom prst="rect">
            <a:avLst/>
          </a:prstGeom>
        </p:spPr>
      </p:pic>
      <p:pic>
        <p:nvPicPr>
          <p:cNvPr id="12" name="图片 11">
            <a:extLst>
              <a:ext uri="{FF2B5EF4-FFF2-40B4-BE49-F238E27FC236}">
                <a16:creationId xmlns:a16="http://schemas.microsoft.com/office/drawing/2014/main" id="{174003C2-C0A5-40A3-B104-A70DBBA56889}"/>
              </a:ext>
            </a:extLst>
          </p:cNvPr>
          <p:cNvPicPr>
            <a:picLocks noChangeAspect="1"/>
          </p:cNvPicPr>
          <p:nvPr/>
        </p:nvPicPr>
        <p:blipFill>
          <a:blip r:embed="rId4"/>
          <a:stretch>
            <a:fillRect/>
          </a:stretch>
        </p:blipFill>
        <p:spPr>
          <a:xfrm>
            <a:off x="3980910" y="2067185"/>
            <a:ext cx="1540088" cy="1549594"/>
          </a:xfrm>
          <a:prstGeom prst="rect">
            <a:avLst/>
          </a:prstGeom>
        </p:spPr>
      </p:pic>
      <p:pic>
        <p:nvPicPr>
          <p:cNvPr id="13" name="图片 12">
            <a:extLst>
              <a:ext uri="{FF2B5EF4-FFF2-40B4-BE49-F238E27FC236}">
                <a16:creationId xmlns:a16="http://schemas.microsoft.com/office/drawing/2014/main" id="{E3407530-1C20-43C0-B6F1-2D767450AEAB}"/>
              </a:ext>
            </a:extLst>
          </p:cNvPr>
          <p:cNvPicPr>
            <a:picLocks noChangeAspect="1"/>
          </p:cNvPicPr>
          <p:nvPr/>
        </p:nvPicPr>
        <p:blipFill>
          <a:blip r:embed="rId5"/>
          <a:stretch>
            <a:fillRect/>
          </a:stretch>
        </p:blipFill>
        <p:spPr>
          <a:xfrm>
            <a:off x="6639870" y="2092488"/>
            <a:ext cx="1549594" cy="1549594"/>
          </a:xfrm>
          <a:prstGeom prst="rect">
            <a:avLst/>
          </a:prstGeom>
        </p:spPr>
      </p:pic>
      <p:pic>
        <p:nvPicPr>
          <p:cNvPr id="14" name="图片 13">
            <a:extLst>
              <a:ext uri="{FF2B5EF4-FFF2-40B4-BE49-F238E27FC236}">
                <a16:creationId xmlns:a16="http://schemas.microsoft.com/office/drawing/2014/main" id="{A02EB8F3-ADF8-4493-BC90-031E6905A334}"/>
              </a:ext>
            </a:extLst>
          </p:cNvPr>
          <p:cNvPicPr>
            <a:picLocks noChangeAspect="1"/>
          </p:cNvPicPr>
          <p:nvPr/>
        </p:nvPicPr>
        <p:blipFill>
          <a:blip r:embed="rId6"/>
          <a:stretch>
            <a:fillRect/>
          </a:stretch>
        </p:blipFill>
        <p:spPr>
          <a:xfrm>
            <a:off x="9308336" y="2117950"/>
            <a:ext cx="1524132" cy="1524132"/>
          </a:xfrm>
          <a:prstGeom prst="rect">
            <a:avLst/>
          </a:prstGeom>
        </p:spPr>
      </p:pic>
      <p:sp>
        <p:nvSpPr>
          <p:cNvPr id="16" name="矩形 15">
            <a:extLst>
              <a:ext uri="{FF2B5EF4-FFF2-40B4-BE49-F238E27FC236}">
                <a16:creationId xmlns:a16="http://schemas.microsoft.com/office/drawing/2014/main" id="{1A3C6E5B-FD29-4FE2-B6E0-2F2272C78CE4}"/>
              </a:ext>
            </a:extLst>
          </p:cNvPr>
          <p:cNvSpPr/>
          <p:nvPr/>
        </p:nvSpPr>
        <p:spPr>
          <a:xfrm>
            <a:off x="873992" y="4315567"/>
            <a:ext cx="2544856" cy="738664"/>
          </a:xfrm>
          <a:prstGeom prst="rect">
            <a:avLst/>
          </a:prstGeom>
        </p:spPr>
        <p:txBody>
          <a:bodyPr wrap="square">
            <a:spAutoFit/>
          </a:bodyPr>
          <a:lstStyle/>
          <a:p>
            <a:pPr algn="ctr" defTabSz="914400">
              <a:lnSpc>
                <a:spcPct val="150000"/>
              </a:lnSpc>
            </a:pPr>
            <a:r>
              <a:rPr lang="zh-CN" altLang="en-US" sz="1400" dirty="0">
                <a:solidFill>
                  <a:srgbClr val="E7E6E6">
                    <a:lumMod val="25000"/>
                  </a:srgbClr>
                </a:solidFill>
                <a:latin typeface="微软雅黑" panose="020B0503020204020204" pitchFamily="34" charset="-122"/>
                <a:ea typeface="微软雅黑" panose="020B0503020204020204" pitchFamily="34" charset="-122"/>
              </a:rPr>
              <a:t>单击此处添加您的文字内容。均可自由编辑替换和移动。</a:t>
            </a:r>
            <a:endParaRPr lang="zh-CN" altLang="en-US" sz="1400" dirty="0">
              <a:solidFill>
                <a:prstClr val="black"/>
              </a:solidFill>
              <a:latin typeface="等线"/>
            </a:endParaRPr>
          </a:p>
        </p:txBody>
      </p:sp>
      <p:sp>
        <p:nvSpPr>
          <p:cNvPr id="17" name="文本框 16">
            <a:extLst>
              <a:ext uri="{FF2B5EF4-FFF2-40B4-BE49-F238E27FC236}">
                <a16:creationId xmlns:a16="http://schemas.microsoft.com/office/drawing/2014/main" id="{CC644100-C653-41C9-A4AA-D9246F54C59C}"/>
              </a:ext>
            </a:extLst>
          </p:cNvPr>
          <p:cNvSpPr txBox="1"/>
          <p:nvPr/>
        </p:nvSpPr>
        <p:spPr>
          <a:xfrm>
            <a:off x="1229167" y="3915457"/>
            <a:ext cx="1725647" cy="400110"/>
          </a:xfrm>
          <a:prstGeom prst="rect">
            <a:avLst/>
          </a:prstGeom>
          <a:noFill/>
        </p:spPr>
        <p:txBody>
          <a:bodyPr wrap="square" rtlCol="0">
            <a:spAutoFit/>
          </a:bodyPr>
          <a:lstStyle/>
          <a:p>
            <a:pPr algn="ctr" defTabSz="914400"/>
            <a:r>
              <a:rPr lang="zh-CN" altLang="en-US" sz="2000" b="1" dirty="0">
                <a:solidFill>
                  <a:sysClr val="windowText" lastClr="000000"/>
                </a:solidFill>
                <a:latin typeface="微软雅黑" panose="020B0503020204020204" pitchFamily="34" charset="-122"/>
                <a:ea typeface="微软雅黑" panose="020B0503020204020204" pitchFamily="34" charset="-122"/>
              </a:rPr>
              <a:t>成员姓名</a:t>
            </a:r>
          </a:p>
        </p:txBody>
      </p:sp>
      <p:sp>
        <p:nvSpPr>
          <p:cNvPr id="18" name="文本框 17">
            <a:extLst>
              <a:ext uri="{FF2B5EF4-FFF2-40B4-BE49-F238E27FC236}">
                <a16:creationId xmlns:a16="http://schemas.microsoft.com/office/drawing/2014/main" id="{CD3D28B9-34D5-4614-85FB-BA231C5390CC}"/>
              </a:ext>
            </a:extLst>
          </p:cNvPr>
          <p:cNvSpPr txBox="1"/>
          <p:nvPr/>
        </p:nvSpPr>
        <p:spPr>
          <a:xfrm>
            <a:off x="3882882" y="3915457"/>
            <a:ext cx="1725647" cy="400110"/>
          </a:xfrm>
          <a:prstGeom prst="rect">
            <a:avLst/>
          </a:prstGeom>
          <a:noFill/>
        </p:spPr>
        <p:txBody>
          <a:bodyPr wrap="square" rtlCol="0">
            <a:spAutoFit/>
          </a:bodyPr>
          <a:lstStyle/>
          <a:p>
            <a:pPr algn="ctr" defTabSz="914400"/>
            <a:r>
              <a:rPr lang="zh-CN" altLang="en-US" sz="2000" b="1" dirty="0">
                <a:solidFill>
                  <a:sysClr val="windowText" lastClr="000000"/>
                </a:solidFill>
                <a:latin typeface="微软雅黑" panose="020B0503020204020204" pitchFamily="34" charset="-122"/>
                <a:ea typeface="微软雅黑" panose="020B0503020204020204" pitchFamily="34" charset="-122"/>
              </a:rPr>
              <a:t>成员姓名</a:t>
            </a:r>
          </a:p>
        </p:txBody>
      </p:sp>
      <p:sp>
        <p:nvSpPr>
          <p:cNvPr id="20" name="文本框 19">
            <a:extLst>
              <a:ext uri="{FF2B5EF4-FFF2-40B4-BE49-F238E27FC236}">
                <a16:creationId xmlns:a16="http://schemas.microsoft.com/office/drawing/2014/main" id="{C653E9BF-1C9C-4299-8074-D1AD71326E57}"/>
              </a:ext>
            </a:extLst>
          </p:cNvPr>
          <p:cNvSpPr txBox="1"/>
          <p:nvPr/>
        </p:nvSpPr>
        <p:spPr>
          <a:xfrm>
            <a:off x="6536597" y="3915457"/>
            <a:ext cx="1725647" cy="400110"/>
          </a:xfrm>
          <a:prstGeom prst="rect">
            <a:avLst/>
          </a:prstGeom>
          <a:noFill/>
        </p:spPr>
        <p:txBody>
          <a:bodyPr wrap="square" rtlCol="0">
            <a:spAutoFit/>
          </a:bodyPr>
          <a:lstStyle/>
          <a:p>
            <a:pPr algn="ctr" defTabSz="914400"/>
            <a:r>
              <a:rPr lang="zh-CN" altLang="en-US" sz="2000" b="1" dirty="0">
                <a:solidFill>
                  <a:sysClr val="windowText" lastClr="000000"/>
                </a:solidFill>
                <a:latin typeface="微软雅黑" panose="020B0503020204020204" pitchFamily="34" charset="-122"/>
                <a:ea typeface="微软雅黑" panose="020B0503020204020204" pitchFamily="34" charset="-122"/>
              </a:rPr>
              <a:t>成员姓名</a:t>
            </a:r>
          </a:p>
        </p:txBody>
      </p:sp>
      <p:sp>
        <p:nvSpPr>
          <p:cNvPr id="21" name="文本框 20">
            <a:extLst>
              <a:ext uri="{FF2B5EF4-FFF2-40B4-BE49-F238E27FC236}">
                <a16:creationId xmlns:a16="http://schemas.microsoft.com/office/drawing/2014/main" id="{685BC281-D961-4836-BC67-6A4B4632A023}"/>
              </a:ext>
            </a:extLst>
          </p:cNvPr>
          <p:cNvSpPr txBox="1"/>
          <p:nvPr/>
        </p:nvSpPr>
        <p:spPr>
          <a:xfrm>
            <a:off x="9207578" y="3915457"/>
            <a:ext cx="1725647" cy="400110"/>
          </a:xfrm>
          <a:prstGeom prst="rect">
            <a:avLst/>
          </a:prstGeom>
          <a:noFill/>
        </p:spPr>
        <p:txBody>
          <a:bodyPr wrap="square" rtlCol="0">
            <a:spAutoFit/>
          </a:bodyPr>
          <a:lstStyle/>
          <a:p>
            <a:pPr algn="ctr" defTabSz="914400"/>
            <a:r>
              <a:rPr lang="zh-CN" altLang="en-US" sz="2000" b="1" dirty="0">
                <a:solidFill>
                  <a:sysClr val="windowText" lastClr="000000"/>
                </a:solidFill>
                <a:latin typeface="微软雅黑" panose="020B0503020204020204" pitchFamily="34" charset="-122"/>
                <a:ea typeface="微软雅黑" panose="020B0503020204020204" pitchFamily="34" charset="-122"/>
              </a:rPr>
              <a:t>成员姓名</a:t>
            </a:r>
          </a:p>
        </p:txBody>
      </p:sp>
      <p:sp>
        <p:nvSpPr>
          <p:cNvPr id="22" name="矩形 21">
            <a:extLst>
              <a:ext uri="{FF2B5EF4-FFF2-40B4-BE49-F238E27FC236}">
                <a16:creationId xmlns:a16="http://schemas.microsoft.com/office/drawing/2014/main" id="{9EAE50A6-4D52-45E9-BDC3-50B5F5FA527B}"/>
              </a:ext>
            </a:extLst>
          </p:cNvPr>
          <p:cNvSpPr/>
          <p:nvPr/>
        </p:nvSpPr>
        <p:spPr>
          <a:xfrm>
            <a:off x="3519074" y="4315567"/>
            <a:ext cx="2544856" cy="738664"/>
          </a:xfrm>
          <a:prstGeom prst="rect">
            <a:avLst/>
          </a:prstGeom>
        </p:spPr>
        <p:txBody>
          <a:bodyPr wrap="square">
            <a:spAutoFit/>
          </a:bodyPr>
          <a:lstStyle/>
          <a:p>
            <a:pPr algn="ctr" defTabSz="914400">
              <a:lnSpc>
                <a:spcPct val="150000"/>
              </a:lnSpc>
            </a:pPr>
            <a:r>
              <a:rPr lang="zh-CN" altLang="en-US" sz="1400" dirty="0">
                <a:solidFill>
                  <a:srgbClr val="E7E6E6">
                    <a:lumMod val="25000"/>
                  </a:srgbClr>
                </a:solidFill>
                <a:latin typeface="微软雅黑" panose="020B0503020204020204" pitchFamily="34" charset="-122"/>
                <a:ea typeface="微软雅黑" panose="020B0503020204020204" pitchFamily="34" charset="-122"/>
              </a:rPr>
              <a:t>单击此处添加您的文字内容。均可自由编辑替换和移动。</a:t>
            </a:r>
            <a:endParaRPr lang="zh-CN" altLang="en-US" sz="1400" dirty="0">
              <a:solidFill>
                <a:prstClr val="black"/>
              </a:solidFill>
              <a:latin typeface="等线"/>
            </a:endParaRPr>
          </a:p>
        </p:txBody>
      </p:sp>
      <p:sp>
        <p:nvSpPr>
          <p:cNvPr id="23" name="矩形 22">
            <a:extLst>
              <a:ext uri="{FF2B5EF4-FFF2-40B4-BE49-F238E27FC236}">
                <a16:creationId xmlns:a16="http://schemas.microsoft.com/office/drawing/2014/main" id="{17543C76-5776-4C70-83F7-69372A301666}"/>
              </a:ext>
            </a:extLst>
          </p:cNvPr>
          <p:cNvSpPr/>
          <p:nvPr/>
        </p:nvSpPr>
        <p:spPr>
          <a:xfrm>
            <a:off x="6126992" y="4315567"/>
            <a:ext cx="2544856" cy="738664"/>
          </a:xfrm>
          <a:prstGeom prst="rect">
            <a:avLst/>
          </a:prstGeom>
        </p:spPr>
        <p:txBody>
          <a:bodyPr wrap="square">
            <a:spAutoFit/>
          </a:bodyPr>
          <a:lstStyle/>
          <a:p>
            <a:pPr algn="ctr" defTabSz="914400">
              <a:lnSpc>
                <a:spcPct val="150000"/>
              </a:lnSpc>
            </a:pPr>
            <a:r>
              <a:rPr lang="zh-CN" altLang="en-US" sz="1400" dirty="0">
                <a:solidFill>
                  <a:srgbClr val="E7E6E6">
                    <a:lumMod val="25000"/>
                  </a:srgbClr>
                </a:solidFill>
                <a:latin typeface="微软雅黑" panose="020B0503020204020204" pitchFamily="34" charset="-122"/>
                <a:ea typeface="微软雅黑" panose="020B0503020204020204" pitchFamily="34" charset="-122"/>
              </a:rPr>
              <a:t>单击此处添加您的文字内容。均可自由编辑替换和移动。</a:t>
            </a:r>
            <a:endParaRPr lang="zh-CN" altLang="en-US" sz="1400" dirty="0">
              <a:solidFill>
                <a:prstClr val="black"/>
              </a:solidFill>
              <a:latin typeface="等线"/>
            </a:endParaRPr>
          </a:p>
        </p:txBody>
      </p:sp>
      <p:sp>
        <p:nvSpPr>
          <p:cNvPr id="24" name="矩形 23">
            <a:extLst>
              <a:ext uri="{FF2B5EF4-FFF2-40B4-BE49-F238E27FC236}">
                <a16:creationId xmlns:a16="http://schemas.microsoft.com/office/drawing/2014/main" id="{0FFBDF25-3293-45CB-B691-43E224AC4640}"/>
              </a:ext>
            </a:extLst>
          </p:cNvPr>
          <p:cNvSpPr/>
          <p:nvPr/>
        </p:nvSpPr>
        <p:spPr>
          <a:xfrm>
            <a:off x="8797973" y="4315567"/>
            <a:ext cx="2544856" cy="738664"/>
          </a:xfrm>
          <a:prstGeom prst="rect">
            <a:avLst/>
          </a:prstGeom>
        </p:spPr>
        <p:txBody>
          <a:bodyPr wrap="square">
            <a:spAutoFit/>
          </a:bodyPr>
          <a:lstStyle/>
          <a:p>
            <a:pPr algn="ctr" defTabSz="914400">
              <a:lnSpc>
                <a:spcPct val="150000"/>
              </a:lnSpc>
            </a:pPr>
            <a:r>
              <a:rPr lang="zh-CN" altLang="en-US" sz="1400" dirty="0">
                <a:solidFill>
                  <a:srgbClr val="E7E6E6">
                    <a:lumMod val="25000"/>
                  </a:srgbClr>
                </a:solidFill>
                <a:latin typeface="微软雅黑" panose="020B0503020204020204" pitchFamily="34" charset="-122"/>
                <a:ea typeface="微软雅黑" panose="020B0503020204020204" pitchFamily="34" charset="-122"/>
              </a:rPr>
              <a:t>单击此处添加您的文字内容。均可自由编辑替换和移动。</a:t>
            </a:r>
            <a:endParaRPr lang="zh-CN" altLang="en-US" sz="1400" dirty="0">
              <a:solidFill>
                <a:prstClr val="black"/>
              </a:solidFill>
              <a:latin typeface="等线"/>
            </a:endParaRPr>
          </a:p>
        </p:txBody>
      </p:sp>
    </p:spTree>
    <p:extLst>
      <p:ext uri="{BB962C8B-B14F-4D97-AF65-F5344CB8AC3E}">
        <p14:creationId xmlns:p14="http://schemas.microsoft.com/office/powerpoint/2010/main" val="1364775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Effect transition="in" filter="fade">
                                      <p:cBhvr>
                                        <p:cTn id="84" dur="500"/>
                                        <p:tgtEl>
                                          <p:spTgt spid="2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fltVal val="0"/>
                                          </p:val>
                                        </p:tav>
                                        <p:tav tm="100000">
                                          <p:val>
                                            <p:strVal val="#ppt_h"/>
                                          </p:val>
                                        </p:tav>
                                      </p:tavLst>
                                    </p:anim>
                                    <p:animEffect transition="in" filter="fade">
                                      <p:cBhvr>
                                        <p:cTn id="89" dur="500"/>
                                        <p:tgtEl>
                                          <p:spTgt spid="21"/>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p:cTn id="97" dur="500" fill="hold"/>
                                        <p:tgtEl>
                                          <p:spTgt spid="23"/>
                                        </p:tgtEl>
                                        <p:attrNameLst>
                                          <p:attrName>ppt_w</p:attrName>
                                        </p:attrNameLst>
                                      </p:cBhvr>
                                      <p:tavLst>
                                        <p:tav tm="0">
                                          <p:val>
                                            <p:fltVal val="0"/>
                                          </p:val>
                                        </p:tav>
                                        <p:tav tm="100000">
                                          <p:val>
                                            <p:strVal val="#ppt_w"/>
                                          </p:val>
                                        </p:tav>
                                      </p:tavLst>
                                    </p:anim>
                                    <p:anim calcmode="lin" valueType="num">
                                      <p:cBhvr>
                                        <p:cTn id="98" dur="500" fill="hold"/>
                                        <p:tgtEl>
                                          <p:spTgt spid="23"/>
                                        </p:tgtEl>
                                        <p:attrNameLst>
                                          <p:attrName>ppt_h</p:attrName>
                                        </p:attrNameLst>
                                      </p:cBhvr>
                                      <p:tavLst>
                                        <p:tav tm="0">
                                          <p:val>
                                            <p:fltVal val="0"/>
                                          </p:val>
                                        </p:tav>
                                        <p:tav tm="100000">
                                          <p:val>
                                            <p:strVal val="#ppt_h"/>
                                          </p:val>
                                        </p:tav>
                                      </p:tavLst>
                                    </p:anim>
                                    <p:animEffect transition="in" filter="fade">
                                      <p:cBhvr>
                                        <p:cTn id="99" dur="500"/>
                                        <p:tgtEl>
                                          <p:spTgt spid="2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p:cTn id="102" dur="500" fill="hold"/>
                                        <p:tgtEl>
                                          <p:spTgt spid="24"/>
                                        </p:tgtEl>
                                        <p:attrNameLst>
                                          <p:attrName>ppt_w</p:attrName>
                                        </p:attrNameLst>
                                      </p:cBhvr>
                                      <p:tavLst>
                                        <p:tav tm="0">
                                          <p:val>
                                            <p:fltVal val="0"/>
                                          </p:val>
                                        </p:tav>
                                        <p:tav tm="100000">
                                          <p:val>
                                            <p:strVal val="#ppt_w"/>
                                          </p:val>
                                        </p:tav>
                                      </p:tavLst>
                                    </p:anim>
                                    <p:anim calcmode="lin" valueType="num">
                                      <p:cBhvr>
                                        <p:cTn id="103" dur="500" fill="hold"/>
                                        <p:tgtEl>
                                          <p:spTgt spid="24"/>
                                        </p:tgtEl>
                                        <p:attrNameLst>
                                          <p:attrName>ppt_h</p:attrName>
                                        </p:attrNameLst>
                                      </p:cBhvr>
                                      <p:tavLst>
                                        <p:tav tm="0">
                                          <p:val>
                                            <p:fltVal val="0"/>
                                          </p:val>
                                        </p:tav>
                                        <p:tav tm="100000">
                                          <p:val>
                                            <p:strVal val="#ppt_h"/>
                                          </p:val>
                                        </p:tav>
                                      </p:tavLst>
                                    </p:anim>
                                    <p:animEffect transition="in" filter="fade">
                                      <p:cBhvr>
                                        <p:cTn id="10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6" grpId="0"/>
      <p:bldP spid="17" grpId="0"/>
      <p:bldP spid="18"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核心成员</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pic>
        <p:nvPicPr>
          <p:cNvPr id="7" name="Picture 10">
            <a:extLst>
              <a:ext uri="{FF2B5EF4-FFF2-40B4-BE49-F238E27FC236}">
                <a16:creationId xmlns:a16="http://schemas.microsoft.com/office/drawing/2014/main" id="{89A122D3-3823-461F-BBDE-9DFD8685F5F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42798" y="2421452"/>
            <a:ext cx="2160000" cy="2160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 name="文本框 18">
            <a:extLst>
              <a:ext uri="{FF2B5EF4-FFF2-40B4-BE49-F238E27FC236}">
                <a16:creationId xmlns:a16="http://schemas.microsoft.com/office/drawing/2014/main" id="{E9ED403C-4AC8-447D-8C73-E3FB04CDD680}"/>
              </a:ext>
            </a:extLst>
          </p:cNvPr>
          <p:cNvSpPr txBox="1"/>
          <p:nvPr/>
        </p:nvSpPr>
        <p:spPr>
          <a:xfrm>
            <a:off x="4489298" y="2313267"/>
            <a:ext cx="2159999" cy="769441"/>
          </a:xfrm>
          <a:prstGeom prst="rect">
            <a:avLst/>
          </a:prstGeom>
          <a:noFill/>
        </p:spPr>
        <p:txBody>
          <a:bodyPr wrap="square" rtlCol="0">
            <a:spAutoFit/>
          </a:bodyPr>
          <a:lstStyle/>
          <a:p>
            <a:r>
              <a:rPr lang="en-US" altLang="zh-CN" sz="4400" b="1" dirty="0" err="1">
                <a:solidFill>
                  <a:schemeClr val="tx1">
                    <a:lumMod val="85000"/>
                    <a:lumOff val="15000"/>
                  </a:schemeClr>
                </a:solidFill>
                <a:cs typeface="+mn-ea"/>
                <a:sym typeface="+mn-lt"/>
              </a:rPr>
              <a:t>MizhiW</a:t>
            </a:r>
            <a:endParaRPr lang="en-US" altLang="zh-CN" sz="4400" b="1" dirty="0">
              <a:solidFill>
                <a:schemeClr val="tx1">
                  <a:lumMod val="85000"/>
                  <a:lumOff val="15000"/>
                </a:schemeClr>
              </a:solidFill>
              <a:cs typeface="+mn-ea"/>
              <a:sym typeface="+mn-lt"/>
            </a:endParaRPr>
          </a:p>
        </p:txBody>
      </p:sp>
      <p:sp>
        <p:nvSpPr>
          <p:cNvPr id="9" name="矩形 8">
            <a:extLst>
              <a:ext uri="{FF2B5EF4-FFF2-40B4-BE49-F238E27FC236}">
                <a16:creationId xmlns:a16="http://schemas.microsoft.com/office/drawing/2014/main" id="{14BEA4EE-BC6C-4D8E-8278-46C3DAB7BAF8}"/>
              </a:ext>
            </a:extLst>
          </p:cNvPr>
          <p:cNvSpPr/>
          <p:nvPr/>
        </p:nvSpPr>
        <p:spPr>
          <a:xfrm>
            <a:off x="583302" y="2421452"/>
            <a:ext cx="1487488" cy="216024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7506DBBC-7D76-46E7-921F-CE31D96FB6B3}"/>
              </a:ext>
            </a:extLst>
          </p:cNvPr>
          <p:cNvSpPr/>
          <p:nvPr/>
        </p:nvSpPr>
        <p:spPr>
          <a:xfrm>
            <a:off x="7017248" y="2979652"/>
            <a:ext cx="3312368" cy="324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cs typeface="+mn-ea"/>
                <a:sym typeface="+mn-lt"/>
              </a:rPr>
              <a:t>团队协作</a:t>
            </a:r>
          </a:p>
        </p:txBody>
      </p:sp>
      <p:sp>
        <p:nvSpPr>
          <p:cNvPr id="11" name="矩形 10">
            <a:extLst>
              <a:ext uri="{FF2B5EF4-FFF2-40B4-BE49-F238E27FC236}">
                <a16:creationId xmlns:a16="http://schemas.microsoft.com/office/drawing/2014/main" id="{6F2028EB-1A5F-4144-A3A5-80B93D285F3A}"/>
              </a:ext>
            </a:extLst>
          </p:cNvPr>
          <p:cNvSpPr/>
          <p:nvPr/>
        </p:nvSpPr>
        <p:spPr>
          <a:xfrm>
            <a:off x="7017248" y="3357556"/>
            <a:ext cx="2448272" cy="324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cs typeface="+mn-ea"/>
                <a:sym typeface="+mn-lt"/>
              </a:rPr>
              <a:t>沟通交流</a:t>
            </a:r>
          </a:p>
        </p:txBody>
      </p:sp>
      <p:sp>
        <p:nvSpPr>
          <p:cNvPr id="12" name="矩形 11">
            <a:extLst>
              <a:ext uri="{FF2B5EF4-FFF2-40B4-BE49-F238E27FC236}">
                <a16:creationId xmlns:a16="http://schemas.microsoft.com/office/drawing/2014/main" id="{A258B806-5D52-441C-9C9C-1451198DEE8E}"/>
              </a:ext>
            </a:extLst>
          </p:cNvPr>
          <p:cNvSpPr/>
          <p:nvPr/>
        </p:nvSpPr>
        <p:spPr>
          <a:xfrm>
            <a:off x="7017248" y="3753636"/>
            <a:ext cx="3888432" cy="32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cs typeface="+mn-ea"/>
                <a:sym typeface="+mn-lt"/>
              </a:rPr>
              <a:t>业务知识</a:t>
            </a:r>
          </a:p>
        </p:txBody>
      </p:sp>
      <p:sp>
        <p:nvSpPr>
          <p:cNvPr id="13" name="矩形 12">
            <a:extLst>
              <a:ext uri="{FF2B5EF4-FFF2-40B4-BE49-F238E27FC236}">
                <a16:creationId xmlns:a16="http://schemas.microsoft.com/office/drawing/2014/main" id="{ABEB3B85-EEA9-47D6-ADDF-4C3FED87DBA2}"/>
              </a:ext>
            </a:extLst>
          </p:cNvPr>
          <p:cNvSpPr/>
          <p:nvPr/>
        </p:nvSpPr>
        <p:spPr>
          <a:xfrm>
            <a:off x="7017248" y="4149644"/>
            <a:ext cx="2160240" cy="324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cs typeface="+mn-ea"/>
                <a:sym typeface="+mn-lt"/>
              </a:rPr>
              <a:t>情绪管理</a:t>
            </a:r>
          </a:p>
        </p:txBody>
      </p:sp>
      <p:sp>
        <p:nvSpPr>
          <p:cNvPr id="14" name="文本框 5">
            <a:extLst>
              <a:ext uri="{FF2B5EF4-FFF2-40B4-BE49-F238E27FC236}">
                <a16:creationId xmlns:a16="http://schemas.microsoft.com/office/drawing/2014/main" id="{CCB5EEC7-CFB8-4AA9-ABD7-EAA6B3827E39}"/>
              </a:ext>
            </a:extLst>
          </p:cNvPr>
          <p:cNvSpPr txBox="1"/>
          <p:nvPr/>
        </p:nvSpPr>
        <p:spPr>
          <a:xfrm>
            <a:off x="7017248" y="2557500"/>
            <a:ext cx="1256210" cy="369332"/>
          </a:xfrm>
          <a:prstGeom prst="rect">
            <a:avLst/>
          </a:prstGeom>
          <a:noFill/>
        </p:spPr>
        <p:txBody>
          <a:bodyPr wrap="square" rtlCol="0">
            <a:spAutoFit/>
          </a:bodyPr>
          <a:lstStyle/>
          <a:p>
            <a:r>
              <a:rPr lang="zh-CN" altLang="en-US" sz="1800" dirty="0">
                <a:solidFill>
                  <a:schemeClr val="tx1">
                    <a:lumMod val="85000"/>
                    <a:lumOff val="15000"/>
                  </a:schemeClr>
                </a:solidFill>
                <a:cs typeface="+mn-ea"/>
                <a:sym typeface="+mn-lt"/>
              </a:rPr>
              <a:t>技能：</a:t>
            </a:r>
          </a:p>
        </p:txBody>
      </p:sp>
      <p:sp>
        <p:nvSpPr>
          <p:cNvPr id="16" name="文本框 9">
            <a:extLst>
              <a:ext uri="{FF2B5EF4-FFF2-40B4-BE49-F238E27FC236}">
                <a16:creationId xmlns:a16="http://schemas.microsoft.com/office/drawing/2014/main" id="{0DE8799B-6146-4140-B0CA-86F25031BCDF}"/>
              </a:ext>
            </a:extLst>
          </p:cNvPr>
          <p:cNvSpPr txBox="1"/>
          <p:nvPr/>
        </p:nvSpPr>
        <p:spPr>
          <a:xfrm>
            <a:off x="11018896" y="3008477"/>
            <a:ext cx="648072" cy="276999"/>
          </a:xfrm>
          <a:prstGeom prst="rect">
            <a:avLst/>
          </a:prstGeom>
          <a:noFill/>
        </p:spPr>
        <p:txBody>
          <a:bodyPr wrap="square" rtlCol="0">
            <a:spAutoFit/>
          </a:bodyPr>
          <a:lstStyle/>
          <a:p>
            <a:pPr algn="ctr"/>
            <a:r>
              <a:rPr lang="en-US" altLang="zh-CN" sz="1200" dirty="0">
                <a:solidFill>
                  <a:schemeClr val="tx1">
                    <a:lumMod val="85000"/>
                    <a:lumOff val="15000"/>
                  </a:schemeClr>
                </a:solidFill>
                <a:cs typeface="+mn-ea"/>
                <a:sym typeface="+mn-lt"/>
              </a:rPr>
              <a:t>80%</a:t>
            </a:r>
            <a:endParaRPr lang="zh-CN" altLang="en-US" sz="1200" dirty="0">
              <a:solidFill>
                <a:schemeClr val="tx1">
                  <a:lumMod val="85000"/>
                  <a:lumOff val="15000"/>
                </a:schemeClr>
              </a:solidFill>
              <a:cs typeface="+mn-ea"/>
              <a:sym typeface="+mn-lt"/>
            </a:endParaRPr>
          </a:p>
        </p:txBody>
      </p:sp>
      <p:sp>
        <p:nvSpPr>
          <p:cNvPr id="17" name="文本框 40">
            <a:extLst>
              <a:ext uri="{FF2B5EF4-FFF2-40B4-BE49-F238E27FC236}">
                <a16:creationId xmlns:a16="http://schemas.microsoft.com/office/drawing/2014/main" id="{355B33B9-EABD-4351-BB09-4E268CD99E3E}"/>
              </a:ext>
            </a:extLst>
          </p:cNvPr>
          <p:cNvSpPr txBox="1"/>
          <p:nvPr/>
        </p:nvSpPr>
        <p:spPr>
          <a:xfrm>
            <a:off x="11013692" y="3777136"/>
            <a:ext cx="648072" cy="276999"/>
          </a:xfrm>
          <a:prstGeom prst="rect">
            <a:avLst/>
          </a:prstGeom>
          <a:noFill/>
        </p:spPr>
        <p:txBody>
          <a:bodyPr wrap="square" rtlCol="0">
            <a:spAutoFit/>
          </a:bodyPr>
          <a:lstStyle/>
          <a:p>
            <a:pPr algn="ctr"/>
            <a:r>
              <a:rPr lang="en-US" altLang="zh-CN" sz="1200" dirty="0">
                <a:solidFill>
                  <a:schemeClr val="tx1">
                    <a:lumMod val="85000"/>
                    <a:lumOff val="15000"/>
                  </a:schemeClr>
                </a:solidFill>
                <a:cs typeface="+mn-ea"/>
                <a:sym typeface="+mn-lt"/>
              </a:rPr>
              <a:t>95%</a:t>
            </a:r>
            <a:endParaRPr lang="zh-CN" altLang="en-US" sz="1200" dirty="0">
              <a:solidFill>
                <a:schemeClr val="tx1">
                  <a:lumMod val="85000"/>
                  <a:lumOff val="15000"/>
                </a:schemeClr>
              </a:solidFill>
              <a:cs typeface="+mn-ea"/>
              <a:sym typeface="+mn-lt"/>
            </a:endParaRPr>
          </a:p>
        </p:txBody>
      </p:sp>
      <p:sp>
        <p:nvSpPr>
          <p:cNvPr id="18" name="文本框 41">
            <a:extLst>
              <a:ext uri="{FF2B5EF4-FFF2-40B4-BE49-F238E27FC236}">
                <a16:creationId xmlns:a16="http://schemas.microsoft.com/office/drawing/2014/main" id="{04EF5046-888E-40E5-AFC6-9EB428D3F6ED}"/>
              </a:ext>
            </a:extLst>
          </p:cNvPr>
          <p:cNvSpPr txBox="1"/>
          <p:nvPr/>
        </p:nvSpPr>
        <p:spPr>
          <a:xfrm>
            <a:off x="11013692" y="4173144"/>
            <a:ext cx="648072" cy="276999"/>
          </a:xfrm>
          <a:prstGeom prst="rect">
            <a:avLst/>
          </a:prstGeom>
          <a:noFill/>
        </p:spPr>
        <p:txBody>
          <a:bodyPr wrap="square" rtlCol="0">
            <a:spAutoFit/>
          </a:bodyPr>
          <a:lstStyle/>
          <a:p>
            <a:pPr algn="ctr"/>
            <a:r>
              <a:rPr lang="en-US" altLang="zh-CN" sz="1200" dirty="0">
                <a:solidFill>
                  <a:schemeClr val="tx1">
                    <a:lumMod val="85000"/>
                    <a:lumOff val="15000"/>
                  </a:schemeClr>
                </a:solidFill>
                <a:cs typeface="+mn-ea"/>
                <a:sym typeface="+mn-lt"/>
              </a:rPr>
              <a:t>50%</a:t>
            </a:r>
            <a:endParaRPr lang="zh-CN" altLang="en-US" sz="1200" dirty="0">
              <a:solidFill>
                <a:schemeClr val="tx1">
                  <a:lumMod val="85000"/>
                  <a:lumOff val="15000"/>
                </a:schemeClr>
              </a:solidFill>
              <a:cs typeface="+mn-ea"/>
              <a:sym typeface="+mn-lt"/>
            </a:endParaRPr>
          </a:p>
        </p:txBody>
      </p:sp>
      <p:sp>
        <p:nvSpPr>
          <p:cNvPr id="20" name="文本框 42">
            <a:extLst>
              <a:ext uri="{FF2B5EF4-FFF2-40B4-BE49-F238E27FC236}">
                <a16:creationId xmlns:a16="http://schemas.microsoft.com/office/drawing/2014/main" id="{3EE3BB93-F538-44EC-BDD4-02836CBD7D8E}"/>
              </a:ext>
            </a:extLst>
          </p:cNvPr>
          <p:cNvSpPr txBox="1"/>
          <p:nvPr/>
        </p:nvSpPr>
        <p:spPr>
          <a:xfrm>
            <a:off x="11016497" y="3404557"/>
            <a:ext cx="648072" cy="276999"/>
          </a:xfrm>
          <a:prstGeom prst="rect">
            <a:avLst/>
          </a:prstGeom>
          <a:noFill/>
        </p:spPr>
        <p:txBody>
          <a:bodyPr wrap="square" rtlCol="0">
            <a:spAutoFit/>
          </a:bodyPr>
          <a:lstStyle/>
          <a:p>
            <a:pPr algn="ctr"/>
            <a:r>
              <a:rPr lang="en-US" altLang="zh-CN" sz="1200" dirty="0">
                <a:solidFill>
                  <a:schemeClr val="tx1">
                    <a:lumMod val="85000"/>
                    <a:lumOff val="15000"/>
                  </a:schemeClr>
                </a:solidFill>
                <a:cs typeface="+mn-ea"/>
                <a:sym typeface="+mn-lt"/>
              </a:rPr>
              <a:t>70%</a:t>
            </a:r>
            <a:endParaRPr lang="zh-CN" altLang="en-US" sz="1200" dirty="0">
              <a:solidFill>
                <a:schemeClr val="tx1">
                  <a:lumMod val="85000"/>
                  <a:lumOff val="15000"/>
                </a:schemeClr>
              </a:solidFill>
              <a:cs typeface="+mn-ea"/>
              <a:sym typeface="+mn-lt"/>
            </a:endParaRPr>
          </a:p>
        </p:txBody>
      </p:sp>
      <p:sp>
        <p:nvSpPr>
          <p:cNvPr id="22" name="文本框 11">
            <a:extLst>
              <a:ext uri="{FF2B5EF4-FFF2-40B4-BE49-F238E27FC236}">
                <a16:creationId xmlns:a16="http://schemas.microsoft.com/office/drawing/2014/main" id="{99FBB2E3-6ADD-4E6D-A3B2-40C09682D7C9}"/>
              </a:ext>
            </a:extLst>
          </p:cNvPr>
          <p:cNvSpPr txBox="1"/>
          <p:nvPr/>
        </p:nvSpPr>
        <p:spPr>
          <a:xfrm>
            <a:off x="7820420" y="3659985"/>
            <a:ext cx="906077" cy="307777"/>
          </a:xfrm>
          <a:prstGeom prst="rect">
            <a:avLst/>
          </a:prstGeom>
          <a:noFill/>
        </p:spPr>
        <p:txBody>
          <a:bodyPr wrap="square" rtlCol="0">
            <a:spAutoFit/>
          </a:bodyPr>
          <a:lstStyle/>
          <a:p>
            <a:endParaRPr lang="zh-CN" altLang="en-US" dirty="0">
              <a:cs typeface="+mn-ea"/>
              <a:sym typeface="+mn-lt"/>
            </a:endParaRPr>
          </a:p>
        </p:txBody>
      </p:sp>
      <p:sp>
        <p:nvSpPr>
          <p:cNvPr id="23" name="Rectangle 1">
            <a:extLst>
              <a:ext uri="{FF2B5EF4-FFF2-40B4-BE49-F238E27FC236}">
                <a16:creationId xmlns:a16="http://schemas.microsoft.com/office/drawing/2014/main" id="{53EF4E37-77A0-4A77-BE29-44AA7EF3B0F8}"/>
              </a:ext>
            </a:extLst>
          </p:cNvPr>
          <p:cNvSpPr>
            <a:spLocks noChangeArrowheads="1"/>
          </p:cNvSpPr>
          <p:nvPr/>
        </p:nvSpPr>
        <p:spPr bwMode="auto">
          <a:xfrm>
            <a:off x="4594723" y="3486202"/>
            <a:ext cx="2045985" cy="1184916"/>
          </a:xfrm>
          <a:prstGeom prst="rect">
            <a:avLst/>
          </a:prstGeom>
          <a:noFill/>
          <a:ln>
            <a:noFill/>
          </a:ln>
          <a:effectLst/>
        </p:spPr>
        <p:txBody>
          <a:bodyPr vert="horz" wrap="square" lIns="0" tIns="0" rIns="0" bIns="76176"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sz="1600" dirty="0">
                <a:solidFill>
                  <a:schemeClr val="tx1">
                    <a:lumMod val="85000"/>
                    <a:lumOff val="15000"/>
                  </a:schemeClr>
                </a:solidFill>
                <a:cs typeface="+mn-ea"/>
                <a:sym typeface="+mn-lt"/>
              </a:rPr>
              <a:t>上海复旦大学哲学系毕业，之后取得香港浸会大学传播硕士学位。 </a:t>
            </a:r>
          </a:p>
        </p:txBody>
      </p:sp>
      <p:sp>
        <p:nvSpPr>
          <p:cNvPr id="25" name="矩形 24">
            <a:extLst>
              <a:ext uri="{FF2B5EF4-FFF2-40B4-BE49-F238E27FC236}">
                <a16:creationId xmlns:a16="http://schemas.microsoft.com/office/drawing/2014/main" id="{FB51C712-4843-41F2-AA15-545A672253A7}"/>
              </a:ext>
            </a:extLst>
          </p:cNvPr>
          <p:cNvSpPr/>
          <p:nvPr/>
        </p:nvSpPr>
        <p:spPr>
          <a:xfrm>
            <a:off x="4719991" y="3089915"/>
            <a:ext cx="1569660" cy="369332"/>
          </a:xfrm>
          <a:prstGeom prst="rect">
            <a:avLst/>
          </a:prstGeom>
        </p:spPr>
        <p:txBody>
          <a:bodyPr wrap="none">
            <a:spAutoFit/>
          </a:bodyPr>
          <a:lstStyle/>
          <a:p>
            <a:r>
              <a:rPr lang="zh-CN" altLang="en-US" b="1" dirty="0">
                <a:solidFill>
                  <a:schemeClr val="tx1">
                    <a:lumMod val="85000"/>
                    <a:lumOff val="15000"/>
                  </a:schemeClr>
                </a:solidFill>
                <a:cs typeface="+mn-ea"/>
                <a:sym typeface="+mn-lt"/>
              </a:rPr>
              <a:t>人力资源经理</a:t>
            </a:r>
          </a:p>
        </p:txBody>
      </p:sp>
    </p:spTree>
    <p:extLst>
      <p:ext uri="{BB962C8B-B14F-4D97-AF65-F5344CB8AC3E}">
        <p14:creationId xmlns:p14="http://schemas.microsoft.com/office/powerpoint/2010/main" val="401947783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250"/>
                                        <p:tgtEl>
                                          <p:spTgt spid="9"/>
                                        </p:tgtEl>
                                      </p:cBhvr>
                                    </p:animEffect>
                                    <p:anim calcmode="lin" valueType="num">
                                      <p:cBhvr>
                                        <p:cTn id="28" dur="250" fill="hold"/>
                                        <p:tgtEl>
                                          <p:spTgt spid="9"/>
                                        </p:tgtEl>
                                        <p:attrNameLst>
                                          <p:attrName>ppt_x</p:attrName>
                                        </p:attrNameLst>
                                      </p:cBhvr>
                                      <p:tavLst>
                                        <p:tav tm="0">
                                          <p:val>
                                            <p:strVal val="#ppt_x"/>
                                          </p:val>
                                        </p:tav>
                                        <p:tav tm="100000">
                                          <p:val>
                                            <p:strVal val="#ppt_x"/>
                                          </p:val>
                                        </p:tav>
                                      </p:tavLst>
                                    </p:anim>
                                    <p:anim calcmode="lin" valueType="num">
                                      <p:cBhvr>
                                        <p:cTn id="29" dur="25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42"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22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gtEl>
                                        <p:attrNameLst>
                                          <p:attrName>ppt_y</p:attrName>
                                        </p:attrNameLst>
                                      </p:cBhvr>
                                      <p:tavLst>
                                        <p:tav tm="0">
                                          <p:val>
                                            <p:strVal val="#ppt_y"/>
                                          </p:val>
                                        </p:tav>
                                        <p:tav tm="100000">
                                          <p:val>
                                            <p:strVal val="#ppt_y"/>
                                          </p:val>
                                        </p:tav>
                                      </p:tavLst>
                                    </p:anim>
                                    <p:anim calcmode="lin" valueType="num">
                                      <p:cBhvr>
                                        <p:cTn id="4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gtEl>
                                      </p:cBhvr>
                                    </p:animEffect>
                                  </p:childTnLst>
                                </p:cTn>
                              </p:par>
                            </p:childTnLst>
                          </p:cTn>
                        </p:par>
                        <p:par>
                          <p:cTn id="44" fill="hold">
                            <p:stCondLst>
                              <p:cond delay="30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5"/>
                                        </p:tgtEl>
                                        <p:attrNameLst>
                                          <p:attrName>ppt_y</p:attrName>
                                        </p:attrNameLst>
                                      </p:cBhvr>
                                      <p:tavLst>
                                        <p:tav tm="0">
                                          <p:val>
                                            <p:strVal val="#ppt_y"/>
                                          </p:val>
                                        </p:tav>
                                        <p:tav tm="100000">
                                          <p:val>
                                            <p:strVal val="#ppt_y"/>
                                          </p:val>
                                        </p:tav>
                                      </p:tavLst>
                                    </p:anim>
                                    <p:anim calcmode="lin" valueType="num">
                                      <p:cBhvr>
                                        <p:cTn id="4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5"/>
                                        </p:tgtEl>
                                      </p:cBhvr>
                                    </p:animEffect>
                                  </p:childTnLst>
                                </p:cTn>
                              </p:par>
                            </p:childTnLst>
                          </p:cTn>
                        </p:par>
                        <p:par>
                          <p:cTn id="52" fill="hold">
                            <p:stCondLst>
                              <p:cond delay="3750"/>
                            </p:stCondLst>
                            <p:childTnLst>
                              <p:par>
                                <p:cTn id="53" presetID="42"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250"/>
                                        <p:tgtEl>
                                          <p:spTgt spid="23"/>
                                        </p:tgtEl>
                                      </p:cBhvr>
                                    </p:animEffect>
                                    <p:anim calcmode="lin" valueType="num">
                                      <p:cBhvr>
                                        <p:cTn id="56" dur="250" fill="hold"/>
                                        <p:tgtEl>
                                          <p:spTgt spid="23"/>
                                        </p:tgtEl>
                                        <p:attrNameLst>
                                          <p:attrName>ppt_x</p:attrName>
                                        </p:attrNameLst>
                                      </p:cBhvr>
                                      <p:tavLst>
                                        <p:tav tm="0">
                                          <p:val>
                                            <p:strVal val="#ppt_x"/>
                                          </p:val>
                                        </p:tav>
                                        <p:tav tm="100000">
                                          <p:val>
                                            <p:strVal val="#ppt_x"/>
                                          </p:val>
                                        </p:tav>
                                      </p:tavLst>
                                    </p:anim>
                                    <p:anim calcmode="lin" valueType="num">
                                      <p:cBhvr>
                                        <p:cTn id="57" dur="250" fill="hold"/>
                                        <p:tgtEl>
                                          <p:spTgt spid="23"/>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4"/>
                                        </p:tgtEl>
                                        <p:attrNameLst>
                                          <p:attrName>ppt_y</p:attrName>
                                        </p:attrNameLst>
                                      </p:cBhvr>
                                      <p:tavLst>
                                        <p:tav tm="0">
                                          <p:val>
                                            <p:strVal val="#ppt_y"/>
                                          </p:val>
                                        </p:tav>
                                        <p:tav tm="100000">
                                          <p:val>
                                            <p:strVal val="#ppt_y"/>
                                          </p:val>
                                        </p:tav>
                                      </p:tavLst>
                                    </p:anim>
                                    <p:anim calcmode="lin" valueType="num">
                                      <p:cBhvr>
                                        <p:cTn id="6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4"/>
                                        </p:tgtEl>
                                      </p:cBhvr>
                                    </p:animEffect>
                                  </p:childTnLst>
                                </p:cTn>
                              </p:par>
                            </p:childTnLst>
                          </p:cTn>
                        </p:par>
                        <p:par>
                          <p:cTn id="66" fill="hold">
                            <p:stCondLst>
                              <p:cond delay="46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250" fill="hold"/>
                                        <p:tgtEl>
                                          <p:spTgt spid="10"/>
                                        </p:tgtEl>
                                        <p:attrNameLst>
                                          <p:attrName>ppt_w</p:attrName>
                                        </p:attrNameLst>
                                      </p:cBhvr>
                                      <p:tavLst>
                                        <p:tav tm="0">
                                          <p:val>
                                            <p:fltVal val="0"/>
                                          </p:val>
                                        </p:tav>
                                        <p:tav tm="100000">
                                          <p:val>
                                            <p:strVal val="#ppt_w"/>
                                          </p:val>
                                        </p:tav>
                                      </p:tavLst>
                                    </p:anim>
                                    <p:anim calcmode="lin" valueType="num">
                                      <p:cBhvr>
                                        <p:cTn id="70" dur="250" fill="hold"/>
                                        <p:tgtEl>
                                          <p:spTgt spid="10"/>
                                        </p:tgtEl>
                                        <p:attrNameLst>
                                          <p:attrName>ppt_h</p:attrName>
                                        </p:attrNameLst>
                                      </p:cBhvr>
                                      <p:tavLst>
                                        <p:tav tm="0">
                                          <p:val>
                                            <p:fltVal val="0"/>
                                          </p:val>
                                        </p:tav>
                                        <p:tav tm="100000">
                                          <p:val>
                                            <p:strVal val="#ppt_h"/>
                                          </p:val>
                                        </p:tav>
                                      </p:tavLst>
                                    </p:anim>
                                    <p:animEffect transition="in" filter="fade">
                                      <p:cBhvr>
                                        <p:cTn id="71" dur="250"/>
                                        <p:tgtEl>
                                          <p:spTgt spid="10"/>
                                        </p:tgtEl>
                                      </p:cBhvr>
                                    </p:animEffect>
                                  </p:childTnLst>
                                </p:cTn>
                              </p:par>
                            </p:childTnLst>
                          </p:cTn>
                        </p:par>
                        <p:par>
                          <p:cTn id="72" fill="hold">
                            <p:stCondLst>
                              <p:cond delay="4850"/>
                            </p:stCondLst>
                            <p:childTnLst>
                              <p:par>
                                <p:cTn id="73" presetID="23" presetClass="entr" presetSubtype="16"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250" fill="hold"/>
                                        <p:tgtEl>
                                          <p:spTgt spid="16"/>
                                        </p:tgtEl>
                                        <p:attrNameLst>
                                          <p:attrName>ppt_w</p:attrName>
                                        </p:attrNameLst>
                                      </p:cBhvr>
                                      <p:tavLst>
                                        <p:tav tm="0">
                                          <p:val>
                                            <p:fltVal val="0"/>
                                          </p:val>
                                        </p:tav>
                                        <p:tav tm="100000">
                                          <p:val>
                                            <p:strVal val="#ppt_w"/>
                                          </p:val>
                                        </p:tav>
                                      </p:tavLst>
                                    </p:anim>
                                    <p:anim calcmode="lin" valueType="num">
                                      <p:cBhvr>
                                        <p:cTn id="76" dur="250" fill="hold"/>
                                        <p:tgtEl>
                                          <p:spTgt spid="16"/>
                                        </p:tgtEl>
                                        <p:attrNameLst>
                                          <p:attrName>ppt_h</p:attrName>
                                        </p:attrNameLst>
                                      </p:cBhvr>
                                      <p:tavLst>
                                        <p:tav tm="0">
                                          <p:val>
                                            <p:fltVal val="0"/>
                                          </p:val>
                                        </p:tav>
                                        <p:tav tm="100000">
                                          <p:val>
                                            <p:strVal val="#ppt_h"/>
                                          </p:val>
                                        </p:tav>
                                      </p:tavLst>
                                    </p:anim>
                                  </p:childTnLst>
                                </p:cTn>
                              </p:par>
                            </p:childTnLst>
                          </p:cTn>
                        </p:par>
                        <p:par>
                          <p:cTn id="77" fill="hold">
                            <p:stCondLst>
                              <p:cond delay="5100"/>
                            </p:stCondLst>
                            <p:childTnLst>
                              <p:par>
                                <p:cTn id="78" presetID="53" presetClass="entr" presetSubtype="16"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250" fill="hold"/>
                                        <p:tgtEl>
                                          <p:spTgt spid="11"/>
                                        </p:tgtEl>
                                        <p:attrNameLst>
                                          <p:attrName>ppt_w</p:attrName>
                                        </p:attrNameLst>
                                      </p:cBhvr>
                                      <p:tavLst>
                                        <p:tav tm="0">
                                          <p:val>
                                            <p:fltVal val="0"/>
                                          </p:val>
                                        </p:tav>
                                        <p:tav tm="100000">
                                          <p:val>
                                            <p:strVal val="#ppt_w"/>
                                          </p:val>
                                        </p:tav>
                                      </p:tavLst>
                                    </p:anim>
                                    <p:anim calcmode="lin" valueType="num">
                                      <p:cBhvr>
                                        <p:cTn id="81" dur="250" fill="hold"/>
                                        <p:tgtEl>
                                          <p:spTgt spid="11"/>
                                        </p:tgtEl>
                                        <p:attrNameLst>
                                          <p:attrName>ppt_h</p:attrName>
                                        </p:attrNameLst>
                                      </p:cBhvr>
                                      <p:tavLst>
                                        <p:tav tm="0">
                                          <p:val>
                                            <p:fltVal val="0"/>
                                          </p:val>
                                        </p:tav>
                                        <p:tav tm="100000">
                                          <p:val>
                                            <p:strVal val="#ppt_h"/>
                                          </p:val>
                                        </p:tav>
                                      </p:tavLst>
                                    </p:anim>
                                    <p:animEffect transition="in" filter="fade">
                                      <p:cBhvr>
                                        <p:cTn id="82" dur="250"/>
                                        <p:tgtEl>
                                          <p:spTgt spid="11"/>
                                        </p:tgtEl>
                                      </p:cBhvr>
                                    </p:animEffect>
                                  </p:childTnLst>
                                </p:cTn>
                              </p:par>
                            </p:childTnLst>
                          </p:cTn>
                        </p:par>
                        <p:par>
                          <p:cTn id="83" fill="hold">
                            <p:stCondLst>
                              <p:cond delay="5350"/>
                            </p:stCondLst>
                            <p:childTnLst>
                              <p:par>
                                <p:cTn id="84" presetID="23" presetClass="entr" presetSubtype="16"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250" fill="hold"/>
                                        <p:tgtEl>
                                          <p:spTgt spid="20"/>
                                        </p:tgtEl>
                                        <p:attrNameLst>
                                          <p:attrName>ppt_w</p:attrName>
                                        </p:attrNameLst>
                                      </p:cBhvr>
                                      <p:tavLst>
                                        <p:tav tm="0">
                                          <p:val>
                                            <p:fltVal val="0"/>
                                          </p:val>
                                        </p:tav>
                                        <p:tav tm="100000">
                                          <p:val>
                                            <p:strVal val="#ppt_w"/>
                                          </p:val>
                                        </p:tav>
                                      </p:tavLst>
                                    </p:anim>
                                    <p:anim calcmode="lin" valueType="num">
                                      <p:cBhvr>
                                        <p:cTn id="87" dur="250" fill="hold"/>
                                        <p:tgtEl>
                                          <p:spTgt spid="20"/>
                                        </p:tgtEl>
                                        <p:attrNameLst>
                                          <p:attrName>ppt_h</p:attrName>
                                        </p:attrNameLst>
                                      </p:cBhvr>
                                      <p:tavLst>
                                        <p:tav tm="0">
                                          <p:val>
                                            <p:fltVal val="0"/>
                                          </p:val>
                                        </p:tav>
                                        <p:tav tm="100000">
                                          <p:val>
                                            <p:strVal val="#ppt_h"/>
                                          </p:val>
                                        </p:tav>
                                      </p:tavLst>
                                    </p:anim>
                                  </p:childTnLst>
                                </p:cTn>
                              </p:par>
                            </p:childTnLst>
                          </p:cTn>
                        </p:par>
                        <p:par>
                          <p:cTn id="88" fill="hold">
                            <p:stCondLst>
                              <p:cond delay="5600"/>
                            </p:stCondLst>
                            <p:childTnLst>
                              <p:par>
                                <p:cTn id="89" presetID="53" presetClass="entr" presetSubtype="16"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250" fill="hold"/>
                                        <p:tgtEl>
                                          <p:spTgt spid="12"/>
                                        </p:tgtEl>
                                        <p:attrNameLst>
                                          <p:attrName>ppt_w</p:attrName>
                                        </p:attrNameLst>
                                      </p:cBhvr>
                                      <p:tavLst>
                                        <p:tav tm="0">
                                          <p:val>
                                            <p:fltVal val="0"/>
                                          </p:val>
                                        </p:tav>
                                        <p:tav tm="100000">
                                          <p:val>
                                            <p:strVal val="#ppt_w"/>
                                          </p:val>
                                        </p:tav>
                                      </p:tavLst>
                                    </p:anim>
                                    <p:anim calcmode="lin" valueType="num">
                                      <p:cBhvr>
                                        <p:cTn id="92" dur="250" fill="hold"/>
                                        <p:tgtEl>
                                          <p:spTgt spid="12"/>
                                        </p:tgtEl>
                                        <p:attrNameLst>
                                          <p:attrName>ppt_h</p:attrName>
                                        </p:attrNameLst>
                                      </p:cBhvr>
                                      <p:tavLst>
                                        <p:tav tm="0">
                                          <p:val>
                                            <p:fltVal val="0"/>
                                          </p:val>
                                        </p:tav>
                                        <p:tav tm="100000">
                                          <p:val>
                                            <p:strVal val="#ppt_h"/>
                                          </p:val>
                                        </p:tav>
                                      </p:tavLst>
                                    </p:anim>
                                    <p:animEffect transition="in" filter="fade">
                                      <p:cBhvr>
                                        <p:cTn id="93" dur="250"/>
                                        <p:tgtEl>
                                          <p:spTgt spid="12"/>
                                        </p:tgtEl>
                                      </p:cBhvr>
                                    </p:animEffect>
                                  </p:childTnLst>
                                </p:cTn>
                              </p:par>
                            </p:childTnLst>
                          </p:cTn>
                        </p:par>
                        <p:par>
                          <p:cTn id="94" fill="hold">
                            <p:stCondLst>
                              <p:cond delay="5850"/>
                            </p:stCondLst>
                            <p:childTnLst>
                              <p:par>
                                <p:cTn id="95" presetID="23" presetClass="entr" presetSubtype="16" fill="hold" grpId="0" nodeType="after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250" fill="hold"/>
                                        <p:tgtEl>
                                          <p:spTgt spid="17"/>
                                        </p:tgtEl>
                                        <p:attrNameLst>
                                          <p:attrName>ppt_w</p:attrName>
                                        </p:attrNameLst>
                                      </p:cBhvr>
                                      <p:tavLst>
                                        <p:tav tm="0">
                                          <p:val>
                                            <p:fltVal val="0"/>
                                          </p:val>
                                        </p:tav>
                                        <p:tav tm="100000">
                                          <p:val>
                                            <p:strVal val="#ppt_w"/>
                                          </p:val>
                                        </p:tav>
                                      </p:tavLst>
                                    </p:anim>
                                    <p:anim calcmode="lin" valueType="num">
                                      <p:cBhvr>
                                        <p:cTn id="98" dur="250" fill="hold"/>
                                        <p:tgtEl>
                                          <p:spTgt spid="17"/>
                                        </p:tgtEl>
                                        <p:attrNameLst>
                                          <p:attrName>ppt_h</p:attrName>
                                        </p:attrNameLst>
                                      </p:cBhvr>
                                      <p:tavLst>
                                        <p:tav tm="0">
                                          <p:val>
                                            <p:fltVal val="0"/>
                                          </p:val>
                                        </p:tav>
                                        <p:tav tm="100000">
                                          <p:val>
                                            <p:strVal val="#ppt_h"/>
                                          </p:val>
                                        </p:tav>
                                      </p:tavLst>
                                    </p:anim>
                                  </p:childTnLst>
                                </p:cTn>
                              </p:par>
                            </p:childTnLst>
                          </p:cTn>
                        </p:par>
                        <p:par>
                          <p:cTn id="99" fill="hold">
                            <p:stCondLst>
                              <p:cond delay="6100"/>
                            </p:stCondLst>
                            <p:childTnLst>
                              <p:par>
                                <p:cTn id="100" presetID="53" presetClass="entr" presetSubtype="16" fill="hold" grpId="0" nodeType="after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250" fill="hold"/>
                                        <p:tgtEl>
                                          <p:spTgt spid="13"/>
                                        </p:tgtEl>
                                        <p:attrNameLst>
                                          <p:attrName>ppt_w</p:attrName>
                                        </p:attrNameLst>
                                      </p:cBhvr>
                                      <p:tavLst>
                                        <p:tav tm="0">
                                          <p:val>
                                            <p:fltVal val="0"/>
                                          </p:val>
                                        </p:tav>
                                        <p:tav tm="100000">
                                          <p:val>
                                            <p:strVal val="#ppt_w"/>
                                          </p:val>
                                        </p:tav>
                                      </p:tavLst>
                                    </p:anim>
                                    <p:anim calcmode="lin" valueType="num">
                                      <p:cBhvr>
                                        <p:cTn id="103" dur="250" fill="hold"/>
                                        <p:tgtEl>
                                          <p:spTgt spid="13"/>
                                        </p:tgtEl>
                                        <p:attrNameLst>
                                          <p:attrName>ppt_h</p:attrName>
                                        </p:attrNameLst>
                                      </p:cBhvr>
                                      <p:tavLst>
                                        <p:tav tm="0">
                                          <p:val>
                                            <p:fltVal val="0"/>
                                          </p:val>
                                        </p:tav>
                                        <p:tav tm="100000">
                                          <p:val>
                                            <p:strVal val="#ppt_h"/>
                                          </p:val>
                                        </p:tav>
                                      </p:tavLst>
                                    </p:anim>
                                    <p:animEffect transition="in" filter="fade">
                                      <p:cBhvr>
                                        <p:cTn id="104" dur="250"/>
                                        <p:tgtEl>
                                          <p:spTgt spid="13"/>
                                        </p:tgtEl>
                                      </p:cBhvr>
                                    </p:animEffect>
                                  </p:childTnLst>
                                </p:cTn>
                              </p:par>
                            </p:childTnLst>
                          </p:cTn>
                        </p:par>
                        <p:par>
                          <p:cTn id="105" fill="hold">
                            <p:stCondLst>
                              <p:cond delay="6350"/>
                            </p:stCondLst>
                            <p:childTnLst>
                              <p:par>
                                <p:cTn id="106" presetID="23" presetClass="entr" presetSubtype="16" fill="hold" grpId="0" nodeType="afterEffect">
                                  <p:stCondLst>
                                    <p:cond delay="0"/>
                                  </p:stCondLst>
                                  <p:childTnLst>
                                    <p:set>
                                      <p:cBhvr>
                                        <p:cTn id="107" dur="1" fill="hold">
                                          <p:stCondLst>
                                            <p:cond delay="0"/>
                                          </p:stCondLst>
                                        </p:cTn>
                                        <p:tgtEl>
                                          <p:spTgt spid="18"/>
                                        </p:tgtEl>
                                        <p:attrNameLst>
                                          <p:attrName>style.visibility</p:attrName>
                                        </p:attrNameLst>
                                      </p:cBhvr>
                                      <p:to>
                                        <p:strVal val="visible"/>
                                      </p:to>
                                    </p:set>
                                    <p:anim calcmode="lin" valueType="num">
                                      <p:cBhvr>
                                        <p:cTn id="108" dur="250" fill="hold"/>
                                        <p:tgtEl>
                                          <p:spTgt spid="18"/>
                                        </p:tgtEl>
                                        <p:attrNameLst>
                                          <p:attrName>ppt_w</p:attrName>
                                        </p:attrNameLst>
                                      </p:cBhvr>
                                      <p:tavLst>
                                        <p:tav tm="0">
                                          <p:val>
                                            <p:fltVal val="0"/>
                                          </p:val>
                                        </p:tav>
                                        <p:tav tm="100000">
                                          <p:val>
                                            <p:strVal val="#ppt_w"/>
                                          </p:val>
                                        </p:tav>
                                      </p:tavLst>
                                    </p:anim>
                                    <p:anim calcmode="lin" valueType="num">
                                      <p:cBhvr>
                                        <p:cTn id="109" dur="25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P spid="9" grpId="0" animBg="1"/>
      <p:bldP spid="10" grpId="0" animBg="1"/>
      <p:bldP spid="11" grpId="0" animBg="1"/>
      <p:bldP spid="12" grpId="0" animBg="1"/>
      <p:bldP spid="13" grpId="0" animBg="1"/>
      <p:bldP spid="14" grpId="0"/>
      <p:bldP spid="16" grpId="0"/>
      <p:bldP spid="17" grpId="0"/>
      <p:bldP spid="18" grpId="0"/>
      <p:bldP spid="20" grpId="0"/>
      <p:bldP spid="23"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企业架构</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7" name="肘形连接符 63">
            <a:extLst>
              <a:ext uri="{FF2B5EF4-FFF2-40B4-BE49-F238E27FC236}">
                <a16:creationId xmlns:a16="http://schemas.microsoft.com/office/drawing/2014/main" id="{156972A0-9932-465B-A057-205527E2EB8D}"/>
              </a:ext>
            </a:extLst>
          </p:cNvPr>
          <p:cNvCxnSpPr>
            <a:cxnSpLocks/>
          </p:cNvCxnSpPr>
          <p:nvPr/>
        </p:nvCxnSpPr>
        <p:spPr>
          <a:xfrm flipV="1">
            <a:off x="2072248" y="2185379"/>
            <a:ext cx="1075615" cy="767430"/>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reeform 153">
            <a:extLst>
              <a:ext uri="{FF2B5EF4-FFF2-40B4-BE49-F238E27FC236}">
                <a16:creationId xmlns:a16="http://schemas.microsoft.com/office/drawing/2014/main" id="{7083A238-A806-4D45-BEBF-E80C1CA909AA}"/>
              </a:ext>
            </a:extLst>
          </p:cNvPr>
          <p:cNvSpPr>
            <a:spLocks noEditPoints="1"/>
          </p:cNvSpPr>
          <p:nvPr/>
        </p:nvSpPr>
        <p:spPr bwMode="auto">
          <a:xfrm>
            <a:off x="3417744" y="1648537"/>
            <a:ext cx="604656" cy="614131"/>
          </a:xfrm>
          <a:custGeom>
            <a:avLst/>
            <a:gdLst>
              <a:gd name="T0" fmla="*/ 43 w 85"/>
              <a:gd name="T1" fmla="*/ 0 h 84"/>
              <a:gd name="T2" fmla="*/ 73 w 85"/>
              <a:gd name="T3" fmla="*/ 12 h 84"/>
              <a:gd name="T4" fmla="*/ 85 w 85"/>
              <a:gd name="T5" fmla="*/ 42 h 84"/>
              <a:gd name="T6" fmla="*/ 73 w 85"/>
              <a:gd name="T7" fmla="*/ 72 h 84"/>
              <a:gd name="T8" fmla="*/ 43 w 85"/>
              <a:gd name="T9" fmla="*/ 84 h 84"/>
              <a:gd name="T10" fmla="*/ 13 w 85"/>
              <a:gd name="T11" fmla="*/ 72 h 84"/>
              <a:gd name="T12" fmla="*/ 0 w 85"/>
              <a:gd name="T13" fmla="*/ 42 h 84"/>
              <a:gd name="T14" fmla="*/ 13 w 85"/>
              <a:gd name="T15" fmla="*/ 12 h 84"/>
              <a:gd name="T16" fmla="*/ 43 w 85"/>
              <a:gd name="T17" fmla="*/ 0 h 84"/>
              <a:gd name="T18" fmla="*/ 62 w 85"/>
              <a:gd name="T19" fmla="*/ 23 h 84"/>
              <a:gd name="T20" fmla="*/ 43 w 85"/>
              <a:gd name="T21" fmla="*/ 15 h 84"/>
              <a:gd name="T22" fmla="*/ 24 w 85"/>
              <a:gd name="T23" fmla="*/ 23 h 84"/>
              <a:gd name="T24" fmla="*/ 16 w 85"/>
              <a:gd name="T25" fmla="*/ 42 h 84"/>
              <a:gd name="T26" fmla="*/ 24 w 85"/>
              <a:gd name="T27" fmla="*/ 61 h 84"/>
              <a:gd name="T28" fmla="*/ 43 w 85"/>
              <a:gd name="T29" fmla="*/ 69 h 84"/>
              <a:gd name="T30" fmla="*/ 62 w 85"/>
              <a:gd name="T31" fmla="*/ 61 h 84"/>
              <a:gd name="T32" fmla="*/ 69 w 85"/>
              <a:gd name="T33" fmla="*/ 42 h 84"/>
              <a:gd name="T34" fmla="*/ 62 w 85"/>
              <a:gd name="T35" fmla="*/ 23 h 84"/>
              <a:gd name="T36" fmla="*/ 35 w 85"/>
              <a:gd name="T37" fmla="*/ 23 h 84"/>
              <a:gd name="T38" fmla="*/ 22 w 85"/>
              <a:gd name="T39" fmla="*/ 36 h 84"/>
              <a:gd name="T40" fmla="*/ 44 w 85"/>
              <a:gd name="T41" fmla="*/ 31 h 84"/>
              <a:gd name="T42" fmla="*/ 35 w 85"/>
              <a:gd name="T43" fmla="*/ 23 h 84"/>
              <a:gd name="T44" fmla="*/ 22 w 85"/>
              <a:gd name="T45" fmla="*/ 39 h 84"/>
              <a:gd name="T46" fmla="*/ 28 w 85"/>
              <a:gd name="T47" fmla="*/ 57 h 84"/>
              <a:gd name="T48" fmla="*/ 34 w 85"/>
              <a:gd name="T49" fmla="*/ 36 h 84"/>
              <a:gd name="T50" fmla="*/ 22 w 85"/>
              <a:gd name="T51" fmla="*/ 39 h 84"/>
              <a:gd name="T52" fmla="*/ 30 w 85"/>
              <a:gd name="T53" fmla="*/ 59 h 84"/>
              <a:gd name="T54" fmla="*/ 48 w 85"/>
              <a:gd name="T55" fmla="*/ 63 h 84"/>
              <a:gd name="T56" fmla="*/ 34 w 85"/>
              <a:gd name="T57" fmla="*/ 47 h 84"/>
              <a:gd name="T58" fmla="*/ 30 w 85"/>
              <a:gd name="T59" fmla="*/ 59 h 84"/>
              <a:gd name="T60" fmla="*/ 51 w 85"/>
              <a:gd name="T61" fmla="*/ 61 h 84"/>
              <a:gd name="T62" fmla="*/ 63 w 85"/>
              <a:gd name="T63" fmla="*/ 48 h 84"/>
              <a:gd name="T64" fmla="*/ 42 w 85"/>
              <a:gd name="T65" fmla="*/ 53 h 84"/>
              <a:gd name="T66" fmla="*/ 51 w 85"/>
              <a:gd name="T67" fmla="*/ 61 h 84"/>
              <a:gd name="T68" fmla="*/ 64 w 85"/>
              <a:gd name="T69" fmla="*/ 45 h 84"/>
              <a:gd name="T70" fmla="*/ 58 w 85"/>
              <a:gd name="T71" fmla="*/ 27 h 84"/>
              <a:gd name="T72" fmla="*/ 52 w 85"/>
              <a:gd name="T73" fmla="*/ 48 h 84"/>
              <a:gd name="T74" fmla="*/ 64 w 85"/>
              <a:gd name="T75" fmla="*/ 45 h 84"/>
              <a:gd name="T76" fmla="*/ 55 w 85"/>
              <a:gd name="T77" fmla="*/ 25 h 84"/>
              <a:gd name="T78" fmla="*/ 38 w 85"/>
              <a:gd name="T79" fmla="*/ 22 h 84"/>
              <a:gd name="T80" fmla="*/ 53 w 85"/>
              <a:gd name="T81" fmla="*/ 36 h 84"/>
              <a:gd name="T82" fmla="*/ 55 w 85"/>
              <a:gd name="T83"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rgbClr val="222830"/>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0" name="Freeform 356">
            <a:extLst>
              <a:ext uri="{FF2B5EF4-FFF2-40B4-BE49-F238E27FC236}">
                <a16:creationId xmlns:a16="http://schemas.microsoft.com/office/drawing/2014/main" id="{4E8CA1A9-0B00-4CCF-B136-94A000CA8BE0}"/>
              </a:ext>
            </a:extLst>
          </p:cNvPr>
          <p:cNvSpPr>
            <a:spLocks noEditPoints="1"/>
          </p:cNvSpPr>
          <p:nvPr/>
        </p:nvSpPr>
        <p:spPr bwMode="auto">
          <a:xfrm>
            <a:off x="3514945" y="2660693"/>
            <a:ext cx="410254" cy="658251"/>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rgbClr val="222830"/>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1" name="KSO_Shape">
            <a:extLst>
              <a:ext uri="{FF2B5EF4-FFF2-40B4-BE49-F238E27FC236}">
                <a16:creationId xmlns:a16="http://schemas.microsoft.com/office/drawing/2014/main" id="{E568A114-50DD-4413-9955-74CEA9FB4DFD}"/>
              </a:ext>
            </a:extLst>
          </p:cNvPr>
          <p:cNvSpPr/>
          <p:nvPr/>
        </p:nvSpPr>
        <p:spPr>
          <a:xfrm>
            <a:off x="3468195" y="3716969"/>
            <a:ext cx="503755" cy="53661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2228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580">
              <a:solidFill>
                <a:prstClr val="white"/>
              </a:solidFill>
            </a:endParaRPr>
          </a:p>
        </p:txBody>
      </p:sp>
      <p:sp>
        <p:nvSpPr>
          <p:cNvPr id="12" name="Freeform 26">
            <a:extLst>
              <a:ext uri="{FF2B5EF4-FFF2-40B4-BE49-F238E27FC236}">
                <a16:creationId xmlns:a16="http://schemas.microsoft.com/office/drawing/2014/main" id="{58AC4324-D1FB-4839-9D75-D43C938C93BF}"/>
              </a:ext>
            </a:extLst>
          </p:cNvPr>
          <p:cNvSpPr>
            <a:spLocks noEditPoints="1"/>
          </p:cNvSpPr>
          <p:nvPr/>
        </p:nvSpPr>
        <p:spPr bwMode="auto">
          <a:xfrm>
            <a:off x="3403833" y="4651604"/>
            <a:ext cx="632479" cy="584673"/>
          </a:xfrm>
          <a:custGeom>
            <a:avLst/>
            <a:gdLst>
              <a:gd name="T0" fmla="*/ 1137 w 1137"/>
              <a:gd name="T1" fmla="*/ 1189 h 1313"/>
              <a:gd name="T2" fmla="*/ 802 w 1137"/>
              <a:gd name="T3" fmla="*/ 777 h 1313"/>
              <a:gd name="T4" fmla="*/ 655 w 1137"/>
              <a:gd name="T5" fmla="*/ 1245 h 1313"/>
              <a:gd name="T6" fmla="*/ 608 w 1137"/>
              <a:gd name="T7" fmla="*/ 958 h 1313"/>
              <a:gd name="T8" fmla="*/ 529 w 1137"/>
              <a:gd name="T9" fmla="*/ 958 h 1313"/>
              <a:gd name="T10" fmla="*/ 482 w 1137"/>
              <a:gd name="T11" fmla="*/ 1245 h 1313"/>
              <a:gd name="T12" fmla="*/ 335 w 1137"/>
              <a:gd name="T13" fmla="*/ 777 h 1313"/>
              <a:gd name="T14" fmla="*/ 0 w 1137"/>
              <a:gd name="T15" fmla="*/ 1189 h 1313"/>
              <a:gd name="T16" fmla="*/ 0 w 1137"/>
              <a:gd name="T17" fmla="*/ 1195 h 1313"/>
              <a:gd name="T18" fmla="*/ 0 w 1137"/>
              <a:gd name="T19" fmla="*/ 1198 h 1313"/>
              <a:gd name="T20" fmla="*/ 568 w 1137"/>
              <a:gd name="T21" fmla="*/ 1302 h 1313"/>
              <a:gd name="T22" fmla="*/ 1137 w 1137"/>
              <a:gd name="T23" fmla="*/ 1198 h 1313"/>
              <a:gd name="T24" fmla="*/ 1137 w 1137"/>
              <a:gd name="T25" fmla="*/ 1195 h 1313"/>
              <a:gd name="T26" fmla="*/ 1137 w 1137"/>
              <a:gd name="T27" fmla="*/ 1189 h 1313"/>
              <a:gd name="T28" fmla="*/ 598 w 1137"/>
              <a:gd name="T29" fmla="*/ 814 h 1313"/>
              <a:gd name="T30" fmla="*/ 539 w 1137"/>
              <a:gd name="T31" fmla="*/ 814 h 1313"/>
              <a:gd name="T32" fmla="*/ 523 w 1137"/>
              <a:gd name="T33" fmla="*/ 821 h 1313"/>
              <a:gd name="T34" fmla="*/ 500 w 1137"/>
              <a:gd name="T35" fmla="*/ 843 h 1313"/>
              <a:gd name="T36" fmla="*/ 496 w 1137"/>
              <a:gd name="T37" fmla="*/ 871 h 1313"/>
              <a:gd name="T38" fmla="*/ 525 w 1137"/>
              <a:gd name="T39" fmla="*/ 919 h 1313"/>
              <a:gd name="T40" fmla="*/ 544 w 1137"/>
              <a:gd name="T41" fmla="*/ 930 h 1313"/>
              <a:gd name="T42" fmla="*/ 593 w 1137"/>
              <a:gd name="T43" fmla="*/ 930 h 1313"/>
              <a:gd name="T44" fmla="*/ 612 w 1137"/>
              <a:gd name="T45" fmla="*/ 919 h 1313"/>
              <a:gd name="T46" fmla="*/ 641 w 1137"/>
              <a:gd name="T47" fmla="*/ 871 h 1313"/>
              <a:gd name="T48" fmla="*/ 637 w 1137"/>
              <a:gd name="T49" fmla="*/ 843 h 1313"/>
              <a:gd name="T50" fmla="*/ 614 w 1137"/>
              <a:gd name="T51" fmla="*/ 821 h 1313"/>
              <a:gd name="T52" fmla="*/ 598 w 1137"/>
              <a:gd name="T53" fmla="*/ 814 h 1313"/>
              <a:gd name="T54" fmla="*/ 568 w 1137"/>
              <a:gd name="T55" fmla="*/ 700 h 1313"/>
              <a:gd name="T56" fmla="*/ 822 w 1137"/>
              <a:gd name="T57" fmla="*/ 326 h 1313"/>
              <a:gd name="T58" fmla="*/ 568 w 1137"/>
              <a:gd name="T59" fmla="*/ 0 h 1313"/>
              <a:gd name="T60" fmla="*/ 315 w 1137"/>
              <a:gd name="T61" fmla="*/ 326 h 1313"/>
              <a:gd name="T62" fmla="*/ 568 w 1137"/>
              <a:gd name="T63" fmla="*/ 700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rgbClr val="222830"/>
          </a:solidFill>
          <a:ln>
            <a:noFill/>
          </a:ln>
        </p:spPr>
        <p:txBody>
          <a:bodyPr/>
          <a:lstStyle/>
          <a:p>
            <a:endParaRPr lang="zh-CN" altLang="en-US"/>
          </a:p>
        </p:txBody>
      </p:sp>
      <p:cxnSp>
        <p:nvCxnSpPr>
          <p:cNvPr id="13" name="肘形连接符 69">
            <a:extLst>
              <a:ext uri="{FF2B5EF4-FFF2-40B4-BE49-F238E27FC236}">
                <a16:creationId xmlns:a16="http://schemas.microsoft.com/office/drawing/2014/main" id="{0308A6F8-9FFC-47FF-BB79-37A730F46322}"/>
              </a:ext>
            </a:extLst>
          </p:cNvPr>
          <p:cNvCxnSpPr>
            <a:cxnSpLocks/>
          </p:cNvCxnSpPr>
          <p:nvPr/>
        </p:nvCxnSpPr>
        <p:spPr>
          <a:xfrm rot="10800000">
            <a:off x="2023103" y="3681784"/>
            <a:ext cx="1219400" cy="176804"/>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肘形连接符 70">
            <a:extLst>
              <a:ext uri="{FF2B5EF4-FFF2-40B4-BE49-F238E27FC236}">
                <a16:creationId xmlns:a16="http://schemas.microsoft.com/office/drawing/2014/main" id="{7FDA0F8E-6B3E-4542-B70F-84B4BD463EC2}"/>
              </a:ext>
            </a:extLst>
          </p:cNvPr>
          <p:cNvCxnSpPr>
            <a:cxnSpLocks/>
          </p:cNvCxnSpPr>
          <p:nvPr/>
        </p:nvCxnSpPr>
        <p:spPr>
          <a:xfrm flipV="1">
            <a:off x="2023182" y="3131459"/>
            <a:ext cx="1219321" cy="214835"/>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DDA921E4-1F0D-4599-AB04-1DD44AE0473E}"/>
              </a:ext>
            </a:extLst>
          </p:cNvPr>
          <p:cNvSpPr txBox="1"/>
          <p:nvPr/>
        </p:nvSpPr>
        <p:spPr>
          <a:xfrm>
            <a:off x="3971950" y="4712352"/>
            <a:ext cx="1803667" cy="400110"/>
          </a:xfrm>
          <a:prstGeom prst="rect">
            <a:avLst/>
          </a:prstGeom>
          <a:noFill/>
        </p:spPr>
        <p:txBody>
          <a:bodyPr wrap="square" rtlCol="0">
            <a:spAutoFit/>
          </a:bodyPr>
          <a:lstStyle/>
          <a:p>
            <a:pPr algn="ctr"/>
            <a:r>
              <a:rPr lang="zh-CN" altLang="en-US" sz="2000" b="1" dirty="0">
                <a:solidFill>
                  <a:srgbClr val="152A35"/>
                </a:solidFill>
                <a:latin typeface="微软雅黑" panose="020B0503020204020204" pitchFamily="34" charset="-122"/>
                <a:ea typeface="微软雅黑" panose="020B0503020204020204" pitchFamily="34" charset="-122"/>
              </a:rPr>
              <a:t>部门四</a:t>
            </a:r>
          </a:p>
        </p:txBody>
      </p:sp>
      <p:sp>
        <p:nvSpPr>
          <p:cNvPr id="20" name="文本框 19">
            <a:extLst>
              <a:ext uri="{FF2B5EF4-FFF2-40B4-BE49-F238E27FC236}">
                <a16:creationId xmlns:a16="http://schemas.microsoft.com/office/drawing/2014/main" id="{53DEDDE0-B549-470B-91F9-95EC66941AAF}"/>
              </a:ext>
            </a:extLst>
          </p:cNvPr>
          <p:cNvSpPr txBox="1"/>
          <p:nvPr/>
        </p:nvSpPr>
        <p:spPr>
          <a:xfrm>
            <a:off x="3971950" y="3735724"/>
            <a:ext cx="1803667" cy="400110"/>
          </a:xfrm>
          <a:prstGeom prst="rect">
            <a:avLst/>
          </a:prstGeom>
          <a:noFill/>
        </p:spPr>
        <p:txBody>
          <a:bodyPr wrap="square" rtlCol="0">
            <a:spAutoFit/>
          </a:bodyPr>
          <a:lstStyle/>
          <a:p>
            <a:pPr algn="ctr"/>
            <a:r>
              <a:rPr lang="zh-CN" altLang="en-US" sz="2000" b="1" dirty="0">
                <a:solidFill>
                  <a:srgbClr val="152A35"/>
                </a:solidFill>
                <a:latin typeface="微软雅黑" panose="020B0503020204020204" pitchFamily="34" charset="-122"/>
                <a:ea typeface="微软雅黑" panose="020B0503020204020204" pitchFamily="34" charset="-122"/>
              </a:rPr>
              <a:t>部门三</a:t>
            </a:r>
          </a:p>
        </p:txBody>
      </p:sp>
      <p:sp>
        <p:nvSpPr>
          <p:cNvPr id="22" name="文本框 21">
            <a:extLst>
              <a:ext uri="{FF2B5EF4-FFF2-40B4-BE49-F238E27FC236}">
                <a16:creationId xmlns:a16="http://schemas.microsoft.com/office/drawing/2014/main" id="{C30B4545-CC28-4BD7-BDE7-900496FADE6E}"/>
              </a:ext>
            </a:extLst>
          </p:cNvPr>
          <p:cNvSpPr txBox="1"/>
          <p:nvPr/>
        </p:nvSpPr>
        <p:spPr>
          <a:xfrm>
            <a:off x="3971950" y="2759096"/>
            <a:ext cx="1803667" cy="400110"/>
          </a:xfrm>
          <a:prstGeom prst="rect">
            <a:avLst/>
          </a:prstGeom>
          <a:noFill/>
        </p:spPr>
        <p:txBody>
          <a:bodyPr wrap="square" rtlCol="0">
            <a:spAutoFit/>
          </a:bodyPr>
          <a:lstStyle/>
          <a:p>
            <a:pPr algn="ctr"/>
            <a:r>
              <a:rPr lang="zh-CN" altLang="en-US" sz="2000" b="1" dirty="0">
                <a:solidFill>
                  <a:srgbClr val="152A35"/>
                </a:solidFill>
                <a:latin typeface="微软雅黑" panose="020B0503020204020204" pitchFamily="34" charset="-122"/>
                <a:ea typeface="微软雅黑" panose="020B0503020204020204" pitchFamily="34" charset="-122"/>
              </a:rPr>
              <a:t>部门二</a:t>
            </a:r>
          </a:p>
        </p:txBody>
      </p:sp>
      <p:sp>
        <p:nvSpPr>
          <p:cNvPr id="23" name="矩形 22">
            <a:extLst>
              <a:ext uri="{FF2B5EF4-FFF2-40B4-BE49-F238E27FC236}">
                <a16:creationId xmlns:a16="http://schemas.microsoft.com/office/drawing/2014/main" id="{048FF028-0541-44DF-8609-ED43EFC1B570}"/>
              </a:ext>
            </a:extLst>
          </p:cNvPr>
          <p:cNvSpPr/>
          <p:nvPr/>
        </p:nvSpPr>
        <p:spPr>
          <a:xfrm>
            <a:off x="5668018" y="1777933"/>
            <a:ext cx="4195329" cy="584775"/>
          </a:xfrm>
          <a:prstGeom prst="rect">
            <a:avLst/>
          </a:prstGeom>
        </p:spPr>
        <p:txBody>
          <a:bodyPr wrap="square">
            <a:spAutoFit/>
          </a:bodyPr>
          <a:lstStyle/>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4" name="文本框 23">
            <a:extLst>
              <a:ext uri="{FF2B5EF4-FFF2-40B4-BE49-F238E27FC236}">
                <a16:creationId xmlns:a16="http://schemas.microsoft.com/office/drawing/2014/main" id="{B03A9AB7-F394-463A-8382-94DA7FDEAE55}"/>
              </a:ext>
            </a:extLst>
          </p:cNvPr>
          <p:cNvSpPr txBox="1"/>
          <p:nvPr/>
        </p:nvSpPr>
        <p:spPr>
          <a:xfrm>
            <a:off x="3971950" y="1782468"/>
            <a:ext cx="1803667" cy="400110"/>
          </a:xfrm>
          <a:prstGeom prst="rect">
            <a:avLst/>
          </a:prstGeom>
          <a:noFill/>
        </p:spPr>
        <p:txBody>
          <a:bodyPr wrap="square" rtlCol="0">
            <a:spAutoFit/>
          </a:bodyPr>
          <a:lstStyle/>
          <a:p>
            <a:pPr algn="ctr"/>
            <a:r>
              <a:rPr lang="zh-CN" altLang="en-US" sz="2000" b="1" dirty="0">
                <a:solidFill>
                  <a:srgbClr val="152A35"/>
                </a:solidFill>
                <a:latin typeface="微软雅黑" panose="020B0503020204020204" pitchFamily="34" charset="-122"/>
                <a:ea typeface="微软雅黑" panose="020B0503020204020204" pitchFamily="34" charset="-122"/>
              </a:rPr>
              <a:t>部门一</a:t>
            </a:r>
          </a:p>
        </p:txBody>
      </p:sp>
      <p:cxnSp>
        <p:nvCxnSpPr>
          <p:cNvPr id="34" name="肘形连接符 63">
            <a:extLst>
              <a:ext uri="{FF2B5EF4-FFF2-40B4-BE49-F238E27FC236}">
                <a16:creationId xmlns:a16="http://schemas.microsoft.com/office/drawing/2014/main" id="{70B2B1A7-99B7-42D4-8D96-1F6950715753}"/>
              </a:ext>
            </a:extLst>
          </p:cNvPr>
          <p:cNvCxnSpPr>
            <a:cxnSpLocks/>
          </p:cNvCxnSpPr>
          <p:nvPr/>
        </p:nvCxnSpPr>
        <p:spPr>
          <a:xfrm>
            <a:off x="2054575" y="4094714"/>
            <a:ext cx="1075615" cy="767430"/>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8044EA5A-CE5D-4411-BFB9-F05F6436DC65}"/>
              </a:ext>
            </a:extLst>
          </p:cNvPr>
          <p:cNvGrpSpPr/>
          <p:nvPr/>
        </p:nvGrpSpPr>
        <p:grpSpPr>
          <a:xfrm>
            <a:off x="1469967" y="2791433"/>
            <a:ext cx="591607" cy="1519153"/>
            <a:chOff x="1413764" y="2080794"/>
            <a:chExt cx="591607" cy="1519153"/>
          </a:xfrm>
        </p:grpSpPr>
        <p:sp>
          <p:nvSpPr>
            <p:cNvPr id="8" name="矩形 7">
              <a:extLst>
                <a:ext uri="{FF2B5EF4-FFF2-40B4-BE49-F238E27FC236}">
                  <a16:creationId xmlns:a16="http://schemas.microsoft.com/office/drawing/2014/main" id="{91E23550-9B37-4165-8213-A95A22D08184}"/>
                </a:ext>
              </a:extLst>
            </p:cNvPr>
            <p:cNvSpPr/>
            <p:nvPr/>
          </p:nvSpPr>
          <p:spPr>
            <a:xfrm>
              <a:off x="1413764" y="2080794"/>
              <a:ext cx="591607" cy="1519153"/>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8A673E2D-E4A9-4785-82B3-6B1F2BF35161}"/>
                </a:ext>
              </a:extLst>
            </p:cNvPr>
            <p:cNvSpPr txBox="1"/>
            <p:nvPr/>
          </p:nvSpPr>
          <p:spPr>
            <a:xfrm>
              <a:off x="1467734" y="2245163"/>
              <a:ext cx="492443" cy="1175258"/>
            </a:xfrm>
            <a:prstGeom prst="rect">
              <a:avLst/>
            </a:prstGeom>
            <a:noFill/>
          </p:spPr>
          <p:txBody>
            <a:bodyPr vert="eaVert"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企业架构</a:t>
              </a:r>
            </a:p>
          </p:txBody>
        </p:sp>
      </p:grpSp>
      <p:cxnSp>
        <p:nvCxnSpPr>
          <p:cNvPr id="36" name="直接连接符 35">
            <a:extLst>
              <a:ext uri="{FF2B5EF4-FFF2-40B4-BE49-F238E27FC236}">
                <a16:creationId xmlns:a16="http://schemas.microsoft.com/office/drawing/2014/main" id="{0B81295A-D2AB-4701-83AA-2AEC8F1648E1}"/>
              </a:ext>
            </a:extLst>
          </p:cNvPr>
          <p:cNvCxnSpPr>
            <a:cxnSpLocks/>
          </p:cNvCxnSpPr>
          <p:nvPr/>
        </p:nvCxnSpPr>
        <p:spPr>
          <a:xfrm>
            <a:off x="4420036" y="2403827"/>
            <a:ext cx="61473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67845649-C96A-4592-B4B9-FA5570387563}"/>
              </a:ext>
            </a:extLst>
          </p:cNvPr>
          <p:cNvSpPr/>
          <p:nvPr/>
        </p:nvSpPr>
        <p:spPr>
          <a:xfrm>
            <a:off x="5668018" y="2748564"/>
            <a:ext cx="4195329" cy="584775"/>
          </a:xfrm>
          <a:prstGeom prst="rect">
            <a:avLst/>
          </a:prstGeom>
        </p:spPr>
        <p:txBody>
          <a:bodyPr wrap="square">
            <a:spAutoFit/>
          </a:bodyPr>
          <a:lstStyle/>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42" name="直接连接符 41">
            <a:extLst>
              <a:ext uri="{FF2B5EF4-FFF2-40B4-BE49-F238E27FC236}">
                <a16:creationId xmlns:a16="http://schemas.microsoft.com/office/drawing/2014/main" id="{7B731247-F804-4C1A-858D-0D20F398D12D}"/>
              </a:ext>
            </a:extLst>
          </p:cNvPr>
          <p:cNvCxnSpPr>
            <a:cxnSpLocks/>
          </p:cNvCxnSpPr>
          <p:nvPr/>
        </p:nvCxnSpPr>
        <p:spPr>
          <a:xfrm>
            <a:off x="4420036" y="3360752"/>
            <a:ext cx="61473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86ADB762-7F79-4D42-8D7A-6599752BA4B8}"/>
              </a:ext>
            </a:extLst>
          </p:cNvPr>
          <p:cNvSpPr/>
          <p:nvPr/>
        </p:nvSpPr>
        <p:spPr>
          <a:xfrm>
            <a:off x="5668018" y="3719195"/>
            <a:ext cx="4195329" cy="584775"/>
          </a:xfrm>
          <a:prstGeom prst="rect">
            <a:avLst/>
          </a:prstGeom>
        </p:spPr>
        <p:txBody>
          <a:bodyPr wrap="square">
            <a:spAutoFit/>
          </a:bodyPr>
          <a:lstStyle/>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44" name="直接连接符 43">
            <a:extLst>
              <a:ext uri="{FF2B5EF4-FFF2-40B4-BE49-F238E27FC236}">
                <a16:creationId xmlns:a16="http://schemas.microsoft.com/office/drawing/2014/main" id="{94BEE759-0CA5-4C60-B7B6-7A7A3AD95C89}"/>
              </a:ext>
            </a:extLst>
          </p:cNvPr>
          <p:cNvCxnSpPr>
            <a:cxnSpLocks/>
          </p:cNvCxnSpPr>
          <p:nvPr/>
        </p:nvCxnSpPr>
        <p:spPr>
          <a:xfrm>
            <a:off x="4420036" y="4317677"/>
            <a:ext cx="61473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9811E91E-2591-438E-A229-E10F1281B068}"/>
              </a:ext>
            </a:extLst>
          </p:cNvPr>
          <p:cNvSpPr/>
          <p:nvPr/>
        </p:nvSpPr>
        <p:spPr>
          <a:xfrm>
            <a:off x="5668018" y="4689826"/>
            <a:ext cx="4195329" cy="584775"/>
          </a:xfrm>
          <a:prstGeom prst="rect">
            <a:avLst/>
          </a:prstGeom>
        </p:spPr>
        <p:txBody>
          <a:bodyPr wrap="square">
            <a:spAutoFit/>
          </a:bodyPr>
          <a:lstStyle/>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46" name="直接连接符 45">
            <a:extLst>
              <a:ext uri="{FF2B5EF4-FFF2-40B4-BE49-F238E27FC236}">
                <a16:creationId xmlns:a16="http://schemas.microsoft.com/office/drawing/2014/main" id="{01908D11-5BBE-4646-9ED3-EA9B12938A32}"/>
              </a:ext>
            </a:extLst>
          </p:cNvPr>
          <p:cNvCxnSpPr>
            <a:cxnSpLocks/>
          </p:cNvCxnSpPr>
          <p:nvPr/>
        </p:nvCxnSpPr>
        <p:spPr>
          <a:xfrm>
            <a:off x="4494908" y="5274601"/>
            <a:ext cx="614734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704903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7"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ppt_w/2"/>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strVal val="#ppt_h"/>
                                          </p:val>
                                        </p:tav>
                                        <p:tav tm="100000">
                                          <p:val>
                                            <p:strVal val="#ppt_h"/>
                                          </p:val>
                                        </p:tav>
                                      </p:tavLst>
                                    </p:anim>
                                  </p:childTnLst>
                                </p:cTn>
                              </p:par>
                              <p:par>
                                <p:cTn id="37" presetID="17" presetClass="entr" presetSubtype="8"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ppt_x</p:attrName>
                                        </p:attrNameLst>
                                      </p:cBhvr>
                                      <p:tavLst>
                                        <p:tav tm="0">
                                          <p:val>
                                            <p:strVal val="#ppt_x-#ppt_w/2"/>
                                          </p:val>
                                        </p:tav>
                                        <p:tav tm="100000">
                                          <p:val>
                                            <p:strVal val="#ppt_x"/>
                                          </p:val>
                                        </p:tav>
                                      </p:tavLst>
                                    </p:anim>
                                    <p:anim calcmode="lin" valueType="num">
                                      <p:cBhvr>
                                        <p:cTn id="40" dur="500" fill="hold"/>
                                        <p:tgtEl>
                                          <p:spTgt spid="13"/>
                                        </p:tgtEl>
                                        <p:attrNameLst>
                                          <p:attrName>ppt_y</p:attrName>
                                        </p:attrNameLst>
                                      </p:cBhvr>
                                      <p:tavLst>
                                        <p:tav tm="0">
                                          <p:val>
                                            <p:strVal val="#ppt_y"/>
                                          </p:val>
                                        </p:tav>
                                        <p:tav tm="100000">
                                          <p:val>
                                            <p:strVal val="#ppt_y"/>
                                          </p:val>
                                        </p:tav>
                                      </p:tavLst>
                                    </p:anim>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strVal val="#ppt_h"/>
                                          </p:val>
                                        </p:tav>
                                        <p:tav tm="100000">
                                          <p:val>
                                            <p:strVal val="#ppt_h"/>
                                          </p:val>
                                        </p:tav>
                                      </p:tavLst>
                                    </p:anim>
                                  </p:childTnLst>
                                </p:cTn>
                              </p:par>
                              <p:par>
                                <p:cTn id="43" presetID="17"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ppt_w/2"/>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strVal val="#ppt_h"/>
                                          </p:val>
                                        </p:tav>
                                        <p:tav tm="100000">
                                          <p:val>
                                            <p:strVal val="#ppt_h"/>
                                          </p:val>
                                        </p:tav>
                                      </p:tavLst>
                                    </p:anim>
                                  </p:childTnLst>
                                </p:cTn>
                              </p:par>
                              <p:par>
                                <p:cTn id="49" presetID="17" presetClass="entr" presetSubtype="8"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ppt_x</p:attrName>
                                        </p:attrNameLst>
                                      </p:cBhvr>
                                      <p:tavLst>
                                        <p:tav tm="0">
                                          <p:val>
                                            <p:strVal val="#ppt_x-#ppt_w/2"/>
                                          </p:val>
                                        </p:tav>
                                        <p:tav tm="100000">
                                          <p:val>
                                            <p:strVal val="#ppt_x"/>
                                          </p:val>
                                        </p:tav>
                                      </p:tavLst>
                                    </p:anim>
                                    <p:anim calcmode="lin" valueType="num">
                                      <p:cBhvr>
                                        <p:cTn id="52" dur="500" fill="hold"/>
                                        <p:tgtEl>
                                          <p:spTgt spid="34"/>
                                        </p:tgtEl>
                                        <p:attrNameLst>
                                          <p:attrName>ppt_y</p:attrName>
                                        </p:attrNameLst>
                                      </p:cBhvr>
                                      <p:tavLst>
                                        <p:tav tm="0">
                                          <p:val>
                                            <p:strVal val="#ppt_y"/>
                                          </p:val>
                                        </p:tav>
                                        <p:tav tm="100000">
                                          <p:val>
                                            <p:strVal val="#ppt_y"/>
                                          </p:val>
                                        </p:tav>
                                      </p:tavLst>
                                    </p:anim>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strVal val="#ppt_h"/>
                                          </p:val>
                                        </p:tav>
                                        <p:tav tm="100000">
                                          <p:val>
                                            <p:strVal val="#ppt_h"/>
                                          </p:val>
                                        </p:tav>
                                      </p:tavLst>
                                    </p:anim>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childTnLst>
                          </p:cTn>
                        </p:par>
                        <p:par>
                          <p:cTn id="76" fill="hold">
                            <p:stCondLst>
                              <p:cond delay="3500"/>
                            </p:stCondLst>
                            <p:childTnLst>
                              <p:par>
                                <p:cTn id="77" presetID="22" presetClass="entr" presetSubtype="8" fill="hold"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par>
                                <p:cTn id="80" presetID="22" presetClass="entr" presetSubtype="8" fill="hold"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wipe(left)">
                                      <p:cBhvr>
                                        <p:cTn id="82" dur="500"/>
                                        <p:tgtEl>
                                          <p:spTgt spid="42"/>
                                        </p:tgtEl>
                                      </p:cBhvr>
                                    </p:animEffect>
                                  </p:childTnLst>
                                </p:cTn>
                              </p:par>
                              <p:par>
                                <p:cTn id="83" presetID="22" presetClass="entr" presetSubtype="8" fill="hold" nodeType="with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wipe(left)">
                                      <p:cBhvr>
                                        <p:cTn id="85" dur="500"/>
                                        <p:tgtEl>
                                          <p:spTgt spid="44"/>
                                        </p:tgtEl>
                                      </p:cBhvr>
                                    </p:animEffect>
                                  </p:childTnLst>
                                </p:cTn>
                              </p:par>
                              <p:par>
                                <p:cTn id="86" presetID="22" presetClass="entr" presetSubtype="8"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500"/>
                                        <p:tgtEl>
                                          <p:spTgt spid="46"/>
                                        </p:tgtEl>
                                      </p:cBhvr>
                                    </p:animEffect>
                                  </p:childTnLst>
                                </p:cTn>
                              </p:par>
                            </p:childTnLst>
                          </p:cTn>
                        </p:par>
                        <p:par>
                          <p:cTn id="89" fill="hold">
                            <p:stCondLst>
                              <p:cond delay="40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1000"/>
                                        <p:tgtEl>
                                          <p:spTgt spid="17"/>
                                        </p:tgtEl>
                                      </p:cBhvr>
                                    </p:animEffect>
                                    <p:anim calcmode="lin" valueType="num">
                                      <p:cBhvr>
                                        <p:cTn id="98" dur="1000" fill="hold"/>
                                        <p:tgtEl>
                                          <p:spTgt spid="17"/>
                                        </p:tgtEl>
                                        <p:attrNameLst>
                                          <p:attrName>ppt_x</p:attrName>
                                        </p:attrNameLst>
                                      </p:cBhvr>
                                      <p:tavLst>
                                        <p:tav tm="0">
                                          <p:val>
                                            <p:strVal val="#ppt_x"/>
                                          </p:val>
                                        </p:tav>
                                        <p:tav tm="100000">
                                          <p:val>
                                            <p:strVal val="#ppt_x"/>
                                          </p:val>
                                        </p:tav>
                                      </p:tavLst>
                                    </p:anim>
                                    <p:anim calcmode="lin" valueType="num">
                                      <p:cBhvr>
                                        <p:cTn id="99" dur="1000" fill="hold"/>
                                        <p:tgtEl>
                                          <p:spTgt spid="1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1000"/>
                                        <p:tgtEl>
                                          <p:spTgt spid="20"/>
                                        </p:tgtEl>
                                      </p:cBhvr>
                                    </p:animEffect>
                                    <p:anim calcmode="lin" valueType="num">
                                      <p:cBhvr>
                                        <p:cTn id="103" dur="1000" fill="hold"/>
                                        <p:tgtEl>
                                          <p:spTgt spid="20"/>
                                        </p:tgtEl>
                                        <p:attrNameLst>
                                          <p:attrName>ppt_x</p:attrName>
                                        </p:attrNameLst>
                                      </p:cBhvr>
                                      <p:tavLst>
                                        <p:tav tm="0">
                                          <p:val>
                                            <p:strVal val="#ppt_x"/>
                                          </p:val>
                                        </p:tav>
                                        <p:tav tm="100000">
                                          <p:val>
                                            <p:strVal val="#ppt_x"/>
                                          </p:val>
                                        </p:tav>
                                      </p:tavLst>
                                    </p:anim>
                                    <p:anim calcmode="lin" valueType="num">
                                      <p:cBhvr>
                                        <p:cTn id="104" dur="1000" fill="hold"/>
                                        <p:tgtEl>
                                          <p:spTgt spid="20"/>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1000"/>
                                        <p:tgtEl>
                                          <p:spTgt spid="22"/>
                                        </p:tgtEl>
                                      </p:cBhvr>
                                    </p:animEffect>
                                    <p:anim calcmode="lin" valueType="num">
                                      <p:cBhvr>
                                        <p:cTn id="108" dur="1000" fill="hold"/>
                                        <p:tgtEl>
                                          <p:spTgt spid="22"/>
                                        </p:tgtEl>
                                        <p:attrNameLst>
                                          <p:attrName>ppt_x</p:attrName>
                                        </p:attrNameLst>
                                      </p:cBhvr>
                                      <p:tavLst>
                                        <p:tav tm="0">
                                          <p:val>
                                            <p:strVal val="#ppt_x"/>
                                          </p:val>
                                        </p:tav>
                                        <p:tav tm="100000">
                                          <p:val>
                                            <p:strVal val="#ppt_x"/>
                                          </p:val>
                                        </p:tav>
                                      </p:tavLst>
                                    </p:anim>
                                    <p:anim calcmode="lin" valueType="num">
                                      <p:cBhvr>
                                        <p:cTn id="109" dur="1000" fill="hold"/>
                                        <p:tgtEl>
                                          <p:spTgt spid="2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1000"/>
                                        <p:tgtEl>
                                          <p:spTgt spid="41"/>
                                        </p:tgtEl>
                                      </p:cBhvr>
                                    </p:animEffect>
                                    <p:anim calcmode="lin" valueType="num">
                                      <p:cBhvr>
                                        <p:cTn id="118" dur="1000" fill="hold"/>
                                        <p:tgtEl>
                                          <p:spTgt spid="41"/>
                                        </p:tgtEl>
                                        <p:attrNameLst>
                                          <p:attrName>ppt_x</p:attrName>
                                        </p:attrNameLst>
                                      </p:cBhvr>
                                      <p:tavLst>
                                        <p:tav tm="0">
                                          <p:val>
                                            <p:strVal val="#ppt_x"/>
                                          </p:val>
                                        </p:tav>
                                        <p:tav tm="100000">
                                          <p:val>
                                            <p:strVal val="#ppt_x"/>
                                          </p:val>
                                        </p:tav>
                                      </p:tavLst>
                                    </p:anim>
                                    <p:anim calcmode="lin" valueType="num">
                                      <p:cBhvr>
                                        <p:cTn id="119" dur="1000" fill="hold"/>
                                        <p:tgtEl>
                                          <p:spTgt spid="41"/>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3"/>
                                        </p:tgtEl>
                                        <p:attrNameLst>
                                          <p:attrName>style.visibility</p:attrName>
                                        </p:attrNameLst>
                                      </p:cBhvr>
                                      <p:to>
                                        <p:strVal val="visible"/>
                                      </p:to>
                                    </p:set>
                                    <p:animEffect transition="in" filter="fade">
                                      <p:cBhvr>
                                        <p:cTn id="122" dur="1000"/>
                                        <p:tgtEl>
                                          <p:spTgt spid="43"/>
                                        </p:tgtEl>
                                      </p:cBhvr>
                                    </p:animEffect>
                                    <p:anim calcmode="lin" valueType="num">
                                      <p:cBhvr>
                                        <p:cTn id="123" dur="1000" fill="hold"/>
                                        <p:tgtEl>
                                          <p:spTgt spid="43"/>
                                        </p:tgtEl>
                                        <p:attrNameLst>
                                          <p:attrName>ppt_x</p:attrName>
                                        </p:attrNameLst>
                                      </p:cBhvr>
                                      <p:tavLst>
                                        <p:tav tm="0">
                                          <p:val>
                                            <p:strVal val="#ppt_x"/>
                                          </p:val>
                                        </p:tav>
                                        <p:tav tm="100000">
                                          <p:val>
                                            <p:strVal val="#ppt_x"/>
                                          </p:val>
                                        </p:tav>
                                      </p:tavLst>
                                    </p:anim>
                                    <p:anim calcmode="lin" valueType="num">
                                      <p:cBhvr>
                                        <p:cTn id="124" dur="1000" fill="hold"/>
                                        <p:tgtEl>
                                          <p:spTgt spid="4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1000"/>
                                        <p:tgtEl>
                                          <p:spTgt spid="45"/>
                                        </p:tgtEl>
                                      </p:cBhvr>
                                    </p:animEffect>
                                    <p:anim calcmode="lin" valueType="num">
                                      <p:cBhvr>
                                        <p:cTn id="128" dur="1000" fill="hold"/>
                                        <p:tgtEl>
                                          <p:spTgt spid="45"/>
                                        </p:tgtEl>
                                        <p:attrNameLst>
                                          <p:attrName>ppt_x</p:attrName>
                                        </p:attrNameLst>
                                      </p:cBhvr>
                                      <p:tavLst>
                                        <p:tav tm="0">
                                          <p:val>
                                            <p:strVal val="#ppt_x"/>
                                          </p:val>
                                        </p:tav>
                                        <p:tav tm="100000">
                                          <p:val>
                                            <p:strVal val="#ppt_x"/>
                                          </p:val>
                                        </p:tav>
                                      </p:tavLst>
                                    </p:anim>
                                    <p:anim calcmode="lin" valueType="num">
                                      <p:cBhvr>
                                        <p:cTn id="12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9" grpId="0" animBg="1"/>
      <p:bldP spid="10" grpId="0" animBg="1"/>
      <p:bldP spid="11" grpId="0" animBg="1"/>
      <p:bldP spid="12" grpId="0" animBg="1"/>
      <p:bldP spid="17" grpId="0"/>
      <p:bldP spid="20" grpId="0"/>
      <p:bldP spid="22" grpId="0"/>
      <p:bldP spid="23" grpId="0"/>
      <p:bldP spid="24" grpId="0"/>
      <p:bldP spid="41" grpId="0"/>
      <p:bldP spid="43"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3F0CFC1-02AB-47B2-B910-3A3D6028A8E1}"/>
              </a:ext>
            </a:extLst>
          </p:cNvPr>
          <p:cNvSpPr/>
          <p:nvPr/>
        </p:nvSpPr>
        <p:spPr>
          <a:xfrm>
            <a:off x="0" y="6591302"/>
            <a:ext cx="12192000" cy="266697"/>
          </a:xfrm>
          <a:prstGeom prst="rect">
            <a:avLst/>
          </a:prstGeom>
          <a:solidFill>
            <a:srgbClr val="15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AD5C63C-E088-4A38-9A34-0026BFC551E0}"/>
              </a:ext>
            </a:extLst>
          </p:cNvPr>
          <p:cNvSpPr/>
          <p:nvPr/>
        </p:nvSpPr>
        <p:spPr>
          <a:xfrm>
            <a:off x="9976527" y="6238623"/>
            <a:ext cx="2122564" cy="646331"/>
          </a:xfrm>
          <a:prstGeom prst="rect">
            <a:avLst/>
          </a:prstGeom>
        </p:spPr>
        <p:txBody>
          <a:bodyPr wrap="square">
            <a:spAutoFit/>
          </a:bodyPr>
          <a:lstStyle/>
          <a:p>
            <a:pPr algn="r"/>
            <a:r>
              <a:rPr lang="en-US" altLang="zh-CN" b="1" dirty="0">
                <a:solidFill>
                  <a:srgbClr val="152A35"/>
                </a:solidFill>
                <a:cs typeface="+mn-ea"/>
                <a:sym typeface="+mn-lt"/>
              </a:rPr>
              <a:t>THE  BUSENESS</a:t>
            </a:r>
          </a:p>
          <a:p>
            <a:pPr algn="r"/>
            <a:r>
              <a:rPr lang="en-US" altLang="zh-CN" b="1" dirty="0">
                <a:solidFill>
                  <a:schemeClr val="bg1"/>
                </a:solidFill>
                <a:cs typeface="+mn-ea"/>
                <a:sym typeface="+mn-lt"/>
              </a:rPr>
              <a:t>PLAN</a:t>
            </a:r>
            <a:endParaRPr lang="zh-CN" altLang="zh-CN" dirty="0">
              <a:solidFill>
                <a:schemeClr val="bg1"/>
              </a:solidFill>
              <a:cs typeface="+mn-ea"/>
              <a:sym typeface="+mn-lt"/>
            </a:endParaRPr>
          </a:p>
        </p:txBody>
      </p:sp>
      <p:sp>
        <p:nvSpPr>
          <p:cNvPr id="6" name="文本框 5">
            <a:extLst>
              <a:ext uri="{FF2B5EF4-FFF2-40B4-BE49-F238E27FC236}">
                <a16:creationId xmlns:a16="http://schemas.microsoft.com/office/drawing/2014/main" id="{318A2D59-96A9-4A58-B9EC-14259BC1B78E}"/>
              </a:ext>
            </a:extLst>
          </p:cNvPr>
          <p:cNvSpPr txBox="1"/>
          <p:nvPr/>
        </p:nvSpPr>
        <p:spPr>
          <a:xfrm>
            <a:off x="4546648" y="276341"/>
            <a:ext cx="3098705" cy="584775"/>
          </a:xfrm>
          <a:prstGeom prst="rect">
            <a:avLst/>
          </a:prstGeom>
          <a:solidFill>
            <a:srgbClr val="152A35"/>
          </a:solidFill>
        </p:spPr>
        <p:txBody>
          <a:bodyPr wrap="square" rtlCol="0">
            <a:spAutoFit/>
          </a:bodyPr>
          <a:lstStyle/>
          <a:p>
            <a:pPr algn="ctr"/>
            <a:r>
              <a:rPr lang="zh-CN" altLang="en-US" sz="3200" b="1" dirty="0">
                <a:solidFill>
                  <a:schemeClr val="bg1"/>
                </a:solidFill>
                <a:latin typeface="+mn-ea"/>
                <a:cs typeface="+mn-ea"/>
                <a:sym typeface="+mn-lt"/>
              </a:rPr>
              <a:t>公司大事记</a:t>
            </a:r>
          </a:p>
        </p:txBody>
      </p:sp>
      <p:cxnSp>
        <p:nvCxnSpPr>
          <p:cNvPr id="15" name="直接连接符 14">
            <a:extLst>
              <a:ext uri="{FF2B5EF4-FFF2-40B4-BE49-F238E27FC236}">
                <a16:creationId xmlns:a16="http://schemas.microsoft.com/office/drawing/2014/main" id="{AF0640F2-9FF4-44CB-817A-FF289CBEBF63}"/>
              </a:ext>
            </a:extLst>
          </p:cNvPr>
          <p:cNvCxnSpPr>
            <a:cxnSpLocks/>
          </p:cNvCxnSpPr>
          <p:nvPr/>
        </p:nvCxnSpPr>
        <p:spPr>
          <a:xfrm>
            <a:off x="792480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731E76A-C43A-4324-A26E-A8A95FAB7B4B}"/>
              </a:ext>
            </a:extLst>
          </p:cNvPr>
          <p:cNvCxnSpPr>
            <a:cxnSpLocks/>
          </p:cNvCxnSpPr>
          <p:nvPr/>
        </p:nvCxnSpPr>
        <p:spPr>
          <a:xfrm>
            <a:off x="0" y="596734"/>
            <a:ext cx="4267200" cy="0"/>
          </a:xfrm>
          <a:prstGeom prst="line">
            <a:avLst/>
          </a:prstGeom>
          <a:ln w="12700">
            <a:solidFill>
              <a:srgbClr val="152A35"/>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7FFB96F9-732D-4CB6-A576-B15A8E43D01A}"/>
              </a:ext>
            </a:extLst>
          </p:cNvPr>
          <p:cNvGrpSpPr/>
          <p:nvPr/>
        </p:nvGrpSpPr>
        <p:grpSpPr>
          <a:xfrm>
            <a:off x="0" y="3360857"/>
            <a:ext cx="12192000" cy="209550"/>
            <a:chOff x="0" y="3672133"/>
            <a:chExt cx="12192000" cy="209550"/>
          </a:xfrm>
        </p:grpSpPr>
        <p:cxnSp>
          <p:nvCxnSpPr>
            <p:cNvPr id="42" name="直接连接符 14">
              <a:extLst>
                <a:ext uri="{FF2B5EF4-FFF2-40B4-BE49-F238E27FC236}">
                  <a16:creationId xmlns:a16="http://schemas.microsoft.com/office/drawing/2014/main" id="{4E51D002-695C-4B1F-89C2-93BFF651F032}"/>
                </a:ext>
              </a:extLst>
            </p:cNvPr>
            <p:cNvCxnSpPr>
              <a:cxnSpLocks noChangeShapeType="1"/>
            </p:cNvCxnSpPr>
            <p:nvPr/>
          </p:nvCxnSpPr>
          <p:spPr bwMode="auto">
            <a:xfrm>
              <a:off x="0" y="3768971"/>
              <a:ext cx="12192000" cy="1587"/>
            </a:xfrm>
            <a:prstGeom prst="line">
              <a:avLst/>
            </a:prstGeom>
            <a:noFill/>
            <a:ln w="19050">
              <a:solidFill>
                <a:sysClr val="windowText" lastClr="000000"/>
              </a:solidFill>
              <a:miter lim="800000"/>
              <a:headEnd/>
              <a:tailEnd/>
            </a:ln>
            <a:extLst>
              <a:ext uri="{909E8E84-426E-40DD-AFC4-6F175D3DCCD1}">
                <a14:hiddenFill xmlns:a14="http://schemas.microsoft.com/office/drawing/2010/main">
                  <a:noFill/>
                </a14:hiddenFill>
              </a:ext>
            </a:extLst>
          </p:spPr>
        </p:cxnSp>
        <p:sp>
          <p:nvSpPr>
            <p:cNvPr id="43" name="椭圆 18">
              <a:extLst>
                <a:ext uri="{FF2B5EF4-FFF2-40B4-BE49-F238E27FC236}">
                  <a16:creationId xmlns:a16="http://schemas.microsoft.com/office/drawing/2014/main" id="{D2EB486C-4783-4387-9DF7-51027C32AF1D}"/>
                </a:ext>
              </a:extLst>
            </p:cNvPr>
            <p:cNvSpPr>
              <a:spLocks noChangeArrowheads="1"/>
            </p:cNvSpPr>
            <p:nvPr/>
          </p:nvSpPr>
          <p:spPr bwMode="auto">
            <a:xfrm>
              <a:off x="1668463" y="3673721"/>
              <a:ext cx="195262" cy="193675"/>
            </a:xfrm>
            <a:prstGeom prst="ellipse">
              <a:avLst/>
            </a:prstGeom>
            <a:solidFill>
              <a:srgbClr val="222830"/>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44" name="椭圆 19">
              <a:extLst>
                <a:ext uri="{FF2B5EF4-FFF2-40B4-BE49-F238E27FC236}">
                  <a16:creationId xmlns:a16="http://schemas.microsoft.com/office/drawing/2014/main" id="{8DCC1A7D-72D0-4E2C-A4A0-F79CBABFDC85}"/>
                </a:ext>
              </a:extLst>
            </p:cNvPr>
            <p:cNvSpPr>
              <a:spLocks noChangeArrowheads="1"/>
            </p:cNvSpPr>
            <p:nvPr/>
          </p:nvSpPr>
          <p:spPr bwMode="auto">
            <a:xfrm>
              <a:off x="3860800" y="3672133"/>
              <a:ext cx="193675" cy="193675"/>
            </a:xfrm>
            <a:prstGeom prst="ellipse">
              <a:avLst/>
            </a:prstGeom>
            <a:solidFill>
              <a:srgbClr val="222830"/>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45" name="椭圆 20">
              <a:extLst>
                <a:ext uri="{FF2B5EF4-FFF2-40B4-BE49-F238E27FC236}">
                  <a16:creationId xmlns:a16="http://schemas.microsoft.com/office/drawing/2014/main" id="{FBA86987-1852-4E02-887F-4AC7D70C44D5}"/>
                </a:ext>
              </a:extLst>
            </p:cNvPr>
            <p:cNvSpPr>
              <a:spLocks noChangeArrowheads="1"/>
            </p:cNvSpPr>
            <p:nvPr/>
          </p:nvSpPr>
          <p:spPr bwMode="auto">
            <a:xfrm>
              <a:off x="6008688" y="3684833"/>
              <a:ext cx="193675" cy="193675"/>
            </a:xfrm>
            <a:prstGeom prst="ellipse">
              <a:avLst/>
            </a:prstGeom>
            <a:solidFill>
              <a:srgbClr val="222830"/>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46" name="椭圆 21">
              <a:extLst>
                <a:ext uri="{FF2B5EF4-FFF2-40B4-BE49-F238E27FC236}">
                  <a16:creationId xmlns:a16="http://schemas.microsoft.com/office/drawing/2014/main" id="{19AE707B-2E65-4D52-AB0F-FDE3B55D7DEB}"/>
                </a:ext>
              </a:extLst>
            </p:cNvPr>
            <p:cNvSpPr>
              <a:spLocks noChangeArrowheads="1"/>
            </p:cNvSpPr>
            <p:nvPr/>
          </p:nvSpPr>
          <p:spPr bwMode="auto">
            <a:xfrm>
              <a:off x="8199438" y="3672133"/>
              <a:ext cx="195262" cy="193675"/>
            </a:xfrm>
            <a:prstGeom prst="ellipse">
              <a:avLst/>
            </a:prstGeom>
            <a:solidFill>
              <a:srgbClr val="222830"/>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47" name="椭圆 26">
              <a:extLst>
                <a:ext uri="{FF2B5EF4-FFF2-40B4-BE49-F238E27FC236}">
                  <a16:creationId xmlns:a16="http://schemas.microsoft.com/office/drawing/2014/main" id="{C7301AD9-9096-4E36-BF72-A51E0367A7D9}"/>
                </a:ext>
              </a:extLst>
            </p:cNvPr>
            <p:cNvSpPr>
              <a:spLocks noChangeArrowheads="1"/>
            </p:cNvSpPr>
            <p:nvPr/>
          </p:nvSpPr>
          <p:spPr bwMode="auto">
            <a:xfrm>
              <a:off x="10334625" y="3688008"/>
              <a:ext cx="193675" cy="193675"/>
            </a:xfrm>
            <a:prstGeom prst="ellipse">
              <a:avLst/>
            </a:prstGeom>
            <a:solidFill>
              <a:srgbClr val="222830"/>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grpSp>
      <p:grpSp>
        <p:nvGrpSpPr>
          <p:cNvPr id="78" name="组合 77">
            <a:extLst>
              <a:ext uri="{FF2B5EF4-FFF2-40B4-BE49-F238E27FC236}">
                <a16:creationId xmlns:a16="http://schemas.microsoft.com/office/drawing/2014/main" id="{8E2553F1-BDCA-4D9B-A033-A74D230B39C1}"/>
              </a:ext>
            </a:extLst>
          </p:cNvPr>
          <p:cNvGrpSpPr/>
          <p:nvPr/>
        </p:nvGrpSpPr>
        <p:grpSpPr>
          <a:xfrm>
            <a:off x="557134" y="4223008"/>
            <a:ext cx="2349784" cy="921706"/>
            <a:chOff x="1234763" y="4059837"/>
            <a:chExt cx="2584762" cy="921706"/>
          </a:xfrm>
        </p:grpSpPr>
        <p:sp>
          <p:nvSpPr>
            <p:cNvPr id="79" name="文本框 78">
              <a:extLst>
                <a:ext uri="{FF2B5EF4-FFF2-40B4-BE49-F238E27FC236}">
                  <a16:creationId xmlns:a16="http://schemas.microsoft.com/office/drawing/2014/main" id="{87930F0C-AABC-47C1-9ED5-8B34F28216B5}"/>
                </a:ext>
              </a:extLst>
            </p:cNvPr>
            <p:cNvSpPr txBox="1"/>
            <p:nvPr/>
          </p:nvSpPr>
          <p:spPr bwMode="auto">
            <a:xfrm>
              <a:off x="1405734" y="4409079"/>
              <a:ext cx="2242820" cy="572464"/>
            </a:xfrm>
            <a:prstGeom prst="rect">
              <a:avLst/>
            </a:prstGeom>
            <a:noFill/>
          </p:spPr>
          <p:txBody>
            <a:bodyPr wrap="square">
              <a:spAutoFit/>
            </a:bodyPr>
            <a:lstStyle/>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单击此处添加你的</a:t>
              </a:r>
            </a:p>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正文详细内容</a:t>
              </a:r>
            </a:p>
          </p:txBody>
        </p:sp>
        <p:sp>
          <p:nvSpPr>
            <p:cNvPr id="80" name="文本框 79">
              <a:extLst>
                <a:ext uri="{FF2B5EF4-FFF2-40B4-BE49-F238E27FC236}">
                  <a16:creationId xmlns:a16="http://schemas.microsoft.com/office/drawing/2014/main" id="{CF5BAF99-EE02-411E-8D90-E568468F1A5B}"/>
                </a:ext>
              </a:extLst>
            </p:cNvPr>
            <p:cNvSpPr txBox="1"/>
            <p:nvPr/>
          </p:nvSpPr>
          <p:spPr bwMode="auto">
            <a:xfrm>
              <a:off x="1234763" y="4059837"/>
              <a:ext cx="2584762" cy="369332"/>
            </a:xfrm>
            <a:prstGeom prst="rect">
              <a:avLst/>
            </a:prstGeom>
            <a:noFill/>
          </p:spPr>
          <p:txBody>
            <a:bodyPr wrap="square">
              <a:spAutoFit/>
            </a:bodyPr>
            <a:lstStyle/>
            <a:p>
              <a:pPr algn="ctr" defTabSz="914400">
                <a:defRPr/>
              </a:pPr>
              <a:r>
                <a:rPr lang="zh-CN" altLang="en-US" b="1" spc="100" dirty="0">
                  <a:solidFill>
                    <a:srgbClr val="152A35"/>
                  </a:solidFill>
                  <a:latin typeface="+mn-ea"/>
                </a:rPr>
                <a:t>公司成立</a:t>
              </a:r>
            </a:p>
          </p:txBody>
        </p:sp>
      </p:grpSp>
      <p:grpSp>
        <p:nvGrpSpPr>
          <p:cNvPr id="2" name="组合 1">
            <a:extLst>
              <a:ext uri="{FF2B5EF4-FFF2-40B4-BE49-F238E27FC236}">
                <a16:creationId xmlns:a16="http://schemas.microsoft.com/office/drawing/2014/main" id="{E334C0EA-B159-4CF0-89C8-75905E7E2AEB}"/>
              </a:ext>
            </a:extLst>
          </p:cNvPr>
          <p:cNvGrpSpPr/>
          <p:nvPr/>
        </p:nvGrpSpPr>
        <p:grpSpPr>
          <a:xfrm>
            <a:off x="1266106" y="2157532"/>
            <a:ext cx="1019894" cy="1012825"/>
            <a:chOff x="1266106" y="2368550"/>
            <a:chExt cx="1019894" cy="1012825"/>
          </a:xfrm>
        </p:grpSpPr>
        <p:sp>
          <p:nvSpPr>
            <p:cNvPr id="65" name="椭圆 22">
              <a:extLst>
                <a:ext uri="{FF2B5EF4-FFF2-40B4-BE49-F238E27FC236}">
                  <a16:creationId xmlns:a16="http://schemas.microsoft.com/office/drawing/2014/main" id="{7CC05484-01E4-4E9A-AB14-E87051387F75}"/>
                </a:ext>
              </a:extLst>
            </p:cNvPr>
            <p:cNvSpPr>
              <a:spLocks noChangeArrowheads="1"/>
            </p:cNvSpPr>
            <p:nvPr/>
          </p:nvSpPr>
          <p:spPr bwMode="auto">
            <a:xfrm>
              <a:off x="1273175" y="2368550"/>
              <a:ext cx="1012825" cy="1012825"/>
            </a:xfrm>
            <a:prstGeom prst="ellipse">
              <a:avLst/>
            </a:prstGeom>
            <a:solidFill>
              <a:srgbClr val="222830"/>
            </a:solidFill>
            <a:ln>
              <a:noFill/>
            </a:ln>
            <a:effectLst>
              <a:outerShdw blurRad="63500" algn="ctr"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99" name="文本框 5">
              <a:extLst>
                <a:ext uri="{FF2B5EF4-FFF2-40B4-BE49-F238E27FC236}">
                  <a16:creationId xmlns:a16="http://schemas.microsoft.com/office/drawing/2014/main" id="{8930D538-CFFF-4D2D-BBF4-E7B49359851A}"/>
                </a:ext>
              </a:extLst>
            </p:cNvPr>
            <p:cNvSpPr txBox="1"/>
            <p:nvPr/>
          </p:nvSpPr>
          <p:spPr>
            <a:xfrm>
              <a:off x="1266106" y="2644129"/>
              <a:ext cx="1016353" cy="461665"/>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r>
                <a:rPr lang="en-US" altLang="zh-CN" sz="2400" dirty="0">
                  <a:solidFill>
                    <a:schemeClr val="bg1"/>
                  </a:solidFill>
                  <a:effectLst/>
                  <a:latin typeface="+mn-lt"/>
                  <a:ea typeface="+mn-ea"/>
                  <a:cs typeface="+mn-ea"/>
                  <a:sym typeface="+mn-lt"/>
                </a:rPr>
                <a:t>2000</a:t>
              </a:r>
              <a:endParaRPr lang="zh-CN" altLang="zh-CN" sz="2400" dirty="0">
                <a:solidFill>
                  <a:schemeClr val="bg1"/>
                </a:solidFill>
                <a:effectLst/>
                <a:latin typeface="+mn-lt"/>
                <a:ea typeface="+mn-ea"/>
                <a:cs typeface="+mn-ea"/>
                <a:sym typeface="+mn-lt"/>
              </a:endParaRPr>
            </a:p>
          </p:txBody>
        </p:sp>
      </p:grpSp>
      <p:grpSp>
        <p:nvGrpSpPr>
          <p:cNvPr id="3" name="组合 2">
            <a:extLst>
              <a:ext uri="{FF2B5EF4-FFF2-40B4-BE49-F238E27FC236}">
                <a16:creationId xmlns:a16="http://schemas.microsoft.com/office/drawing/2014/main" id="{462BB3AA-A18A-41B2-8588-7323F5296571}"/>
              </a:ext>
            </a:extLst>
          </p:cNvPr>
          <p:cNvGrpSpPr/>
          <p:nvPr/>
        </p:nvGrpSpPr>
        <p:grpSpPr>
          <a:xfrm>
            <a:off x="3420351" y="3765670"/>
            <a:ext cx="1043699" cy="1012825"/>
            <a:chOff x="3420351" y="3976688"/>
            <a:chExt cx="1043699" cy="1012825"/>
          </a:xfrm>
        </p:grpSpPr>
        <p:sp>
          <p:nvSpPr>
            <p:cNvPr id="59" name="椭圆 23">
              <a:extLst>
                <a:ext uri="{FF2B5EF4-FFF2-40B4-BE49-F238E27FC236}">
                  <a16:creationId xmlns:a16="http://schemas.microsoft.com/office/drawing/2014/main" id="{37C2004F-4BBD-4B34-8BB0-917D1B77F8A0}"/>
                </a:ext>
              </a:extLst>
            </p:cNvPr>
            <p:cNvSpPr>
              <a:spLocks noChangeArrowheads="1"/>
            </p:cNvSpPr>
            <p:nvPr/>
          </p:nvSpPr>
          <p:spPr bwMode="auto">
            <a:xfrm>
              <a:off x="3451225" y="3976688"/>
              <a:ext cx="1012825" cy="1012825"/>
            </a:xfrm>
            <a:prstGeom prst="ellipse">
              <a:avLst/>
            </a:prstGeom>
            <a:solidFill>
              <a:srgbClr val="222830"/>
            </a:solidFill>
            <a:ln>
              <a:noFill/>
            </a:ln>
            <a:effectLst>
              <a:outerShdw blurRad="63500" algn="ctr"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00" name="文本框 5">
              <a:extLst>
                <a:ext uri="{FF2B5EF4-FFF2-40B4-BE49-F238E27FC236}">
                  <a16:creationId xmlns:a16="http://schemas.microsoft.com/office/drawing/2014/main" id="{151A3608-098F-4C0F-A365-C52555BED0A8}"/>
                </a:ext>
              </a:extLst>
            </p:cNvPr>
            <p:cNvSpPr txBox="1"/>
            <p:nvPr/>
          </p:nvSpPr>
          <p:spPr>
            <a:xfrm>
              <a:off x="3420351" y="4261964"/>
              <a:ext cx="1016353" cy="461665"/>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r>
                <a:rPr lang="en-US" altLang="zh-CN" sz="2400" dirty="0">
                  <a:solidFill>
                    <a:schemeClr val="bg1"/>
                  </a:solidFill>
                  <a:effectLst/>
                  <a:latin typeface="+mn-lt"/>
                  <a:ea typeface="+mn-ea"/>
                  <a:cs typeface="+mn-ea"/>
                  <a:sym typeface="+mn-lt"/>
                </a:rPr>
                <a:t>2005</a:t>
              </a:r>
              <a:endParaRPr lang="zh-CN" altLang="zh-CN" sz="2400" dirty="0">
                <a:solidFill>
                  <a:schemeClr val="bg1"/>
                </a:solidFill>
                <a:effectLst/>
                <a:latin typeface="+mn-lt"/>
                <a:ea typeface="+mn-ea"/>
                <a:cs typeface="+mn-ea"/>
                <a:sym typeface="+mn-lt"/>
              </a:endParaRPr>
            </a:p>
          </p:txBody>
        </p:sp>
      </p:grpSp>
      <p:grpSp>
        <p:nvGrpSpPr>
          <p:cNvPr id="104" name="组合 103">
            <a:extLst>
              <a:ext uri="{FF2B5EF4-FFF2-40B4-BE49-F238E27FC236}">
                <a16:creationId xmlns:a16="http://schemas.microsoft.com/office/drawing/2014/main" id="{2A128DEA-4172-49E6-88FC-04A762C8C16A}"/>
              </a:ext>
            </a:extLst>
          </p:cNvPr>
          <p:cNvGrpSpPr/>
          <p:nvPr/>
        </p:nvGrpSpPr>
        <p:grpSpPr>
          <a:xfrm>
            <a:off x="5597348" y="2200395"/>
            <a:ext cx="1016353" cy="1014412"/>
            <a:chOff x="5597348" y="2411413"/>
            <a:chExt cx="1016353" cy="1014412"/>
          </a:xfrm>
        </p:grpSpPr>
        <p:sp>
          <p:nvSpPr>
            <p:cNvPr id="49" name="椭圆 24">
              <a:extLst>
                <a:ext uri="{FF2B5EF4-FFF2-40B4-BE49-F238E27FC236}">
                  <a16:creationId xmlns:a16="http://schemas.microsoft.com/office/drawing/2014/main" id="{09962EC8-B451-4E92-9EA2-04AB1F47463E}"/>
                </a:ext>
              </a:extLst>
            </p:cNvPr>
            <p:cNvSpPr>
              <a:spLocks noChangeArrowheads="1"/>
            </p:cNvSpPr>
            <p:nvPr/>
          </p:nvSpPr>
          <p:spPr bwMode="auto">
            <a:xfrm>
              <a:off x="5599113" y="2411413"/>
              <a:ext cx="1012825" cy="1014412"/>
            </a:xfrm>
            <a:prstGeom prst="ellipse">
              <a:avLst/>
            </a:prstGeom>
            <a:solidFill>
              <a:srgbClr val="222830"/>
            </a:solidFill>
            <a:ln>
              <a:noFill/>
            </a:ln>
            <a:effectLst>
              <a:outerShdw blurRad="63500" algn="ctr"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01" name="文本框 5">
              <a:extLst>
                <a:ext uri="{FF2B5EF4-FFF2-40B4-BE49-F238E27FC236}">
                  <a16:creationId xmlns:a16="http://schemas.microsoft.com/office/drawing/2014/main" id="{F41260A1-2B03-4BBE-8D6A-3D9C4ADCC5A0}"/>
                </a:ext>
              </a:extLst>
            </p:cNvPr>
            <p:cNvSpPr txBox="1"/>
            <p:nvPr/>
          </p:nvSpPr>
          <p:spPr>
            <a:xfrm>
              <a:off x="5597348" y="2685373"/>
              <a:ext cx="1016353" cy="461665"/>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r>
                <a:rPr lang="en-US" altLang="zh-CN" sz="2400" dirty="0">
                  <a:solidFill>
                    <a:schemeClr val="bg1"/>
                  </a:solidFill>
                  <a:effectLst/>
                  <a:latin typeface="+mn-lt"/>
                  <a:ea typeface="+mn-ea"/>
                  <a:cs typeface="+mn-ea"/>
                  <a:sym typeface="+mn-lt"/>
                </a:rPr>
                <a:t>2010</a:t>
              </a:r>
              <a:endParaRPr lang="zh-CN" altLang="zh-CN" sz="2400" dirty="0">
                <a:solidFill>
                  <a:schemeClr val="bg1"/>
                </a:solidFill>
                <a:effectLst/>
                <a:latin typeface="+mn-lt"/>
                <a:ea typeface="+mn-ea"/>
                <a:cs typeface="+mn-ea"/>
                <a:sym typeface="+mn-lt"/>
              </a:endParaRPr>
            </a:p>
          </p:txBody>
        </p:sp>
      </p:grpSp>
      <p:grpSp>
        <p:nvGrpSpPr>
          <p:cNvPr id="105" name="组合 104">
            <a:extLst>
              <a:ext uri="{FF2B5EF4-FFF2-40B4-BE49-F238E27FC236}">
                <a16:creationId xmlns:a16="http://schemas.microsoft.com/office/drawing/2014/main" id="{809C61BE-F182-49F0-8B82-BAE99AE91A00}"/>
              </a:ext>
            </a:extLst>
          </p:cNvPr>
          <p:cNvGrpSpPr/>
          <p:nvPr/>
        </p:nvGrpSpPr>
        <p:grpSpPr>
          <a:xfrm>
            <a:off x="7808560" y="3706932"/>
            <a:ext cx="1016353" cy="1012825"/>
            <a:chOff x="7808560" y="3917950"/>
            <a:chExt cx="1016353" cy="1012825"/>
          </a:xfrm>
        </p:grpSpPr>
        <p:sp>
          <p:nvSpPr>
            <p:cNvPr id="71" name="椭圆 25">
              <a:extLst>
                <a:ext uri="{FF2B5EF4-FFF2-40B4-BE49-F238E27FC236}">
                  <a16:creationId xmlns:a16="http://schemas.microsoft.com/office/drawing/2014/main" id="{464B1863-F8A0-4AE8-A7B8-A914DA1945E5}"/>
                </a:ext>
              </a:extLst>
            </p:cNvPr>
            <p:cNvSpPr>
              <a:spLocks noChangeArrowheads="1"/>
            </p:cNvSpPr>
            <p:nvPr/>
          </p:nvSpPr>
          <p:spPr bwMode="auto">
            <a:xfrm>
              <a:off x="7812088" y="3917950"/>
              <a:ext cx="1012825" cy="1012825"/>
            </a:xfrm>
            <a:prstGeom prst="ellipse">
              <a:avLst/>
            </a:prstGeom>
            <a:solidFill>
              <a:srgbClr val="222830"/>
            </a:solidFill>
            <a:ln>
              <a:noFill/>
            </a:ln>
            <a:effectLst>
              <a:outerShdw blurRad="63500" algn="ctr"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02" name="文本框 5">
              <a:extLst>
                <a:ext uri="{FF2B5EF4-FFF2-40B4-BE49-F238E27FC236}">
                  <a16:creationId xmlns:a16="http://schemas.microsoft.com/office/drawing/2014/main" id="{5683A0B3-86CE-438B-A236-F4B7CC78CA61}"/>
                </a:ext>
              </a:extLst>
            </p:cNvPr>
            <p:cNvSpPr txBox="1"/>
            <p:nvPr/>
          </p:nvSpPr>
          <p:spPr>
            <a:xfrm>
              <a:off x="7808560" y="4191975"/>
              <a:ext cx="1016353" cy="461665"/>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r>
                <a:rPr lang="en-US" altLang="zh-CN" sz="2400" dirty="0">
                  <a:solidFill>
                    <a:schemeClr val="bg1"/>
                  </a:solidFill>
                  <a:effectLst/>
                  <a:latin typeface="+mn-lt"/>
                  <a:ea typeface="+mn-ea"/>
                  <a:cs typeface="+mn-ea"/>
                  <a:sym typeface="+mn-lt"/>
                </a:rPr>
                <a:t>2015</a:t>
              </a:r>
              <a:endParaRPr lang="zh-CN" altLang="zh-CN" sz="2400" dirty="0">
                <a:solidFill>
                  <a:schemeClr val="bg1"/>
                </a:solidFill>
                <a:effectLst/>
                <a:latin typeface="+mn-lt"/>
                <a:ea typeface="+mn-ea"/>
                <a:cs typeface="+mn-ea"/>
                <a:sym typeface="+mn-lt"/>
              </a:endParaRPr>
            </a:p>
          </p:txBody>
        </p:sp>
      </p:grpSp>
      <p:grpSp>
        <p:nvGrpSpPr>
          <p:cNvPr id="106" name="组合 105">
            <a:extLst>
              <a:ext uri="{FF2B5EF4-FFF2-40B4-BE49-F238E27FC236}">
                <a16:creationId xmlns:a16="http://schemas.microsoft.com/office/drawing/2014/main" id="{BB05EA43-7275-4561-AE25-2757A07EF3A6}"/>
              </a:ext>
            </a:extLst>
          </p:cNvPr>
          <p:cNvGrpSpPr/>
          <p:nvPr/>
        </p:nvGrpSpPr>
        <p:grpSpPr>
          <a:xfrm>
            <a:off x="9925050" y="2203570"/>
            <a:ext cx="1027937" cy="1014412"/>
            <a:chOff x="9925050" y="2414588"/>
            <a:chExt cx="1027937" cy="1014412"/>
          </a:xfrm>
        </p:grpSpPr>
        <p:sp>
          <p:nvSpPr>
            <p:cNvPr id="54" name="椭圆 27">
              <a:extLst>
                <a:ext uri="{FF2B5EF4-FFF2-40B4-BE49-F238E27FC236}">
                  <a16:creationId xmlns:a16="http://schemas.microsoft.com/office/drawing/2014/main" id="{4F7EA6C2-EAD5-48AD-AC1B-9F19B6B33DB6}"/>
                </a:ext>
              </a:extLst>
            </p:cNvPr>
            <p:cNvSpPr>
              <a:spLocks noChangeArrowheads="1"/>
            </p:cNvSpPr>
            <p:nvPr/>
          </p:nvSpPr>
          <p:spPr bwMode="auto">
            <a:xfrm>
              <a:off x="9925050" y="2414588"/>
              <a:ext cx="1012825" cy="1014412"/>
            </a:xfrm>
            <a:prstGeom prst="ellipse">
              <a:avLst/>
            </a:prstGeom>
            <a:solidFill>
              <a:srgbClr val="222830"/>
            </a:solidFill>
            <a:ln>
              <a:noFill/>
            </a:ln>
            <a:effectLst>
              <a:outerShdw blurRad="63500" algn="ctr"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03" name="文本框 5">
              <a:extLst>
                <a:ext uri="{FF2B5EF4-FFF2-40B4-BE49-F238E27FC236}">
                  <a16:creationId xmlns:a16="http://schemas.microsoft.com/office/drawing/2014/main" id="{869CF371-9772-4ED4-A7A7-220461B72E69}"/>
                </a:ext>
              </a:extLst>
            </p:cNvPr>
            <p:cNvSpPr txBox="1"/>
            <p:nvPr/>
          </p:nvSpPr>
          <p:spPr>
            <a:xfrm>
              <a:off x="9936634" y="2715378"/>
              <a:ext cx="1016353" cy="461665"/>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anose="020B0503020204020204" pitchFamily="34" charset="-122"/>
                  <a:ea typeface="微软雅黑" panose="020B0503020204020204" pitchFamily="34" charset="-122"/>
                </a:defRPr>
              </a:lvl1pPr>
            </a:lstStyle>
            <a:p>
              <a:r>
                <a:rPr lang="en-US" altLang="zh-CN" sz="2400" dirty="0">
                  <a:solidFill>
                    <a:schemeClr val="bg1"/>
                  </a:solidFill>
                  <a:effectLst/>
                  <a:latin typeface="+mn-lt"/>
                  <a:ea typeface="+mn-ea"/>
                  <a:cs typeface="+mn-ea"/>
                  <a:sym typeface="+mn-lt"/>
                </a:rPr>
                <a:t>2016</a:t>
              </a:r>
              <a:endParaRPr lang="zh-CN" altLang="zh-CN" sz="2400" dirty="0">
                <a:solidFill>
                  <a:schemeClr val="bg1"/>
                </a:solidFill>
                <a:effectLst/>
                <a:latin typeface="+mn-lt"/>
                <a:ea typeface="+mn-ea"/>
                <a:cs typeface="+mn-ea"/>
                <a:sym typeface="+mn-lt"/>
              </a:endParaRPr>
            </a:p>
          </p:txBody>
        </p:sp>
      </p:grpSp>
      <p:grpSp>
        <p:nvGrpSpPr>
          <p:cNvPr id="107" name="组合 106">
            <a:extLst>
              <a:ext uri="{FF2B5EF4-FFF2-40B4-BE49-F238E27FC236}">
                <a16:creationId xmlns:a16="http://schemas.microsoft.com/office/drawing/2014/main" id="{11586B55-785E-48D7-8992-707DE6BFA84B}"/>
              </a:ext>
            </a:extLst>
          </p:cNvPr>
          <p:cNvGrpSpPr/>
          <p:nvPr/>
        </p:nvGrpSpPr>
        <p:grpSpPr>
          <a:xfrm>
            <a:off x="2791377" y="2069247"/>
            <a:ext cx="2349784" cy="921706"/>
            <a:chOff x="1234763" y="4059837"/>
            <a:chExt cx="2584762" cy="921706"/>
          </a:xfrm>
        </p:grpSpPr>
        <p:sp>
          <p:nvSpPr>
            <p:cNvPr id="108" name="文本框 107">
              <a:extLst>
                <a:ext uri="{FF2B5EF4-FFF2-40B4-BE49-F238E27FC236}">
                  <a16:creationId xmlns:a16="http://schemas.microsoft.com/office/drawing/2014/main" id="{8160FDD1-C678-40B9-9B52-CDB6BC807D1F}"/>
                </a:ext>
              </a:extLst>
            </p:cNvPr>
            <p:cNvSpPr txBox="1"/>
            <p:nvPr/>
          </p:nvSpPr>
          <p:spPr bwMode="auto">
            <a:xfrm>
              <a:off x="1405734" y="4409079"/>
              <a:ext cx="2242820" cy="572464"/>
            </a:xfrm>
            <a:prstGeom prst="rect">
              <a:avLst/>
            </a:prstGeom>
            <a:noFill/>
          </p:spPr>
          <p:txBody>
            <a:bodyPr wrap="square">
              <a:spAutoFit/>
            </a:bodyPr>
            <a:lstStyle/>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单击此处添加你的</a:t>
              </a:r>
            </a:p>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正文详细内容</a:t>
              </a:r>
            </a:p>
          </p:txBody>
        </p:sp>
        <p:sp>
          <p:nvSpPr>
            <p:cNvPr id="109" name="文本框 108">
              <a:extLst>
                <a:ext uri="{FF2B5EF4-FFF2-40B4-BE49-F238E27FC236}">
                  <a16:creationId xmlns:a16="http://schemas.microsoft.com/office/drawing/2014/main" id="{2635AA81-C0CA-4B0A-96D3-3F7CFD6F79D9}"/>
                </a:ext>
              </a:extLst>
            </p:cNvPr>
            <p:cNvSpPr txBox="1"/>
            <p:nvPr/>
          </p:nvSpPr>
          <p:spPr bwMode="auto">
            <a:xfrm>
              <a:off x="1234763" y="4059837"/>
              <a:ext cx="2584762" cy="369332"/>
            </a:xfrm>
            <a:prstGeom prst="rect">
              <a:avLst/>
            </a:prstGeom>
            <a:noFill/>
          </p:spPr>
          <p:txBody>
            <a:bodyPr wrap="square">
              <a:spAutoFit/>
            </a:bodyPr>
            <a:lstStyle/>
            <a:p>
              <a:pPr algn="ctr" defTabSz="914400">
                <a:defRPr/>
              </a:pPr>
              <a:r>
                <a:rPr lang="zh-CN" altLang="en-US" b="1" spc="100" dirty="0">
                  <a:solidFill>
                    <a:srgbClr val="152A35"/>
                  </a:solidFill>
                  <a:latin typeface="+mn-ea"/>
                </a:rPr>
                <a:t>公司处于发展阶段</a:t>
              </a:r>
            </a:p>
          </p:txBody>
        </p:sp>
      </p:grpSp>
      <p:grpSp>
        <p:nvGrpSpPr>
          <p:cNvPr id="110" name="组合 109">
            <a:extLst>
              <a:ext uri="{FF2B5EF4-FFF2-40B4-BE49-F238E27FC236}">
                <a16:creationId xmlns:a16="http://schemas.microsoft.com/office/drawing/2014/main" id="{8CBFC13A-E4A8-4726-B63B-05AF320630A3}"/>
              </a:ext>
            </a:extLst>
          </p:cNvPr>
          <p:cNvGrpSpPr/>
          <p:nvPr/>
        </p:nvGrpSpPr>
        <p:grpSpPr>
          <a:xfrm>
            <a:off x="4921108" y="4223008"/>
            <a:ext cx="2349784" cy="921706"/>
            <a:chOff x="1234763" y="4059837"/>
            <a:chExt cx="2584762" cy="921706"/>
          </a:xfrm>
        </p:grpSpPr>
        <p:sp>
          <p:nvSpPr>
            <p:cNvPr id="111" name="文本框 110">
              <a:extLst>
                <a:ext uri="{FF2B5EF4-FFF2-40B4-BE49-F238E27FC236}">
                  <a16:creationId xmlns:a16="http://schemas.microsoft.com/office/drawing/2014/main" id="{9AA7F132-0152-42E2-9E56-7D962573333C}"/>
                </a:ext>
              </a:extLst>
            </p:cNvPr>
            <p:cNvSpPr txBox="1"/>
            <p:nvPr/>
          </p:nvSpPr>
          <p:spPr bwMode="auto">
            <a:xfrm>
              <a:off x="1405734" y="4409079"/>
              <a:ext cx="2242820" cy="572464"/>
            </a:xfrm>
            <a:prstGeom prst="rect">
              <a:avLst/>
            </a:prstGeom>
            <a:noFill/>
          </p:spPr>
          <p:txBody>
            <a:bodyPr wrap="square">
              <a:spAutoFit/>
            </a:bodyPr>
            <a:lstStyle/>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单击此处添加你的</a:t>
              </a:r>
            </a:p>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正文详细内容</a:t>
              </a:r>
            </a:p>
          </p:txBody>
        </p:sp>
        <p:sp>
          <p:nvSpPr>
            <p:cNvPr id="112" name="文本框 111">
              <a:extLst>
                <a:ext uri="{FF2B5EF4-FFF2-40B4-BE49-F238E27FC236}">
                  <a16:creationId xmlns:a16="http://schemas.microsoft.com/office/drawing/2014/main" id="{18BE8395-9C83-40E9-8936-F329A7BCEACD}"/>
                </a:ext>
              </a:extLst>
            </p:cNvPr>
            <p:cNvSpPr txBox="1"/>
            <p:nvPr/>
          </p:nvSpPr>
          <p:spPr bwMode="auto">
            <a:xfrm>
              <a:off x="1234763" y="4059837"/>
              <a:ext cx="2584762" cy="369332"/>
            </a:xfrm>
            <a:prstGeom prst="rect">
              <a:avLst/>
            </a:prstGeom>
            <a:noFill/>
          </p:spPr>
          <p:txBody>
            <a:bodyPr wrap="square">
              <a:spAutoFit/>
            </a:bodyPr>
            <a:lstStyle/>
            <a:p>
              <a:pPr algn="ctr" defTabSz="914400">
                <a:defRPr/>
              </a:pPr>
              <a:r>
                <a:rPr lang="zh-CN" altLang="en-US" b="1" spc="100" dirty="0">
                  <a:solidFill>
                    <a:srgbClr val="152A35"/>
                  </a:solidFill>
                  <a:latin typeface="+mn-ea"/>
                </a:rPr>
                <a:t>公司转型</a:t>
              </a:r>
            </a:p>
          </p:txBody>
        </p:sp>
      </p:grpSp>
      <p:grpSp>
        <p:nvGrpSpPr>
          <p:cNvPr id="113" name="组合 112">
            <a:extLst>
              <a:ext uri="{FF2B5EF4-FFF2-40B4-BE49-F238E27FC236}">
                <a16:creationId xmlns:a16="http://schemas.microsoft.com/office/drawing/2014/main" id="{07BD4196-A08E-47F7-A163-9BE5423142DD}"/>
              </a:ext>
            </a:extLst>
          </p:cNvPr>
          <p:cNvGrpSpPr/>
          <p:nvPr/>
        </p:nvGrpSpPr>
        <p:grpSpPr>
          <a:xfrm>
            <a:off x="7085154" y="2074970"/>
            <a:ext cx="2523079" cy="921706"/>
            <a:chOff x="1219287" y="4059837"/>
            <a:chExt cx="2775386" cy="921706"/>
          </a:xfrm>
        </p:grpSpPr>
        <p:sp>
          <p:nvSpPr>
            <p:cNvPr id="114" name="文本框 113">
              <a:extLst>
                <a:ext uri="{FF2B5EF4-FFF2-40B4-BE49-F238E27FC236}">
                  <a16:creationId xmlns:a16="http://schemas.microsoft.com/office/drawing/2014/main" id="{D49D0EC3-C8E2-4171-8733-0A79FE953969}"/>
                </a:ext>
              </a:extLst>
            </p:cNvPr>
            <p:cNvSpPr txBox="1"/>
            <p:nvPr/>
          </p:nvSpPr>
          <p:spPr bwMode="auto">
            <a:xfrm>
              <a:off x="1405734" y="4409079"/>
              <a:ext cx="2242820" cy="572464"/>
            </a:xfrm>
            <a:prstGeom prst="rect">
              <a:avLst/>
            </a:prstGeom>
            <a:noFill/>
          </p:spPr>
          <p:txBody>
            <a:bodyPr wrap="square">
              <a:spAutoFit/>
            </a:bodyPr>
            <a:lstStyle/>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单击此处添加你的</a:t>
              </a:r>
            </a:p>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正文详细内容</a:t>
              </a:r>
            </a:p>
          </p:txBody>
        </p:sp>
        <p:sp>
          <p:nvSpPr>
            <p:cNvPr id="115" name="文本框 114">
              <a:extLst>
                <a:ext uri="{FF2B5EF4-FFF2-40B4-BE49-F238E27FC236}">
                  <a16:creationId xmlns:a16="http://schemas.microsoft.com/office/drawing/2014/main" id="{322A81D2-2B17-477D-8F00-C5F0384F0A0E}"/>
                </a:ext>
              </a:extLst>
            </p:cNvPr>
            <p:cNvSpPr txBox="1"/>
            <p:nvPr/>
          </p:nvSpPr>
          <p:spPr bwMode="auto">
            <a:xfrm>
              <a:off x="1219287" y="4059837"/>
              <a:ext cx="2775386" cy="369332"/>
            </a:xfrm>
            <a:prstGeom prst="rect">
              <a:avLst/>
            </a:prstGeom>
            <a:noFill/>
          </p:spPr>
          <p:txBody>
            <a:bodyPr wrap="square">
              <a:spAutoFit/>
            </a:bodyPr>
            <a:lstStyle/>
            <a:p>
              <a:pPr algn="ctr" defTabSz="914400">
                <a:defRPr/>
              </a:pPr>
              <a:r>
                <a:rPr lang="zh-CN" altLang="en-US" b="1" spc="100" dirty="0">
                  <a:solidFill>
                    <a:srgbClr val="152A35"/>
                  </a:solidFill>
                  <a:latin typeface="+mn-ea"/>
                </a:rPr>
                <a:t>公司资产突破</a:t>
              </a:r>
              <a:r>
                <a:rPr lang="en-US" altLang="zh-CN" b="1" spc="100" dirty="0">
                  <a:solidFill>
                    <a:srgbClr val="152A35"/>
                  </a:solidFill>
                  <a:latin typeface="+mn-ea"/>
                </a:rPr>
                <a:t>1000</a:t>
              </a:r>
              <a:r>
                <a:rPr lang="zh-CN" altLang="en-US" b="1" spc="100" dirty="0">
                  <a:solidFill>
                    <a:srgbClr val="152A35"/>
                  </a:solidFill>
                  <a:latin typeface="+mn-ea"/>
                </a:rPr>
                <a:t>万</a:t>
              </a:r>
            </a:p>
          </p:txBody>
        </p:sp>
      </p:grpSp>
      <p:grpSp>
        <p:nvGrpSpPr>
          <p:cNvPr id="116" name="组合 115">
            <a:extLst>
              <a:ext uri="{FF2B5EF4-FFF2-40B4-BE49-F238E27FC236}">
                <a16:creationId xmlns:a16="http://schemas.microsoft.com/office/drawing/2014/main" id="{4A8B5215-684A-46B9-8134-54157102A223}"/>
              </a:ext>
            </a:extLst>
          </p:cNvPr>
          <p:cNvGrpSpPr/>
          <p:nvPr/>
        </p:nvGrpSpPr>
        <p:grpSpPr>
          <a:xfrm>
            <a:off x="9266760" y="4223008"/>
            <a:ext cx="2523079" cy="921706"/>
            <a:chOff x="1219287" y="4059837"/>
            <a:chExt cx="2775386" cy="921706"/>
          </a:xfrm>
        </p:grpSpPr>
        <p:sp>
          <p:nvSpPr>
            <p:cNvPr id="117" name="文本框 116">
              <a:extLst>
                <a:ext uri="{FF2B5EF4-FFF2-40B4-BE49-F238E27FC236}">
                  <a16:creationId xmlns:a16="http://schemas.microsoft.com/office/drawing/2014/main" id="{6BAA517B-4846-4E2D-A1F5-765189C2F932}"/>
                </a:ext>
              </a:extLst>
            </p:cNvPr>
            <p:cNvSpPr txBox="1"/>
            <p:nvPr/>
          </p:nvSpPr>
          <p:spPr bwMode="auto">
            <a:xfrm>
              <a:off x="1405734" y="4409079"/>
              <a:ext cx="2242820" cy="572464"/>
            </a:xfrm>
            <a:prstGeom prst="rect">
              <a:avLst/>
            </a:prstGeom>
            <a:noFill/>
          </p:spPr>
          <p:txBody>
            <a:bodyPr wrap="square">
              <a:spAutoFit/>
            </a:bodyPr>
            <a:lstStyle/>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单击此处添加你的</a:t>
              </a:r>
            </a:p>
            <a:p>
              <a:pPr algn="ctr" defTabSz="914400">
                <a:lnSpc>
                  <a:spcPct val="130000"/>
                </a:lnSpc>
              </a:pPr>
              <a:r>
                <a:rPr lang="zh-CN" altLang="en-US" sz="1200" dirty="0">
                  <a:solidFill>
                    <a:schemeClr val="tx1">
                      <a:lumMod val="85000"/>
                      <a:lumOff val="15000"/>
                    </a:schemeClr>
                  </a:solidFill>
                  <a:latin typeface="微软雅黑" pitchFamily="34" charset="-122"/>
                  <a:ea typeface="微软雅黑" pitchFamily="34" charset="-122"/>
                </a:rPr>
                <a:t>正文详细内容</a:t>
              </a:r>
            </a:p>
          </p:txBody>
        </p:sp>
        <p:sp>
          <p:nvSpPr>
            <p:cNvPr id="118" name="文本框 117">
              <a:extLst>
                <a:ext uri="{FF2B5EF4-FFF2-40B4-BE49-F238E27FC236}">
                  <a16:creationId xmlns:a16="http://schemas.microsoft.com/office/drawing/2014/main" id="{D9665E6C-A3FC-47EB-9168-D4F28E2E2445}"/>
                </a:ext>
              </a:extLst>
            </p:cNvPr>
            <p:cNvSpPr txBox="1"/>
            <p:nvPr/>
          </p:nvSpPr>
          <p:spPr bwMode="auto">
            <a:xfrm>
              <a:off x="1219287" y="4059837"/>
              <a:ext cx="2775386" cy="369332"/>
            </a:xfrm>
            <a:prstGeom prst="rect">
              <a:avLst/>
            </a:prstGeom>
            <a:noFill/>
          </p:spPr>
          <p:txBody>
            <a:bodyPr wrap="square">
              <a:spAutoFit/>
            </a:bodyPr>
            <a:lstStyle/>
            <a:p>
              <a:pPr algn="ctr" defTabSz="914400">
                <a:defRPr/>
              </a:pPr>
              <a:r>
                <a:rPr lang="zh-CN" altLang="en-US" b="1" spc="100" dirty="0">
                  <a:solidFill>
                    <a:srgbClr val="152A35"/>
                  </a:solidFill>
                  <a:latin typeface="+mn-ea"/>
                </a:rPr>
                <a:t>公司正式上市</a:t>
              </a:r>
            </a:p>
          </p:txBody>
        </p:sp>
      </p:grpSp>
    </p:spTree>
    <p:extLst>
      <p:ext uri="{BB962C8B-B14F-4D97-AF65-F5344CB8AC3E}">
        <p14:creationId xmlns:p14="http://schemas.microsoft.com/office/powerpoint/2010/main" val="300308520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1000"/>
                                        <p:tgtEl>
                                          <p:spTgt spid="4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22" presetClass="entr" presetSubtype="1" fill="hold"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wipe(up)">
                                      <p:cBhvr>
                                        <p:cTn id="36" dur="500"/>
                                        <p:tgtEl>
                                          <p:spTgt spid="78"/>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22" presetClass="entr" presetSubtype="1" fill="hold" nodeType="with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ipe(up)">
                                      <p:cBhvr>
                                        <p:cTn id="45" dur="500"/>
                                        <p:tgtEl>
                                          <p:spTgt spid="107"/>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fltVal val="0"/>
                                          </p:val>
                                        </p:tav>
                                        <p:tav tm="100000">
                                          <p:val>
                                            <p:strVal val="#ppt_w"/>
                                          </p:val>
                                        </p:tav>
                                      </p:tavLst>
                                    </p:anim>
                                    <p:anim calcmode="lin" valueType="num">
                                      <p:cBhvr>
                                        <p:cTn id="50" dur="500" fill="hold"/>
                                        <p:tgtEl>
                                          <p:spTgt spid="104"/>
                                        </p:tgtEl>
                                        <p:attrNameLst>
                                          <p:attrName>ppt_h</p:attrName>
                                        </p:attrNameLst>
                                      </p:cBhvr>
                                      <p:tavLst>
                                        <p:tav tm="0">
                                          <p:val>
                                            <p:fltVal val="0"/>
                                          </p:val>
                                        </p:tav>
                                        <p:tav tm="100000">
                                          <p:val>
                                            <p:strVal val="#ppt_h"/>
                                          </p:val>
                                        </p:tav>
                                      </p:tavLst>
                                    </p:anim>
                                    <p:animEffect transition="in" filter="fade">
                                      <p:cBhvr>
                                        <p:cTn id="51" dur="500"/>
                                        <p:tgtEl>
                                          <p:spTgt spid="104"/>
                                        </p:tgtEl>
                                      </p:cBhvr>
                                    </p:animEffect>
                                  </p:childTnLst>
                                </p:cTn>
                              </p:par>
                              <p:par>
                                <p:cTn id="52" presetID="22" presetClass="entr" presetSubtype="1" fill="hold" nodeType="withEffect">
                                  <p:stCondLst>
                                    <p:cond delay="0"/>
                                  </p:stCondLst>
                                  <p:childTnLst>
                                    <p:set>
                                      <p:cBhvr>
                                        <p:cTn id="53" dur="1" fill="hold">
                                          <p:stCondLst>
                                            <p:cond delay="0"/>
                                          </p:stCondLst>
                                        </p:cTn>
                                        <p:tgtEl>
                                          <p:spTgt spid="110"/>
                                        </p:tgtEl>
                                        <p:attrNameLst>
                                          <p:attrName>style.visibility</p:attrName>
                                        </p:attrNameLst>
                                      </p:cBhvr>
                                      <p:to>
                                        <p:strVal val="visible"/>
                                      </p:to>
                                    </p:set>
                                    <p:animEffect transition="in" filter="wipe(up)">
                                      <p:cBhvr>
                                        <p:cTn id="54" dur="500"/>
                                        <p:tgtEl>
                                          <p:spTgt spid="110"/>
                                        </p:tgtEl>
                                      </p:cBhvr>
                                    </p:animEffect>
                                  </p:childTnLst>
                                </p:cTn>
                              </p:par>
                            </p:childTnLst>
                          </p:cTn>
                        </p:par>
                        <p:par>
                          <p:cTn id="55" fill="hold">
                            <p:stCondLst>
                              <p:cond delay="4000"/>
                            </p:stCondLst>
                            <p:childTnLst>
                              <p:par>
                                <p:cTn id="56" presetID="22" presetClass="entr" presetSubtype="1" fill="hold" nodeType="afterEffect">
                                  <p:stCondLst>
                                    <p:cond delay="0"/>
                                  </p:stCondLst>
                                  <p:childTnLst>
                                    <p:set>
                                      <p:cBhvr>
                                        <p:cTn id="57" dur="1" fill="hold">
                                          <p:stCondLst>
                                            <p:cond delay="0"/>
                                          </p:stCondLst>
                                        </p:cTn>
                                        <p:tgtEl>
                                          <p:spTgt spid="113"/>
                                        </p:tgtEl>
                                        <p:attrNameLst>
                                          <p:attrName>style.visibility</p:attrName>
                                        </p:attrNameLst>
                                      </p:cBhvr>
                                      <p:to>
                                        <p:strVal val="visible"/>
                                      </p:to>
                                    </p:set>
                                    <p:animEffect transition="in" filter="wipe(up)">
                                      <p:cBhvr>
                                        <p:cTn id="58" dur="500"/>
                                        <p:tgtEl>
                                          <p:spTgt spid="113"/>
                                        </p:tgtEl>
                                      </p:cBhvr>
                                    </p:animEffect>
                                  </p:childTnLst>
                                </p:cTn>
                              </p:par>
                              <p:par>
                                <p:cTn id="59" presetID="53" presetClass="entr" presetSubtype="16" fill="hold" nodeType="withEffect">
                                  <p:stCondLst>
                                    <p:cond delay="0"/>
                                  </p:stCondLst>
                                  <p:childTnLst>
                                    <p:set>
                                      <p:cBhvr>
                                        <p:cTn id="60" dur="1" fill="hold">
                                          <p:stCondLst>
                                            <p:cond delay="0"/>
                                          </p:stCondLst>
                                        </p:cTn>
                                        <p:tgtEl>
                                          <p:spTgt spid="105"/>
                                        </p:tgtEl>
                                        <p:attrNameLst>
                                          <p:attrName>style.visibility</p:attrName>
                                        </p:attrNameLst>
                                      </p:cBhvr>
                                      <p:to>
                                        <p:strVal val="visible"/>
                                      </p:to>
                                    </p:set>
                                    <p:anim calcmode="lin" valueType="num">
                                      <p:cBhvr>
                                        <p:cTn id="61" dur="500" fill="hold"/>
                                        <p:tgtEl>
                                          <p:spTgt spid="105"/>
                                        </p:tgtEl>
                                        <p:attrNameLst>
                                          <p:attrName>ppt_w</p:attrName>
                                        </p:attrNameLst>
                                      </p:cBhvr>
                                      <p:tavLst>
                                        <p:tav tm="0">
                                          <p:val>
                                            <p:fltVal val="0"/>
                                          </p:val>
                                        </p:tav>
                                        <p:tav tm="100000">
                                          <p:val>
                                            <p:strVal val="#ppt_w"/>
                                          </p:val>
                                        </p:tav>
                                      </p:tavLst>
                                    </p:anim>
                                    <p:anim calcmode="lin" valueType="num">
                                      <p:cBhvr>
                                        <p:cTn id="62" dur="500" fill="hold"/>
                                        <p:tgtEl>
                                          <p:spTgt spid="105"/>
                                        </p:tgtEl>
                                        <p:attrNameLst>
                                          <p:attrName>ppt_h</p:attrName>
                                        </p:attrNameLst>
                                      </p:cBhvr>
                                      <p:tavLst>
                                        <p:tav tm="0">
                                          <p:val>
                                            <p:fltVal val="0"/>
                                          </p:val>
                                        </p:tav>
                                        <p:tav tm="100000">
                                          <p:val>
                                            <p:strVal val="#ppt_h"/>
                                          </p:val>
                                        </p:tav>
                                      </p:tavLst>
                                    </p:anim>
                                    <p:animEffect transition="in" filter="fade">
                                      <p:cBhvr>
                                        <p:cTn id="63" dur="500"/>
                                        <p:tgtEl>
                                          <p:spTgt spid="105"/>
                                        </p:tgtEl>
                                      </p:cBhvr>
                                    </p:animEffect>
                                  </p:childTnLst>
                                </p:cTn>
                              </p:par>
                            </p:childTnLst>
                          </p:cTn>
                        </p:par>
                        <p:par>
                          <p:cTn id="64" fill="hold">
                            <p:stCondLst>
                              <p:cond delay="4500"/>
                            </p:stCondLst>
                            <p:childTnLst>
                              <p:par>
                                <p:cTn id="65" presetID="53" presetClass="entr" presetSubtype="16" fill="hold" nodeType="afterEffect">
                                  <p:stCondLst>
                                    <p:cond delay="0"/>
                                  </p:stCondLst>
                                  <p:childTnLst>
                                    <p:set>
                                      <p:cBhvr>
                                        <p:cTn id="66" dur="1" fill="hold">
                                          <p:stCondLst>
                                            <p:cond delay="0"/>
                                          </p:stCondLst>
                                        </p:cTn>
                                        <p:tgtEl>
                                          <p:spTgt spid="106"/>
                                        </p:tgtEl>
                                        <p:attrNameLst>
                                          <p:attrName>style.visibility</p:attrName>
                                        </p:attrNameLst>
                                      </p:cBhvr>
                                      <p:to>
                                        <p:strVal val="visible"/>
                                      </p:to>
                                    </p:set>
                                    <p:anim calcmode="lin" valueType="num">
                                      <p:cBhvr>
                                        <p:cTn id="67" dur="500" fill="hold"/>
                                        <p:tgtEl>
                                          <p:spTgt spid="106"/>
                                        </p:tgtEl>
                                        <p:attrNameLst>
                                          <p:attrName>ppt_w</p:attrName>
                                        </p:attrNameLst>
                                      </p:cBhvr>
                                      <p:tavLst>
                                        <p:tav tm="0">
                                          <p:val>
                                            <p:fltVal val="0"/>
                                          </p:val>
                                        </p:tav>
                                        <p:tav tm="100000">
                                          <p:val>
                                            <p:strVal val="#ppt_w"/>
                                          </p:val>
                                        </p:tav>
                                      </p:tavLst>
                                    </p:anim>
                                    <p:anim calcmode="lin" valueType="num">
                                      <p:cBhvr>
                                        <p:cTn id="68" dur="500" fill="hold"/>
                                        <p:tgtEl>
                                          <p:spTgt spid="106"/>
                                        </p:tgtEl>
                                        <p:attrNameLst>
                                          <p:attrName>ppt_h</p:attrName>
                                        </p:attrNameLst>
                                      </p:cBhvr>
                                      <p:tavLst>
                                        <p:tav tm="0">
                                          <p:val>
                                            <p:fltVal val="0"/>
                                          </p:val>
                                        </p:tav>
                                        <p:tav tm="100000">
                                          <p:val>
                                            <p:strVal val="#ppt_h"/>
                                          </p:val>
                                        </p:tav>
                                      </p:tavLst>
                                    </p:anim>
                                    <p:animEffect transition="in" filter="fade">
                                      <p:cBhvr>
                                        <p:cTn id="69" dur="500"/>
                                        <p:tgtEl>
                                          <p:spTgt spid="106"/>
                                        </p:tgtEl>
                                      </p:cBhvr>
                                    </p:animEffect>
                                  </p:childTnLst>
                                </p:cTn>
                              </p:par>
                              <p:par>
                                <p:cTn id="70" presetID="22" presetClass="entr" presetSubtype="1" fill="hold" nodeType="withEffect">
                                  <p:stCondLst>
                                    <p:cond delay="0"/>
                                  </p:stCondLst>
                                  <p:childTnLst>
                                    <p:set>
                                      <p:cBhvr>
                                        <p:cTn id="71" dur="1" fill="hold">
                                          <p:stCondLst>
                                            <p:cond delay="0"/>
                                          </p:stCondLst>
                                        </p:cTn>
                                        <p:tgtEl>
                                          <p:spTgt spid="116"/>
                                        </p:tgtEl>
                                        <p:attrNameLst>
                                          <p:attrName>style.visibility</p:attrName>
                                        </p:attrNameLst>
                                      </p:cBhvr>
                                      <p:to>
                                        <p:strVal val="visible"/>
                                      </p:to>
                                    </p:set>
                                    <p:animEffect transition="in" filter="wipe(up)">
                                      <p:cBhvr>
                                        <p:cTn id="72"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大气商务商业融资计划书通用PPT模板"/>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ISLIDE.DIAGRAM" val="0b4e669e-5c92-4b13-b4e7-ad5f6c4d212e"/>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自定义 2">
      <a:dk1>
        <a:srgbClr val="000000"/>
      </a:dk1>
      <a:lt1>
        <a:srgbClr val="FFFFFF"/>
      </a:lt1>
      <a:dk2>
        <a:srgbClr val="778495"/>
      </a:dk2>
      <a:lt2>
        <a:srgbClr val="F0F0F0"/>
      </a:lt2>
      <a:accent1>
        <a:srgbClr val="3B6CAA"/>
      </a:accent1>
      <a:accent2>
        <a:srgbClr val="4586C6"/>
      </a:accent2>
      <a:accent3>
        <a:srgbClr val="464646"/>
      </a:accent3>
      <a:accent4>
        <a:srgbClr val="29538B"/>
      </a:accent4>
      <a:accent5>
        <a:srgbClr val="264268"/>
      </a:accent5>
      <a:accent6>
        <a:srgbClr val="373737"/>
      </a:accent6>
      <a:hlink>
        <a:srgbClr val="3B6CAA"/>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390</TotalTime>
  <Words>2776</Words>
  <Application>Microsoft Office PowerPoint</Application>
  <PresentationFormat>宽屏</PresentationFormat>
  <Paragraphs>522</Paragraphs>
  <Slides>35</Slides>
  <Notes>35</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Levenim MT</vt:lpstr>
      <vt:lpstr>Lifeline JL</vt:lpstr>
      <vt:lpstr>等线</vt:lpstr>
      <vt:lpstr>方正粗谭黑简体</vt:lpstr>
      <vt:lpstr>方正姚体</vt:lpstr>
      <vt:lpstr>宋体</vt:lpstr>
      <vt:lpstr>微软雅黑</vt:lpstr>
      <vt:lpstr>微软雅黑 Light</vt:lpstr>
      <vt:lpstr>Arial</vt:lpstr>
      <vt:lpstr>Bauhaus 93</vt:lpstr>
      <vt:lpstr>Calibri</vt:lpstr>
      <vt:lpstr>Helvetica</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；http://pptx.taobao.com</dc:title>
  <dc:creator>WIN7</dc:creator>
  <dc:description>小鹿ppt ；http://pptx.taobao.com</dc:description>
  <cp:lastModifiedBy>阳 亮</cp:lastModifiedBy>
  <cp:revision>143</cp:revision>
  <dcterms:created xsi:type="dcterms:W3CDTF">2017-08-18T03:02:00Z</dcterms:created>
  <dcterms:modified xsi:type="dcterms:W3CDTF">2018-04-18T08:37:30Z</dcterms:modified>
  <cp:version>小鹿ppt ；http://pptx.taobao.com</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