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Lst>
  <p:notesMasterIdLst>
    <p:notesMasterId r:id="rId42"/>
  </p:notesMasterIdLst>
  <p:sldIdLst>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60"/>
  </p:normalViewPr>
  <p:slideViewPr>
    <p:cSldViewPr snapToGrid="0">
      <p:cViewPr varScale="1">
        <p:scale>
          <a:sx n="114" d="100"/>
          <a:sy n="114" d="100"/>
        </p:scale>
        <p:origin x="36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9587ED-CF64-44A6-8535-BDE8B4DCFCE3}" type="datetimeFigureOut">
              <a:rPr lang="zh-CN" altLang="en-US" smtClean="0"/>
              <a:t>2018/4/28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CFA6D5-EAFE-4B54-9389-3F38FD5028AC}" type="slidenum">
              <a:rPr lang="zh-CN" altLang="en-US" smtClean="0"/>
              <a:t>‹#›</a:t>
            </a:fld>
            <a:endParaRPr lang="zh-CN" altLang="en-US"/>
          </a:p>
        </p:txBody>
      </p:sp>
    </p:spTree>
    <p:extLst>
      <p:ext uri="{BB962C8B-B14F-4D97-AF65-F5344CB8AC3E}">
        <p14:creationId xmlns:p14="http://schemas.microsoft.com/office/powerpoint/2010/main" val="27273415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a:extLst>
              <a:ext uri="{FF2B5EF4-FFF2-40B4-BE49-F238E27FC236}">
                <a16:creationId xmlns:a16="http://schemas.microsoft.com/office/drawing/2014/main" id="{3519EA17-0F10-4DFC-8D71-57775660CF53}"/>
              </a:ext>
            </a:extLst>
          </p:cNvPr>
          <p:cNvSpPr>
            <a:spLocks noGrp="1" noRot="1" noChangeAspect="1" noTextEdit="1"/>
          </p:cNvSpPr>
          <p:nvPr>
            <p:ph type="sldImg"/>
          </p:nvPr>
        </p:nvSpPr>
        <p:spPr>
          <a:xfrm>
            <a:off x="381000" y="685800"/>
            <a:ext cx="6096000" cy="3429000"/>
          </a:xfrm>
        </p:spPr>
      </p:sp>
      <p:sp>
        <p:nvSpPr>
          <p:cNvPr id="20483" name="备注占位符 2">
            <a:extLst>
              <a:ext uri="{FF2B5EF4-FFF2-40B4-BE49-F238E27FC236}">
                <a16:creationId xmlns:a16="http://schemas.microsoft.com/office/drawing/2014/main" id="{5C0135A6-EE7D-4C14-8507-21029EE01A2A}"/>
              </a:ext>
            </a:extLst>
          </p:cNvPr>
          <p:cNvSpPr>
            <a:spLocks noGrp="1"/>
          </p:cNvSpPr>
          <p:nvPr>
            <p:ph type="body" idx="1"/>
          </p:nvPr>
        </p:nvSpPr>
        <p:spPr>
          <a:noFill/>
        </p:spPr>
        <p:txBody>
          <a:bodyPr/>
          <a:lstStyle/>
          <a:p>
            <a:endParaRPr lang="zh-CN" altLang="en-US"/>
          </a:p>
        </p:txBody>
      </p:sp>
      <p:sp>
        <p:nvSpPr>
          <p:cNvPr id="20484" name="灯片编号占位符 3">
            <a:extLst>
              <a:ext uri="{FF2B5EF4-FFF2-40B4-BE49-F238E27FC236}">
                <a16:creationId xmlns:a16="http://schemas.microsoft.com/office/drawing/2014/main" id="{D45CE462-45E1-44DB-B1F7-AEF943E8E080}"/>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DD151B60-1F95-4C71-987C-C86B23662C5A}"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204801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a:extLst>
              <a:ext uri="{FF2B5EF4-FFF2-40B4-BE49-F238E27FC236}">
                <a16:creationId xmlns:a16="http://schemas.microsoft.com/office/drawing/2014/main" id="{F194F8BF-B98E-4794-88DE-E6298A56FAC0}"/>
              </a:ext>
            </a:extLst>
          </p:cNvPr>
          <p:cNvSpPr>
            <a:spLocks noGrp="1" noRot="1" noChangeAspect="1" noTextEdit="1"/>
          </p:cNvSpPr>
          <p:nvPr>
            <p:ph type="sldImg"/>
          </p:nvPr>
        </p:nvSpPr>
        <p:spPr>
          <a:xfrm>
            <a:off x="381000" y="685800"/>
            <a:ext cx="6096000" cy="3429000"/>
          </a:xfrm>
        </p:spPr>
      </p:sp>
      <p:sp>
        <p:nvSpPr>
          <p:cNvPr id="30723" name="备注占位符 2">
            <a:extLst>
              <a:ext uri="{FF2B5EF4-FFF2-40B4-BE49-F238E27FC236}">
                <a16:creationId xmlns:a16="http://schemas.microsoft.com/office/drawing/2014/main" id="{22FB54BA-E891-4C43-96FF-4C331FC8A433}"/>
              </a:ext>
            </a:extLst>
          </p:cNvPr>
          <p:cNvSpPr>
            <a:spLocks noGrp="1"/>
          </p:cNvSpPr>
          <p:nvPr>
            <p:ph type="body" idx="1"/>
          </p:nvPr>
        </p:nvSpPr>
        <p:spPr>
          <a:noFill/>
        </p:spPr>
        <p:txBody>
          <a:bodyPr/>
          <a:lstStyle/>
          <a:p>
            <a:endParaRPr lang="zh-CN" altLang="en-US"/>
          </a:p>
        </p:txBody>
      </p:sp>
      <p:sp>
        <p:nvSpPr>
          <p:cNvPr id="30724" name="灯片编号占位符 3">
            <a:extLst>
              <a:ext uri="{FF2B5EF4-FFF2-40B4-BE49-F238E27FC236}">
                <a16:creationId xmlns:a16="http://schemas.microsoft.com/office/drawing/2014/main" id="{EE8FA672-43B3-43EC-A538-C53CF58F1CAB}"/>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6EE3B2A1-F670-497D-B3E5-A705E59D20FA}"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10</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1165484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a:extLst>
              <a:ext uri="{FF2B5EF4-FFF2-40B4-BE49-F238E27FC236}">
                <a16:creationId xmlns:a16="http://schemas.microsoft.com/office/drawing/2014/main" id="{494FBF71-B695-47B2-948B-9FA13F709D53}"/>
              </a:ext>
            </a:extLst>
          </p:cNvPr>
          <p:cNvSpPr>
            <a:spLocks noGrp="1" noRot="1" noChangeAspect="1" noTextEdit="1"/>
          </p:cNvSpPr>
          <p:nvPr>
            <p:ph type="sldImg"/>
          </p:nvPr>
        </p:nvSpPr>
        <p:spPr>
          <a:xfrm>
            <a:off x="381000" y="685800"/>
            <a:ext cx="6096000" cy="3429000"/>
          </a:xfrm>
        </p:spPr>
      </p:sp>
      <p:sp>
        <p:nvSpPr>
          <p:cNvPr id="41987" name="备注占位符 2">
            <a:extLst>
              <a:ext uri="{FF2B5EF4-FFF2-40B4-BE49-F238E27FC236}">
                <a16:creationId xmlns:a16="http://schemas.microsoft.com/office/drawing/2014/main" id="{3FD5093D-66A3-45C6-8462-D94FB5AC76B6}"/>
              </a:ext>
            </a:extLst>
          </p:cNvPr>
          <p:cNvSpPr>
            <a:spLocks noGrp="1"/>
          </p:cNvSpPr>
          <p:nvPr>
            <p:ph type="body" idx="1"/>
          </p:nvPr>
        </p:nvSpPr>
        <p:spPr>
          <a:noFill/>
        </p:spPr>
        <p:txBody>
          <a:bodyPr/>
          <a:lstStyle/>
          <a:p>
            <a:endParaRPr lang="zh-CN" altLang="en-US"/>
          </a:p>
        </p:txBody>
      </p:sp>
      <p:sp>
        <p:nvSpPr>
          <p:cNvPr id="41988" name="灯片编号占位符 3">
            <a:extLst>
              <a:ext uri="{FF2B5EF4-FFF2-40B4-BE49-F238E27FC236}">
                <a16:creationId xmlns:a16="http://schemas.microsoft.com/office/drawing/2014/main" id="{D4EB9914-75ED-461C-A8BF-E608240F291C}"/>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EDF054A2-D710-4913-AD7C-F7073C3E82C8}"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20</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572992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a:extLst>
              <a:ext uri="{FF2B5EF4-FFF2-40B4-BE49-F238E27FC236}">
                <a16:creationId xmlns:a16="http://schemas.microsoft.com/office/drawing/2014/main" id="{E643C517-396B-44B8-B690-3EFD6D7C350B}"/>
              </a:ext>
            </a:extLst>
          </p:cNvPr>
          <p:cNvSpPr>
            <a:spLocks noGrp="1" noRot="1" noChangeAspect="1" noTextEdit="1"/>
          </p:cNvSpPr>
          <p:nvPr>
            <p:ph type="sldImg"/>
          </p:nvPr>
        </p:nvSpPr>
        <p:spPr>
          <a:xfrm>
            <a:off x="381000" y="685800"/>
            <a:ext cx="6096000" cy="3429000"/>
          </a:xfrm>
        </p:spPr>
      </p:sp>
      <p:sp>
        <p:nvSpPr>
          <p:cNvPr id="53251" name="备注占位符 2">
            <a:extLst>
              <a:ext uri="{FF2B5EF4-FFF2-40B4-BE49-F238E27FC236}">
                <a16:creationId xmlns:a16="http://schemas.microsoft.com/office/drawing/2014/main" id="{E26E7953-7218-4638-8E59-2D39A991A7F6}"/>
              </a:ext>
            </a:extLst>
          </p:cNvPr>
          <p:cNvSpPr>
            <a:spLocks noGrp="1"/>
          </p:cNvSpPr>
          <p:nvPr>
            <p:ph type="body" idx="1"/>
          </p:nvPr>
        </p:nvSpPr>
        <p:spPr>
          <a:noFill/>
        </p:spPr>
        <p:txBody>
          <a:bodyPr/>
          <a:lstStyle/>
          <a:p>
            <a:endParaRPr lang="zh-CN" altLang="en-US"/>
          </a:p>
        </p:txBody>
      </p:sp>
      <p:sp>
        <p:nvSpPr>
          <p:cNvPr id="53252" name="灯片编号占位符 3">
            <a:extLst>
              <a:ext uri="{FF2B5EF4-FFF2-40B4-BE49-F238E27FC236}">
                <a16:creationId xmlns:a16="http://schemas.microsoft.com/office/drawing/2014/main" id="{AF781E12-9D59-4E37-9226-81DE3423F6A3}"/>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DFEB7F80-34D6-4BE7-97F6-2B036291F1B4}"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30</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0941958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a:extLst>
              <a:ext uri="{FF2B5EF4-FFF2-40B4-BE49-F238E27FC236}">
                <a16:creationId xmlns:a16="http://schemas.microsoft.com/office/drawing/2014/main" id="{258CEE01-98EC-49B1-8207-77EED547BEE3}"/>
              </a:ext>
            </a:extLst>
          </p:cNvPr>
          <p:cNvSpPr>
            <a:spLocks noGrp="1" noRot="1" noChangeAspect="1" noTextEdit="1"/>
          </p:cNvSpPr>
          <p:nvPr>
            <p:ph type="sldImg"/>
          </p:nvPr>
        </p:nvSpPr>
        <p:spPr>
          <a:xfrm>
            <a:off x="381000" y="685800"/>
            <a:ext cx="6096000" cy="3429000"/>
          </a:xfrm>
        </p:spPr>
      </p:sp>
      <p:sp>
        <p:nvSpPr>
          <p:cNvPr id="61443" name="备注占位符 2">
            <a:extLst>
              <a:ext uri="{FF2B5EF4-FFF2-40B4-BE49-F238E27FC236}">
                <a16:creationId xmlns:a16="http://schemas.microsoft.com/office/drawing/2014/main" id="{12602D68-FF79-497F-8A2B-488DE0FFF2D5}"/>
              </a:ext>
            </a:extLst>
          </p:cNvPr>
          <p:cNvSpPr>
            <a:spLocks noGrp="1"/>
          </p:cNvSpPr>
          <p:nvPr>
            <p:ph type="body" idx="1"/>
          </p:nvPr>
        </p:nvSpPr>
        <p:spPr>
          <a:noFill/>
        </p:spPr>
        <p:txBody>
          <a:bodyPr/>
          <a:lstStyle/>
          <a:p>
            <a:endParaRPr lang="zh-CN" altLang="en-US"/>
          </a:p>
        </p:txBody>
      </p:sp>
      <p:sp>
        <p:nvSpPr>
          <p:cNvPr id="61444" name="灯片编号占位符 3">
            <a:extLst>
              <a:ext uri="{FF2B5EF4-FFF2-40B4-BE49-F238E27FC236}">
                <a16:creationId xmlns:a16="http://schemas.microsoft.com/office/drawing/2014/main" id="{CEB9B4A4-8043-41D1-87AF-76E916C8B21D}"/>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3D6520-4280-496B-BAEC-2CB6C9992872}"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37</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28965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405" y="1122363"/>
            <a:ext cx="9145190" cy="2387600"/>
          </a:xfrm>
        </p:spPr>
        <p:txBody>
          <a:bodyPr anchor="b"/>
          <a:lstStyle>
            <a:lvl1pPr algn="ctr">
              <a:defRPr sz="5998"/>
            </a:lvl1pPr>
          </a:lstStyle>
          <a:p>
            <a:r>
              <a:rPr lang="zh-CN" altLang="en-US"/>
              <a:t>单击此处编辑母版标题样式</a:t>
            </a:r>
          </a:p>
        </p:txBody>
      </p:sp>
      <p:sp>
        <p:nvSpPr>
          <p:cNvPr id="3" name="副标题 2"/>
          <p:cNvSpPr>
            <a:spLocks noGrp="1"/>
          </p:cNvSpPr>
          <p:nvPr>
            <p:ph type="subTitle" idx="1"/>
          </p:nvPr>
        </p:nvSpPr>
        <p:spPr>
          <a:xfrm>
            <a:off x="1523405" y="3602038"/>
            <a:ext cx="9145190" cy="1655762"/>
          </a:xfrm>
        </p:spPr>
        <p:txBody>
          <a:bodyPr/>
          <a:lstStyle>
            <a:lvl1pPr marL="0" indent="0" algn="ctr">
              <a:buNone/>
              <a:defRPr sz="2399"/>
            </a:lvl1pPr>
            <a:lvl2pPr marL="457017" indent="0" algn="ctr">
              <a:buNone/>
              <a:defRPr sz="1999"/>
            </a:lvl2pPr>
            <a:lvl3pPr marL="914034" indent="0" algn="ctr">
              <a:buNone/>
              <a:defRPr sz="1799"/>
            </a:lvl3pPr>
            <a:lvl4pPr marL="1371051" indent="0" algn="ctr">
              <a:buNone/>
              <a:defRPr sz="1599"/>
            </a:lvl4pPr>
            <a:lvl5pPr marL="1828068" indent="0" algn="ctr">
              <a:buNone/>
              <a:defRPr sz="1599"/>
            </a:lvl5pPr>
            <a:lvl6pPr marL="2285086" indent="0" algn="ctr">
              <a:buNone/>
              <a:defRPr sz="1599"/>
            </a:lvl6pPr>
            <a:lvl7pPr marL="2742103" indent="0" algn="ctr">
              <a:buNone/>
              <a:defRPr sz="1599"/>
            </a:lvl7pPr>
            <a:lvl8pPr marL="3199120" indent="0" algn="ctr">
              <a:buNone/>
              <a:defRPr sz="1599"/>
            </a:lvl8pPr>
            <a:lvl9pPr marL="3656137" indent="0" algn="ctr">
              <a:buNone/>
              <a:defRPr sz="1599"/>
            </a:lvl9pPr>
          </a:lstStyle>
          <a:p>
            <a:r>
              <a:rPr lang="zh-CN" altLang="en-US"/>
              <a:t>单击此处编辑母版副标题样式</a:t>
            </a:r>
          </a:p>
        </p:txBody>
      </p:sp>
    </p:spTree>
    <p:extLst>
      <p:ext uri="{BB962C8B-B14F-4D97-AF65-F5344CB8AC3E}">
        <p14:creationId xmlns:p14="http://schemas.microsoft.com/office/powerpoint/2010/main" val="39848996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3270260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509" y="908050"/>
            <a:ext cx="2742129"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362" y="908050"/>
            <a:ext cx="8078807"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1388819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405" y="1122363"/>
            <a:ext cx="9145190" cy="2387600"/>
          </a:xfrm>
        </p:spPr>
        <p:txBody>
          <a:bodyPr anchor="b"/>
          <a:lstStyle>
            <a:lvl1pPr algn="ctr">
              <a:defRPr sz="5998"/>
            </a:lvl1pPr>
          </a:lstStyle>
          <a:p>
            <a:r>
              <a:rPr lang="zh-CN" altLang="en-US"/>
              <a:t>单击此处编辑母版标题样式</a:t>
            </a:r>
          </a:p>
        </p:txBody>
      </p:sp>
      <p:sp>
        <p:nvSpPr>
          <p:cNvPr id="3" name="副标题 2"/>
          <p:cNvSpPr>
            <a:spLocks noGrp="1"/>
          </p:cNvSpPr>
          <p:nvPr>
            <p:ph type="subTitle" idx="1"/>
          </p:nvPr>
        </p:nvSpPr>
        <p:spPr>
          <a:xfrm>
            <a:off x="1523405" y="3602038"/>
            <a:ext cx="9145190" cy="1655762"/>
          </a:xfrm>
        </p:spPr>
        <p:txBody>
          <a:bodyPr/>
          <a:lstStyle>
            <a:lvl1pPr marL="0" indent="0" algn="ctr">
              <a:buNone/>
              <a:defRPr sz="2399"/>
            </a:lvl1pPr>
            <a:lvl2pPr marL="457017" indent="0" algn="ctr">
              <a:buNone/>
              <a:defRPr sz="1999"/>
            </a:lvl2pPr>
            <a:lvl3pPr marL="914034" indent="0" algn="ctr">
              <a:buNone/>
              <a:defRPr sz="1799"/>
            </a:lvl3pPr>
            <a:lvl4pPr marL="1371051" indent="0" algn="ctr">
              <a:buNone/>
              <a:defRPr sz="1599"/>
            </a:lvl4pPr>
            <a:lvl5pPr marL="1828068" indent="0" algn="ctr">
              <a:buNone/>
              <a:defRPr sz="1599"/>
            </a:lvl5pPr>
            <a:lvl6pPr marL="2285086" indent="0" algn="ctr">
              <a:buNone/>
              <a:defRPr sz="1599"/>
            </a:lvl6pPr>
            <a:lvl7pPr marL="2742103" indent="0" algn="ctr">
              <a:buNone/>
              <a:defRPr sz="1599"/>
            </a:lvl7pPr>
            <a:lvl8pPr marL="3199120" indent="0" algn="ctr">
              <a:buNone/>
              <a:defRPr sz="1599"/>
            </a:lvl8pPr>
            <a:lvl9pPr marL="3656137" indent="0" algn="ctr">
              <a:buNone/>
              <a:defRPr sz="1599"/>
            </a:lvl9pPr>
          </a:lstStyle>
          <a:p>
            <a:r>
              <a:rPr lang="zh-CN" altLang="en-US"/>
              <a:t>单击此处编辑母版副标题样式</a:t>
            </a:r>
          </a:p>
        </p:txBody>
      </p:sp>
    </p:spTree>
    <p:extLst>
      <p:ext uri="{BB962C8B-B14F-4D97-AF65-F5344CB8AC3E}">
        <p14:creationId xmlns:p14="http://schemas.microsoft.com/office/powerpoint/2010/main" val="3937313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183320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525" y="1709739"/>
            <a:ext cx="10516255" cy="2852737"/>
          </a:xfrm>
        </p:spPr>
        <p:txBody>
          <a:bodyPr anchor="b"/>
          <a:lstStyle>
            <a:lvl1pPr>
              <a:defRPr sz="5998"/>
            </a:lvl1pPr>
          </a:lstStyle>
          <a:p>
            <a:r>
              <a:rPr lang="zh-CN" altLang="en-US"/>
              <a:t>单击此处编辑母版标题样式</a:t>
            </a:r>
          </a:p>
        </p:txBody>
      </p:sp>
      <p:sp>
        <p:nvSpPr>
          <p:cNvPr id="3" name="文本占位符 2"/>
          <p:cNvSpPr>
            <a:spLocks noGrp="1"/>
          </p:cNvSpPr>
          <p:nvPr>
            <p:ph type="body" idx="1"/>
          </p:nvPr>
        </p:nvSpPr>
        <p:spPr>
          <a:xfrm>
            <a:off x="831525" y="4589464"/>
            <a:ext cx="10516255" cy="1500187"/>
          </a:xfrm>
        </p:spPr>
        <p:txBody>
          <a:bodyPr/>
          <a:lstStyle>
            <a:lvl1pPr marL="0" indent="0">
              <a:buNone/>
              <a:defRPr sz="2399"/>
            </a:lvl1pPr>
            <a:lvl2pPr marL="457017" indent="0">
              <a:buNone/>
              <a:defRPr sz="1999"/>
            </a:lvl2pPr>
            <a:lvl3pPr marL="914034" indent="0">
              <a:buNone/>
              <a:defRPr sz="1799"/>
            </a:lvl3pPr>
            <a:lvl4pPr marL="1371051" indent="0">
              <a:buNone/>
              <a:defRPr sz="1599"/>
            </a:lvl4pPr>
            <a:lvl5pPr marL="1828068" indent="0">
              <a:buNone/>
              <a:defRPr sz="1599"/>
            </a:lvl5pPr>
            <a:lvl6pPr marL="2285086" indent="0">
              <a:buNone/>
              <a:defRPr sz="1599"/>
            </a:lvl6pPr>
            <a:lvl7pPr marL="2742103" indent="0">
              <a:buNone/>
              <a:defRPr sz="1599"/>
            </a:lvl7pPr>
            <a:lvl8pPr marL="3199120" indent="0">
              <a:buNone/>
              <a:defRPr sz="1599"/>
            </a:lvl8pPr>
            <a:lvl9pPr marL="3656137" indent="0">
              <a:buNone/>
              <a:defRPr sz="1599"/>
            </a:lvl9pPr>
          </a:lstStyle>
          <a:p>
            <a:pPr lvl="0"/>
            <a:r>
              <a:rPr lang="zh-CN" altLang="en-US"/>
              <a:t>单击此处编辑母版文本样式</a:t>
            </a:r>
          </a:p>
        </p:txBody>
      </p:sp>
    </p:spTree>
    <p:extLst>
      <p:ext uri="{BB962C8B-B14F-4D97-AF65-F5344CB8AC3E}">
        <p14:creationId xmlns:p14="http://schemas.microsoft.com/office/powerpoint/2010/main" val="6619419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362" y="1600201"/>
            <a:ext cx="5409675"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78" y="1600201"/>
            <a:ext cx="5411261"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531525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460" y="365126"/>
            <a:ext cx="10516254" cy="1325563"/>
          </a:xfrm>
        </p:spPr>
        <p:txBody>
          <a:bodyPr/>
          <a:lstStyle/>
          <a:p>
            <a:r>
              <a:rPr lang="zh-CN" altLang="en-US"/>
              <a:t>单击此处编辑母版标题样式</a:t>
            </a:r>
          </a:p>
        </p:txBody>
      </p:sp>
      <p:sp>
        <p:nvSpPr>
          <p:cNvPr id="3" name="文本占位符 2"/>
          <p:cNvSpPr>
            <a:spLocks noGrp="1"/>
          </p:cNvSpPr>
          <p:nvPr>
            <p:ph type="body" idx="1"/>
          </p:nvPr>
        </p:nvSpPr>
        <p:spPr>
          <a:xfrm>
            <a:off x="839461" y="1681163"/>
            <a:ext cx="5157360" cy="823912"/>
          </a:xfrm>
        </p:spPr>
        <p:txBody>
          <a:bodyPr anchor="b"/>
          <a:lstStyle>
            <a:lvl1pPr marL="0" indent="0">
              <a:buNone/>
              <a:defRPr sz="2399" b="1"/>
            </a:lvl1pPr>
            <a:lvl2pPr marL="457017" indent="0">
              <a:buNone/>
              <a:defRPr sz="1999" b="1"/>
            </a:lvl2pPr>
            <a:lvl3pPr marL="914034" indent="0">
              <a:buNone/>
              <a:defRPr sz="1799" b="1"/>
            </a:lvl3pPr>
            <a:lvl4pPr marL="1371051" indent="0">
              <a:buNone/>
              <a:defRPr sz="1599" b="1"/>
            </a:lvl4pPr>
            <a:lvl5pPr marL="1828068" indent="0">
              <a:buNone/>
              <a:defRPr sz="1599" b="1"/>
            </a:lvl5pPr>
            <a:lvl6pPr marL="2285086" indent="0">
              <a:buNone/>
              <a:defRPr sz="1599" b="1"/>
            </a:lvl6pPr>
            <a:lvl7pPr marL="2742103" indent="0">
              <a:buNone/>
              <a:defRPr sz="1599" b="1"/>
            </a:lvl7pPr>
            <a:lvl8pPr marL="3199120" indent="0">
              <a:buNone/>
              <a:defRPr sz="1599" b="1"/>
            </a:lvl8pPr>
            <a:lvl9pPr marL="3656137" indent="0">
              <a:buNone/>
              <a:defRPr sz="1599" b="1"/>
            </a:lvl9pPr>
          </a:lstStyle>
          <a:p>
            <a:pPr lvl="0"/>
            <a:r>
              <a:rPr lang="zh-CN" altLang="en-US"/>
              <a:t>单击此处编辑母版文本样式</a:t>
            </a:r>
          </a:p>
        </p:txBody>
      </p:sp>
      <p:sp>
        <p:nvSpPr>
          <p:cNvPr id="4" name="内容占位符 3"/>
          <p:cNvSpPr>
            <a:spLocks noGrp="1"/>
          </p:cNvSpPr>
          <p:nvPr>
            <p:ph sz="half" idx="2"/>
          </p:nvPr>
        </p:nvSpPr>
        <p:spPr>
          <a:xfrm>
            <a:off x="839461" y="2505075"/>
            <a:ext cx="515736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964" y="1681163"/>
            <a:ext cx="5182750" cy="823912"/>
          </a:xfrm>
        </p:spPr>
        <p:txBody>
          <a:bodyPr anchor="b"/>
          <a:lstStyle>
            <a:lvl1pPr marL="0" indent="0">
              <a:buNone/>
              <a:defRPr sz="2399" b="1"/>
            </a:lvl1pPr>
            <a:lvl2pPr marL="457017" indent="0">
              <a:buNone/>
              <a:defRPr sz="1999" b="1"/>
            </a:lvl2pPr>
            <a:lvl3pPr marL="914034" indent="0">
              <a:buNone/>
              <a:defRPr sz="1799" b="1"/>
            </a:lvl3pPr>
            <a:lvl4pPr marL="1371051" indent="0">
              <a:buNone/>
              <a:defRPr sz="1599" b="1"/>
            </a:lvl4pPr>
            <a:lvl5pPr marL="1828068" indent="0">
              <a:buNone/>
              <a:defRPr sz="1599" b="1"/>
            </a:lvl5pPr>
            <a:lvl6pPr marL="2285086" indent="0">
              <a:buNone/>
              <a:defRPr sz="1599" b="1"/>
            </a:lvl6pPr>
            <a:lvl7pPr marL="2742103" indent="0">
              <a:buNone/>
              <a:defRPr sz="1599" b="1"/>
            </a:lvl7pPr>
            <a:lvl8pPr marL="3199120" indent="0">
              <a:buNone/>
              <a:defRPr sz="1599" b="1"/>
            </a:lvl8pPr>
            <a:lvl9pPr marL="3656137" indent="0">
              <a:buNone/>
              <a:defRPr sz="1599" b="1"/>
            </a:lvl9pPr>
          </a:lstStyle>
          <a:p>
            <a:pPr lvl="0"/>
            <a:r>
              <a:rPr lang="zh-CN" altLang="en-US"/>
              <a:t>单击此处编辑母版文本样式</a:t>
            </a:r>
          </a:p>
        </p:txBody>
      </p:sp>
      <p:sp>
        <p:nvSpPr>
          <p:cNvPr id="6" name="内容占位符 5"/>
          <p:cNvSpPr>
            <a:spLocks noGrp="1"/>
          </p:cNvSpPr>
          <p:nvPr>
            <p:ph sz="quarter" idx="4"/>
          </p:nvPr>
        </p:nvSpPr>
        <p:spPr>
          <a:xfrm>
            <a:off x="6172964" y="2505075"/>
            <a:ext cx="518275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7651164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0771408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37933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460" y="457200"/>
            <a:ext cx="3932289" cy="1600200"/>
          </a:xfrm>
        </p:spPr>
        <p:txBody>
          <a:bodyPr anchor="b"/>
          <a:lstStyle>
            <a:lvl1pPr>
              <a:defRPr sz="3199"/>
            </a:lvl1pPr>
          </a:lstStyle>
          <a:p>
            <a:r>
              <a:rPr lang="zh-CN" altLang="en-US"/>
              <a:t>单击此处编辑母版标题样式</a:t>
            </a:r>
          </a:p>
        </p:txBody>
      </p:sp>
      <p:sp>
        <p:nvSpPr>
          <p:cNvPr id="3" name="内容占位符 2"/>
          <p:cNvSpPr>
            <a:spLocks noGrp="1"/>
          </p:cNvSpPr>
          <p:nvPr>
            <p:ph idx="1"/>
          </p:nvPr>
        </p:nvSpPr>
        <p:spPr>
          <a:xfrm>
            <a:off x="5182751" y="987426"/>
            <a:ext cx="6172963" cy="4873625"/>
          </a:xfrm>
        </p:spPr>
        <p:txBody>
          <a:bodyPr/>
          <a:lstStyle>
            <a:lvl1pPr>
              <a:defRPr sz="3199"/>
            </a:lvl1pPr>
            <a:lvl2pPr>
              <a:defRPr sz="2799"/>
            </a:lvl2pPr>
            <a:lvl3pPr>
              <a:defRPr sz="2399"/>
            </a:lvl3pPr>
            <a:lvl4pPr>
              <a:defRPr sz="1999"/>
            </a:lvl4pPr>
            <a:lvl5pPr>
              <a:defRPr sz="1999"/>
            </a:lvl5pPr>
            <a:lvl6pPr>
              <a:defRPr sz="1999"/>
            </a:lvl6pPr>
            <a:lvl7pPr>
              <a:defRPr sz="1999"/>
            </a:lvl7pPr>
            <a:lvl8pPr>
              <a:defRPr sz="1999"/>
            </a:lvl8pPr>
            <a:lvl9pPr>
              <a:defRPr sz="19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460" y="2057400"/>
            <a:ext cx="3932289" cy="3811588"/>
          </a:xfrm>
        </p:spPr>
        <p:txBody>
          <a:bodyPr/>
          <a:lstStyle>
            <a:lvl1pPr marL="0" indent="0">
              <a:buNone/>
              <a:defRPr sz="1599"/>
            </a:lvl1pPr>
            <a:lvl2pPr marL="457017" indent="0">
              <a:buNone/>
              <a:defRPr sz="1399"/>
            </a:lvl2pPr>
            <a:lvl3pPr marL="914034" indent="0">
              <a:buNone/>
              <a:defRPr sz="1200"/>
            </a:lvl3pPr>
            <a:lvl4pPr marL="1371051" indent="0">
              <a:buNone/>
              <a:defRPr sz="1000"/>
            </a:lvl4pPr>
            <a:lvl5pPr marL="1828068" indent="0">
              <a:buNone/>
              <a:defRPr sz="1000"/>
            </a:lvl5pPr>
            <a:lvl6pPr marL="2285086" indent="0">
              <a:buNone/>
              <a:defRPr sz="1000"/>
            </a:lvl6pPr>
            <a:lvl7pPr marL="2742103" indent="0">
              <a:buNone/>
              <a:defRPr sz="1000"/>
            </a:lvl7pPr>
            <a:lvl8pPr marL="3199120" indent="0">
              <a:buNone/>
              <a:defRPr sz="1000"/>
            </a:lvl8pPr>
            <a:lvl9pPr marL="3656137"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653085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5306737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460" y="457200"/>
            <a:ext cx="3932289" cy="1600200"/>
          </a:xfrm>
        </p:spPr>
        <p:txBody>
          <a:bodyPr anchor="b"/>
          <a:lstStyle>
            <a:lvl1pPr>
              <a:defRPr sz="3199"/>
            </a:lvl1pPr>
          </a:lstStyle>
          <a:p>
            <a:r>
              <a:rPr lang="zh-CN" altLang="en-US"/>
              <a:t>单击此处编辑母版标题样式</a:t>
            </a:r>
          </a:p>
        </p:txBody>
      </p:sp>
      <p:sp>
        <p:nvSpPr>
          <p:cNvPr id="3" name="图片占位符 2"/>
          <p:cNvSpPr>
            <a:spLocks noGrp="1"/>
          </p:cNvSpPr>
          <p:nvPr>
            <p:ph type="pic" idx="1"/>
          </p:nvPr>
        </p:nvSpPr>
        <p:spPr>
          <a:xfrm>
            <a:off x="5182751" y="987426"/>
            <a:ext cx="6172963" cy="4873625"/>
          </a:xfrm>
        </p:spPr>
        <p:txBody>
          <a:bodyPr/>
          <a:lstStyle>
            <a:lvl1pPr marL="0" indent="0">
              <a:buNone/>
              <a:defRPr sz="3199"/>
            </a:lvl1pPr>
            <a:lvl2pPr marL="457017" indent="0">
              <a:buNone/>
              <a:defRPr sz="2799"/>
            </a:lvl2pPr>
            <a:lvl3pPr marL="914034" indent="0">
              <a:buNone/>
              <a:defRPr sz="2399"/>
            </a:lvl3pPr>
            <a:lvl4pPr marL="1371051" indent="0">
              <a:buNone/>
              <a:defRPr sz="1999"/>
            </a:lvl4pPr>
            <a:lvl5pPr marL="1828068" indent="0">
              <a:buNone/>
              <a:defRPr sz="1999"/>
            </a:lvl5pPr>
            <a:lvl6pPr marL="2285086" indent="0">
              <a:buNone/>
              <a:defRPr sz="1999"/>
            </a:lvl6pPr>
            <a:lvl7pPr marL="2742103" indent="0">
              <a:buNone/>
              <a:defRPr sz="1999"/>
            </a:lvl7pPr>
            <a:lvl8pPr marL="3199120" indent="0">
              <a:buNone/>
              <a:defRPr sz="1999"/>
            </a:lvl8pPr>
            <a:lvl9pPr marL="3656137" indent="0">
              <a:buNone/>
              <a:defRPr sz="1999"/>
            </a:lvl9pPr>
          </a:lstStyle>
          <a:p>
            <a:pPr lvl="0"/>
            <a:endParaRPr lang="zh-CN" altLang="en-US" noProof="0"/>
          </a:p>
        </p:txBody>
      </p:sp>
      <p:sp>
        <p:nvSpPr>
          <p:cNvPr id="4" name="文本占位符 3"/>
          <p:cNvSpPr>
            <a:spLocks noGrp="1"/>
          </p:cNvSpPr>
          <p:nvPr>
            <p:ph type="body" sz="half" idx="2"/>
          </p:nvPr>
        </p:nvSpPr>
        <p:spPr>
          <a:xfrm>
            <a:off x="839460" y="2057400"/>
            <a:ext cx="3932289" cy="3811588"/>
          </a:xfrm>
        </p:spPr>
        <p:txBody>
          <a:bodyPr/>
          <a:lstStyle>
            <a:lvl1pPr marL="0" indent="0">
              <a:buNone/>
              <a:defRPr sz="1599"/>
            </a:lvl1pPr>
            <a:lvl2pPr marL="457017" indent="0">
              <a:buNone/>
              <a:defRPr sz="1399"/>
            </a:lvl2pPr>
            <a:lvl3pPr marL="914034" indent="0">
              <a:buNone/>
              <a:defRPr sz="1200"/>
            </a:lvl3pPr>
            <a:lvl4pPr marL="1371051" indent="0">
              <a:buNone/>
              <a:defRPr sz="1000"/>
            </a:lvl4pPr>
            <a:lvl5pPr marL="1828068" indent="0">
              <a:buNone/>
              <a:defRPr sz="1000"/>
            </a:lvl5pPr>
            <a:lvl6pPr marL="2285086" indent="0">
              <a:buNone/>
              <a:defRPr sz="1000"/>
            </a:lvl6pPr>
            <a:lvl7pPr marL="2742103" indent="0">
              <a:buNone/>
              <a:defRPr sz="1000"/>
            </a:lvl7pPr>
            <a:lvl8pPr marL="3199120" indent="0">
              <a:buNone/>
              <a:defRPr sz="1000"/>
            </a:lvl8pPr>
            <a:lvl9pPr marL="3656137"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14541958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5476714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509" y="908050"/>
            <a:ext cx="2742129"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362" y="908050"/>
            <a:ext cx="8078807"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4482054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405" y="1122363"/>
            <a:ext cx="9145190" cy="2387600"/>
          </a:xfrm>
        </p:spPr>
        <p:txBody>
          <a:bodyPr anchor="b"/>
          <a:lstStyle>
            <a:lvl1pPr algn="ctr">
              <a:defRPr sz="5998"/>
            </a:lvl1pPr>
          </a:lstStyle>
          <a:p>
            <a:r>
              <a:rPr lang="zh-CN" altLang="en-US"/>
              <a:t>单击此处编辑母版标题样式</a:t>
            </a:r>
          </a:p>
        </p:txBody>
      </p:sp>
      <p:sp>
        <p:nvSpPr>
          <p:cNvPr id="3" name="副标题 2"/>
          <p:cNvSpPr>
            <a:spLocks noGrp="1"/>
          </p:cNvSpPr>
          <p:nvPr>
            <p:ph type="subTitle" idx="1"/>
          </p:nvPr>
        </p:nvSpPr>
        <p:spPr>
          <a:xfrm>
            <a:off x="1523405" y="3602038"/>
            <a:ext cx="9145190" cy="1655762"/>
          </a:xfrm>
        </p:spPr>
        <p:txBody>
          <a:bodyPr/>
          <a:lstStyle>
            <a:lvl1pPr marL="0" indent="0" algn="ctr">
              <a:buNone/>
              <a:defRPr sz="2399"/>
            </a:lvl1pPr>
            <a:lvl2pPr marL="457017" indent="0" algn="ctr">
              <a:buNone/>
              <a:defRPr sz="1999"/>
            </a:lvl2pPr>
            <a:lvl3pPr marL="914034" indent="0" algn="ctr">
              <a:buNone/>
              <a:defRPr sz="1799"/>
            </a:lvl3pPr>
            <a:lvl4pPr marL="1371051" indent="0" algn="ctr">
              <a:buNone/>
              <a:defRPr sz="1599"/>
            </a:lvl4pPr>
            <a:lvl5pPr marL="1828068" indent="0" algn="ctr">
              <a:buNone/>
              <a:defRPr sz="1599"/>
            </a:lvl5pPr>
            <a:lvl6pPr marL="2285086" indent="0" algn="ctr">
              <a:buNone/>
              <a:defRPr sz="1599"/>
            </a:lvl6pPr>
            <a:lvl7pPr marL="2742103" indent="0" algn="ctr">
              <a:buNone/>
              <a:defRPr sz="1599"/>
            </a:lvl7pPr>
            <a:lvl8pPr marL="3199120" indent="0" algn="ctr">
              <a:buNone/>
              <a:defRPr sz="1599"/>
            </a:lvl8pPr>
            <a:lvl9pPr marL="3656137" indent="0" algn="ctr">
              <a:buNone/>
              <a:defRPr sz="1599"/>
            </a:lvl9pPr>
          </a:lstStyle>
          <a:p>
            <a:r>
              <a:rPr lang="zh-CN" altLang="en-US"/>
              <a:t>单击此处编辑母版副标题样式</a:t>
            </a:r>
          </a:p>
        </p:txBody>
      </p:sp>
    </p:spTree>
    <p:extLst>
      <p:ext uri="{BB962C8B-B14F-4D97-AF65-F5344CB8AC3E}">
        <p14:creationId xmlns:p14="http://schemas.microsoft.com/office/powerpoint/2010/main" val="1150118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10421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525" y="1709739"/>
            <a:ext cx="10516255" cy="2852737"/>
          </a:xfrm>
        </p:spPr>
        <p:txBody>
          <a:bodyPr anchor="b"/>
          <a:lstStyle>
            <a:lvl1pPr>
              <a:defRPr sz="5998"/>
            </a:lvl1pPr>
          </a:lstStyle>
          <a:p>
            <a:r>
              <a:rPr lang="zh-CN" altLang="en-US"/>
              <a:t>单击此处编辑母版标题样式</a:t>
            </a:r>
          </a:p>
        </p:txBody>
      </p:sp>
      <p:sp>
        <p:nvSpPr>
          <p:cNvPr id="3" name="文本占位符 2"/>
          <p:cNvSpPr>
            <a:spLocks noGrp="1"/>
          </p:cNvSpPr>
          <p:nvPr>
            <p:ph type="body" idx="1"/>
          </p:nvPr>
        </p:nvSpPr>
        <p:spPr>
          <a:xfrm>
            <a:off x="831525" y="4589464"/>
            <a:ext cx="10516255" cy="1500187"/>
          </a:xfrm>
        </p:spPr>
        <p:txBody>
          <a:bodyPr/>
          <a:lstStyle>
            <a:lvl1pPr marL="0" indent="0">
              <a:buNone/>
              <a:defRPr sz="2399"/>
            </a:lvl1pPr>
            <a:lvl2pPr marL="457017" indent="0">
              <a:buNone/>
              <a:defRPr sz="1999"/>
            </a:lvl2pPr>
            <a:lvl3pPr marL="914034" indent="0">
              <a:buNone/>
              <a:defRPr sz="1799"/>
            </a:lvl3pPr>
            <a:lvl4pPr marL="1371051" indent="0">
              <a:buNone/>
              <a:defRPr sz="1599"/>
            </a:lvl4pPr>
            <a:lvl5pPr marL="1828068" indent="0">
              <a:buNone/>
              <a:defRPr sz="1599"/>
            </a:lvl5pPr>
            <a:lvl6pPr marL="2285086" indent="0">
              <a:buNone/>
              <a:defRPr sz="1599"/>
            </a:lvl6pPr>
            <a:lvl7pPr marL="2742103" indent="0">
              <a:buNone/>
              <a:defRPr sz="1599"/>
            </a:lvl7pPr>
            <a:lvl8pPr marL="3199120" indent="0">
              <a:buNone/>
              <a:defRPr sz="1599"/>
            </a:lvl8pPr>
            <a:lvl9pPr marL="3656137" indent="0">
              <a:buNone/>
              <a:defRPr sz="1599"/>
            </a:lvl9pPr>
          </a:lstStyle>
          <a:p>
            <a:pPr lvl="0"/>
            <a:r>
              <a:rPr lang="zh-CN" altLang="en-US"/>
              <a:t>单击此处编辑母版文本样式</a:t>
            </a:r>
          </a:p>
        </p:txBody>
      </p:sp>
    </p:spTree>
    <p:extLst>
      <p:ext uri="{BB962C8B-B14F-4D97-AF65-F5344CB8AC3E}">
        <p14:creationId xmlns:p14="http://schemas.microsoft.com/office/powerpoint/2010/main" val="9554102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362" y="1600201"/>
            <a:ext cx="5409675"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78" y="1600201"/>
            <a:ext cx="5411261"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1781363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460" y="365126"/>
            <a:ext cx="10516254" cy="1325563"/>
          </a:xfrm>
        </p:spPr>
        <p:txBody>
          <a:bodyPr/>
          <a:lstStyle/>
          <a:p>
            <a:r>
              <a:rPr lang="zh-CN" altLang="en-US"/>
              <a:t>单击此处编辑母版标题样式</a:t>
            </a:r>
          </a:p>
        </p:txBody>
      </p:sp>
      <p:sp>
        <p:nvSpPr>
          <p:cNvPr id="3" name="文本占位符 2"/>
          <p:cNvSpPr>
            <a:spLocks noGrp="1"/>
          </p:cNvSpPr>
          <p:nvPr>
            <p:ph type="body" idx="1"/>
          </p:nvPr>
        </p:nvSpPr>
        <p:spPr>
          <a:xfrm>
            <a:off x="839461" y="1681163"/>
            <a:ext cx="5157360" cy="823912"/>
          </a:xfrm>
        </p:spPr>
        <p:txBody>
          <a:bodyPr anchor="b"/>
          <a:lstStyle>
            <a:lvl1pPr marL="0" indent="0">
              <a:buNone/>
              <a:defRPr sz="2399" b="1"/>
            </a:lvl1pPr>
            <a:lvl2pPr marL="457017" indent="0">
              <a:buNone/>
              <a:defRPr sz="1999" b="1"/>
            </a:lvl2pPr>
            <a:lvl3pPr marL="914034" indent="0">
              <a:buNone/>
              <a:defRPr sz="1799" b="1"/>
            </a:lvl3pPr>
            <a:lvl4pPr marL="1371051" indent="0">
              <a:buNone/>
              <a:defRPr sz="1599" b="1"/>
            </a:lvl4pPr>
            <a:lvl5pPr marL="1828068" indent="0">
              <a:buNone/>
              <a:defRPr sz="1599" b="1"/>
            </a:lvl5pPr>
            <a:lvl6pPr marL="2285086" indent="0">
              <a:buNone/>
              <a:defRPr sz="1599" b="1"/>
            </a:lvl6pPr>
            <a:lvl7pPr marL="2742103" indent="0">
              <a:buNone/>
              <a:defRPr sz="1599" b="1"/>
            </a:lvl7pPr>
            <a:lvl8pPr marL="3199120" indent="0">
              <a:buNone/>
              <a:defRPr sz="1599" b="1"/>
            </a:lvl8pPr>
            <a:lvl9pPr marL="3656137" indent="0">
              <a:buNone/>
              <a:defRPr sz="1599" b="1"/>
            </a:lvl9pPr>
          </a:lstStyle>
          <a:p>
            <a:pPr lvl="0"/>
            <a:r>
              <a:rPr lang="zh-CN" altLang="en-US"/>
              <a:t>单击此处编辑母版文本样式</a:t>
            </a:r>
          </a:p>
        </p:txBody>
      </p:sp>
      <p:sp>
        <p:nvSpPr>
          <p:cNvPr id="4" name="内容占位符 3"/>
          <p:cNvSpPr>
            <a:spLocks noGrp="1"/>
          </p:cNvSpPr>
          <p:nvPr>
            <p:ph sz="half" idx="2"/>
          </p:nvPr>
        </p:nvSpPr>
        <p:spPr>
          <a:xfrm>
            <a:off x="839461" y="2505075"/>
            <a:ext cx="515736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964" y="1681163"/>
            <a:ext cx="5182750" cy="823912"/>
          </a:xfrm>
        </p:spPr>
        <p:txBody>
          <a:bodyPr anchor="b"/>
          <a:lstStyle>
            <a:lvl1pPr marL="0" indent="0">
              <a:buNone/>
              <a:defRPr sz="2399" b="1"/>
            </a:lvl1pPr>
            <a:lvl2pPr marL="457017" indent="0">
              <a:buNone/>
              <a:defRPr sz="1999" b="1"/>
            </a:lvl2pPr>
            <a:lvl3pPr marL="914034" indent="0">
              <a:buNone/>
              <a:defRPr sz="1799" b="1"/>
            </a:lvl3pPr>
            <a:lvl4pPr marL="1371051" indent="0">
              <a:buNone/>
              <a:defRPr sz="1599" b="1"/>
            </a:lvl4pPr>
            <a:lvl5pPr marL="1828068" indent="0">
              <a:buNone/>
              <a:defRPr sz="1599" b="1"/>
            </a:lvl5pPr>
            <a:lvl6pPr marL="2285086" indent="0">
              <a:buNone/>
              <a:defRPr sz="1599" b="1"/>
            </a:lvl6pPr>
            <a:lvl7pPr marL="2742103" indent="0">
              <a:buNone/>
              <a:defRPr sz="1599" b="1"/>
            </a:lvl7pPr>
            <a:lvl8pPr marL="3199120" indent="0">
              <a:buNone/>
              <a:defRPr sz="1599" b="1"/>
            </a:lvl8pPr>
            <a:lvl9pPr marL="3656137" indent="0">
              <a:buNone/>
              <a:defRPr sz="1599" b="1"/>
            </a:lvl9pPr>
          </a:lstStyle>
          <a:p>
            <a:pPr lvl="0"/>
            <a:r>
              <a:rPr lang="zh-CN" altLang="en-US"/>
              <a:t>单击此处编辑母版文本样式</a:t>
            </a:r>
          </a:p>
        </p:txBody>
      </p:sp>
      <p:sp>
        <p:nvSpPr>
          <p:cNvPr id="6" name="内容占位符 5"/>
          <p:cNvSpPr>
            <a:spLocks noGrp="1"/>
          </p:cNvSpPr>
          <p:nvPr>
            <p:ph sz="quarter" idx="4"/>
          </p:nvPr>
        </p:nvSpPr>
        <p:spPr>
          <a:xfrm>
            <a:off x="6172964" y="2505075"/>
            <a:ext cx="518275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1708777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33539649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75861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525" y="1709739"/>
            <a:ext cx="10516255" cy="2852737"/>
          </a:xfrm>
        </p:spPr>
        <p:txBody>
          <a:bodyPr anchor="b"/>
          <a:lstStyle>
            <a:lvl1pPr>
              <a:defRPr sz="5998"/>
            </a:lvl1pPr>
          </a:lstStyle>
          <a:p>
            <a:r>
              <a:rPr lang="zh-CN" altLang="en-US"/>
              <a:t>单击此处编辑母版标题样式</a:t>
            </a:r>
          </a:p>
        </p:txBody>
      </p:sp>
      <p:sp>
        <p:nvSpPr>
          <p:cNvPr id="3" name="文本占位符 2"/>
          <p:cNvSpPr>
            <a:spLocks noGrp="1"/>
          </p:cNvSpPr>
          <p:nvPr>
            <p:ph type="body" idx="1"/>
          </p:nvPr>
        </p:nvSpPr>
        <p:spPr>
          <a:xfrm>
            <a:off x="831525" y="4589464"/>
            <a:ext cx="10516255" cy="1500187"/>
          </a:xfrm>
        </p:spPr>
        <p:txBody>
          <a:bodyPr/>
          <a:lstStyle>
            <a:lvl1pPr marL="0" indent="0">
              <a:buNone/>
              <a:defRPr sz="2399"/>
            </a:lvl1pPr>
            <a:lvl2pPr marL="457017" indent="0">
              <a:buNone/>
              <a:defRPr sz="1999"/>
            </a:lvl2pPr>
            <a:lvl3pPr marL="914034" indent="0">
              <a:buNone/>
              <a:defRPr sz="1799"/>
            </a:lvl3pPr>
            <a:lvl4pPr marL="1371051" indent="0">
              <a:buNone/>
              <a:defRPr sz="1599"/>
            </a:lvl4pPr>
            <a:lvl5pPr marL="1828068" indent="0">
              <a:buNone/>
              <a:defRPr sz="1599"/>
            </a:lvl5pPr>
            <a:lvl6pPr marL="2285086" indent="0">
              <a:buNone/>
              <a:defRPr sz="1599"/>
            </a:lvl6pPr>
            <a:lvl7pPr marL="2742103" indent="0">
              <a:buNone/>
              <a:defRPr sz="1599"/>
            </a:lvl7pPr>
            <a:lvl8pPr marL="3199120" indent="0">
              <a:buNone/>
              <a:defRPr sz="1599"/>
            </a:lvl8pPr>
            <a:lvl9pPr marL="3656137" indent="0">
              <a:buNone/>
              <a:defRPr sz="1599"/>
            </a:lvl9pPr>
          </a:lstStyle>
          <a:p>
            <a:pPr lvl="0"/>
            <a:r>
              <a:rPr lang="zh-CN" altLang="en-US"/>
              <a:t>单击此处编辑母版文本样式</a:t>
            </a:r>
          </a:p>
        </p:txBody>
      </p:sp>
    </p:spTree>
    <p:extLst>
      <p:ext uri="{BB962C8B-B14F-4D97-AF65-F5344CB8AC3E}">
        <p14:creationId xmlns:p14="http://schemas.microsoft.com/office/powerpoint/2010/main" val="19382145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460" y="457200"/>
            <a:ext cx="3932289" cy="1600200"/>
          </a:xfrm>
        </p:spPr>
        <p:txBody>
          <a:bodyPr anchor="b"/>
          <a:lstStyle>
            <a:lvl1pPr>
              <a:defRPr sz="3199"/>
            </a:lvl1pPr>
          </a:lstStyle>
          <a:p>
            <a:r>
              <a:rPr lang="zh-CN" altLang="en-US"/>
              <a:t>单击此处编辑母版标题样式</a:t>
            </a:r>
          </a:p>
        </p:txBody>
      </p:sp>
      <p:sp>
        <p:nvSpPr>
          <p:cNvPr id="3" name="内容占位符 2"/>
          <p:cNvSpPr>
            <a:spLocks noGrp="1"/>
          </p:cNvSpPr>
          <p:nvPr>
            <p:ph idx="1"/>
          </p:nvPr>
        </p:nvSpPr>
        <p:spPr>
          <a:xfrm>
            <a:off x="5182751" y="987426"/>
            <a:ext cx="6172963" cy="4873625"/>
          </a:xfrm>
        </p:spPr>
        <p:txBody>
          <a:bodyPr/>
          <a:lstStyle>
            <a:lvl1pPr>
              <a:defRPr sz="3199"/>
            </a:lvl1pPr>
            <a:lvl2pPr>
              <a:defRPr sz="2799"/>
            </a:lvl2pPr>
            <a:lvl3pPr>
              <a:defRPr sz="2399"/>
            </a:lvl3pPr>
            <a:lvl4pPr>
              <a:defRPr sz="1999"/>
            </a:lvl4pPr>
            <a:lvl5pPr>
              <a:defRPr sz="1999"/>
            </a:lvl5pPr>
            <a:lvl6pPr>
              <a:defRPr sz="1999"/>
            </a:lvl6pPr>
            <a:lvl7pPr>
              <a:defRPr sz="1999"/>
            </a:lvl7pPr>
            <a:lvl8pPr>
              <a:defRPr sz="1999"/>
            </a:lvl8pPr>
            <a:lvl9pPr>
              <a:defRPr sz="19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460" y="2057400"/>
            <a:ext cx="3932289" cy="3811588"/>
          </a:xfrm>
        </p:spPr>
        <p:txBody>
          <a:bodyPr/>
          <a:lstStyle>
            <a:lvl1pPr marL="0" indent="0">
              <a:buNone/>
              <a:defRPr sz="1599"/>
            </a:lvl1pPr>
            <a:lvl2pPr marL="457017" indent="0">
              <a:buNone/>
              <a:defRPr sz="1399"/>
            </a:lvl2pPr>
            <a:lvl3pPr marL="914034" indent="0">
              <a:buNone/>
              <a:defRPr sz="1200"/>
            </a:lvl3pPr>
            <a:lvl4pPr marL="1371051" indent="0">
              <a:buNone/>
              <a:defRPr sz="1000"/>
            </a:lvl4pPr>
            <a:lvl5pPr marL="1828068" indent="0">
              <a:buNone/>
              <a:defRPr sz="1000"/>
            </a:lvl5pPr>
            <a:lvl6pPr marL="2285086" indent="0">
              <a:buNone/>
              <a:defRPr sz="1000"/>
            </a:lvl6pPr>
            <a:lvl7pPr marL="2742103" indent="0">
              <a:buNone/>
              <a:defRPr sz="1000"/>
            </a:lvl7pPr>
            <a:lvl8pPr marL="3199120" indent="0">
              <a:buNone/>
              <a:defRPr sz="1000"/>
            </a:lvl8pPr>
            <a:lvl9pPr marL="3656137"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249904617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460" y="457200"/>
            <a:ext cx="3932289" cy="1600200"/>
          </a:xfrm>
        </p:spPr>
        <p:txBody>
          <a:bodyPr anchor="b"/>
          <a:lstStyle>
            <a:lvl1pPr>
              <a:defRPr sz="3199"/>
            </a:lvl1pPr>
          </a:lstStyle>
          <a:p>
            <a:r>
              <a:rPr lang="zh-CN" altLang="en-US"/>
              <a:t>单击此处编辑母版标题样式</a:t>
            </a:r>
          </a:p>
        </p:txBody>
      </p:sp>
      <p:sp>
        <p:nvSpPr>
          <p:cNvPr id="3" name="图片占位符 2"/>
          <p:cNvSpPr>
            <a:spLocks noGrp="1"/>
          </p:cNvSpPr>
          <p:nvPr>
            <p:ph type="pic" idx="1"/>
          </p:nvPr>
        </p:nvSpPr>
        <p:spPr>
          <a:xfrm>
            <a:off x="5182751" y="987426"/>
            <a:ext cx="6172963" cy="4873625"/>
          </a:xfrm>
        </p:spPr>
        <p:txBody>
          <a:bodyPr/>
          <a:lstStyle>
            <a:lvl1pPr marL="0" indent="0">
              <a:buNone/>
              <a:defRPr sz="3199"/>
            </a:lvl1pPr>
            <a:lvl2pPr marL="457017" indent="0">
              <a:buNone/>
              <a:defRPr sz="2799"/>
            </a:lvl2pPr>
            <a:lvl3pPr marL="914034" indent="0">
              <a:buNone/>
              <a:defRPr sz="2399"/>
            </a:lvl3pPr>
            <a:lvl4pPr marL="1371051" indent="0">
              <a:buNone/>
              <a:defRPr sz="1999"/>
            </a:lvl4pPr>
            <a:lvl5pPr marL="1828068" indent="0">
              <a:buNone/>
              <a:defRPr sz="1999"/>
            </a:lvl5pPr>
            <a:lvl6pPr marL="2285086" indent="0">
              <a:buNone/>
              <a:defRPr sz="1999"/>
            </a:lvl6pPr>
            <a:lvl7pPr marL="2742103" indent="0">
              <a:buNone/>
              <a:defRPr sz="1999"/>
            </a:lvl7pPr>
            <a:lvl8pPr marL="3199120" indent="0">
              <a:buNone/>
              <a:defRPr sz="1999"/>
            </a:lvl8pPr>
            <a:lvl9pPr marL="3656137" indent="0">
              <a:buNone/>
              <a:defRPr sz="1999"/>
            </a:lvl9pPr>
          </a:lstStyle>
          <a:p>
            <a:pPr lvl="0"/>
            <a:endParaRPr lang="zh-CN" altLang="en-US" noProof="0"/>
          </a:p>
        </p:txBody>
      </p:sp>
      <p:sp>
        <p:nvSpPr>
          <p:cNvPr id="4" name="文本占位符 3"/>
          <p:cNvSpPr>
            <a:spLocks noGrp="1"/>
          </p:cNvSpPr>
          <p:nvPr>
            <p:ph type="body" sz="half" idx="2"/>
          </p:nvPr>
        </p:nvSpPr>
        <p:spPr>
          <a:xfrm>
            <a:off x="839460" y="2057400"/>
            <a:ext cx="3932289" cy="3811588"/>
          </a:xfrm>
        </p:spPr>
        <p:txBody>
          <a:bodyPr/>
          <a:lstStyle>
            <a:lvl1pPr marL="0" indent="0">
              <a:buNone/>
              <a:defRPr sz="1599"/>
            </a:lvl1pPr>
            <a:lvl2pPr marL="457017" indent="0">
              <a:buNone/>
              <a:defRPr sz="1399"/>
            </a:lvl2pPr>
            <a:lvl3pPr marL="914034" indent="0">
              <a:buNone/>
              <a:defRPr sz="1200"/>
            </a:lvl3pPr>
            <a:lvl4pPr marL="1371051" indent="0">
              <a:buNone/>
              <a:defRPr sz="1000"/>
            </a:lvl4pPr>
            <a:lvl5pPr marL="1828068" indent="0">
              <a:buNone/>
              <a:defRPr sz="1000"/>
            </a:lvl5pPr>
            <a:lvl6pPr marL="2285086" indent="0">
              <a:buNone/>
              <a:defRPr sz="1000"/>
            </a:lvl6pPr>
            <a:lvl7pPr marL="2742103" indent="0">
              <a:buNone/>
              <a:defRPr sz="1000"/>
            </a:lvl7pPr>
            <a:lvl8pPr marL="3199120" indent="0">
              <a:buNone/>
              <a:defRPr sz="1000"/>
            </a:lvl8pPr>
            <a:lvl9pPr marL="3656137"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19465158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90522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509" y="908050"/>
            <a:ext cx="2742129"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362" y="908050"/>
            <a:ext cx="8078807"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97322588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405" y="1122363"/>
            <a:ext cx="9145190" cy="2387600"/>
          </a:xfrm>
        </p:spPr>
        <p:txBody>
          <a:bodyPr anchor="b"/>
          <a:lstStyle>
            <a:lvl1pPr algn="ctr">
              <a:defRPr sz="5998"/>
            </a:lvl1pPr>
          </a:lstStyle>
          <a:p>
            <a:r>
              <a:rPr lang="zh-CN" altLang="en-US"/>
              <a:t>单击此处编辑母版标题样式</a:t>
            </a:r>
          </a:p>
        </p:txBody>
      </p:sp>
      <p:sp>
        <p:nvSpPr>
          <p:cNvPr id="3" name="副标题 2"/>
          <p:cNvSpPr>
            <a:spLocks noGrp="1"/>
          </p:cNvSpPr>
          <p:nvPr>
            <p:ph type="subTitle" idx="1"/>
          </p:nvPr>
        </p:nvSpPr>
        <p:spPr>
          <a:xfrm>
            <a:off x="1523405" y="3602038"/>
            <a:ext cx="9145190" cy="1655762"/>
          </a:xfrm>
        </p:spPr>
        <p:txBody>
          <a:bodyPr/>
          <a:lstStyle>
            <a:lvl1pPr marL="0" indent="0" algn="ctr">
              <a:buNone/>
              <a:defRPr sz="2399"/>
            </a:lvl1pPr>
            <a:lvl2pPr marL="457017" indent="0" algn="ctr">
              <a:buNone/>
              <a:defRPr sz="1999"/>
            </a:lvl2pPr>
            <a:lvl3pPr marL="914034" indent="0" algn="ctr">
              <a:buNone/>
              <a:defRPr sz="1799"/>
            </a:lvl3pPr>
            <a:lvl4pPr marL="1371051" indent="0" algn="ctr">
              <a:buNone/>
              <a:defRPr sz="1599"/>
            </a:lvl4pPr>
            <a:lvl5pPr marL="1828068" indent="0" algn="ctr">
              <a:buNone/>
              <a:defRPr sz="1599"/>
            </a:lvl5pPr>
            <a:lvl6pPr marL="2285086" indent="0" algn="ctr">
              <a:buNone/>
              <a:defRPr sz="1599"/>
            </a:lvl6pPr>
            <a:lvl7pPr marL="2742103" indent="0" algn="ctr">
              <a:buNone/>
              <a:defRPr sz="1599"/>
            </a:lvl7pPr>
            <a:lvl8pPr marL="3199120" indent="0" algn="ctr">
              <a:buNone/>
              <a:defRPr sz="1599"/>
            </a:lvl8pPr>
            <a:lvl9pPr marL="3656137" indent="0" algn="ctr">
              <a:buNone/>
              <a:defRPr sz="1599"/>
            </a:lvl9pPr>
          </a:lstStyle>
          <a:p>
            <a:r>
              <a:rPr lang="zh-CN" altLang="en-US"/>
              <a:t>单击此处编辑母版副标题样式</a:t>
            </a:r>
          </a:p>
        </p:txBody>
      </p:sp>
    </p:spTree>
    <p:extLst>
      <p:ext uri="{BB962C8B-B14F-4D97-AF65-F5344CB8AC3E}">
        <p14:creationId xmlns:p14="http://schemas.microsoft.com/office/powerpoint/2010/main" val="183278643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8272068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525" y="1709739"/>
            <a:ext cx="10516255" cy="2852737"/>
          </a:xfrm>
        </p:spPr>
        <p:txBody>
          <a:bodyPr anchor="b"/>
          <a:lstStyle>
            <a:lvl1pPr>
              <a:defRPr sz="5998"/>
            </a:lvl1pPr>
          </a:lstStyle>
          <a:p>
            <a:r>
              <a:rPr lang="zh-CN" altLang="en-US"/>
              <a:t>单击此处编辑母版标题样式</a:t>
            </a:r>
          </a:p>
        </p:txBody>
      </p:sp>
      <p:sp>
        <p:nvSpPr>
          <p:cNvPr id="3" name="文本占位符 2"/>
          <p:cNvSpPr>
            <a:spLocks noGrp="1"/>
          </p:cNvSpPr>
          <p:nvPr>
            <p:ph type="body" idx="1"/>
          </p:nvPr>
        </p:nvSpPr>
        <p:spPr>
          <a:xfrm>
            <a:off x="831525" y="4589464"/>
            <a:ext cx="10516255" cy="1500187"/>
          </a:xfrm>
        </p:spPr>
        <p:txBody>
          <a:bodyPr/>
          <a:lstStyle>
            <a:lvl1pPr marL="0" indent="0">
              <a:buNone/>
              <a:defRPr sz="2399"/>
            </a:lvl1pPr>
            <a:lvl2pPr marL="457017" indent="0">
              <a:buNone/>
              <a:defRPr sz="1999"/>
            </a:lvl2pPr>
            <a:lvl3pPr marL="914034" indent="0">
              <a:buNone/>
              <a:defRPr sz="1799"/>
            </a:lvl3pPr>
            <a:lvl4pPr marL="1371051" indent="0">
              <a:buNone/>
              <a:defRPr sz="1599"/>
            </a:lvl4pPr>
            <a:lvl5pPr marL="1828068" indent="0">
              <a:buNone/>
              <a:defRPr sz="1599"/>
            </a:lvl5pPr>
            <a:lvl6pPr marL="2285086" indent="0">
              <a:buNone/>
              <a:defRPr sz="1599"/>
            </a:lvl6pPr>
            <a:lvl7pPr marL="2742103" indent="0">
              <a:buNone/>
              <a:defRPr sz="1599"/>
            </a:lvl7pPr>
            <a:lvl8pPr marL="3199120" indent="0">
              <a:buNone/>
              <a:defRPr sz="1599"/>
            </a:lvl8pPr>
            <a:lvl9pPr marL="3656137" indent="0">
              <a:buNone/>
              <a:defRPr sz="1599"/>
            </a:lvl9pPr>
          </a:lstStyle>
          <a:p>
            <a:pPr lvl="0"/>
            <a:r>
              <a:rPr lang="zh-CN" altLang="en-US"/>
              <a:t>单击此处编辑母版文本样式</a:t>
            </a:r>
          </a:p>
        </p:txBody>
      </p:sp>
    </p:spTree>
    <p:extLst>
      <p:ext uri="{BB962C8B-B14F-4D97-AF65-F5344CB8AC3E}">
        <p14:creationId xmlns:p14="http://schemas.microsoft.com/office/powerpoint/2010/main" val="16248070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362" y="1600201"/>
            <a:ext cx="5409675"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78" y="1600201"/>
            <a:ext cx="5411261"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3916982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460" y="365126"/>
            <a:ext cx="10516254" cy="1325563"/>
          </a:xfrm>
        </p:spPr>
        <p:txBody>
          <a:bodyPr/>
          <a:lstStyle/>
          <a:p>
            <a:r>
              <a:rPr lang="zh-CN" altLang="en-US"/>
              <a:t>单击此处编辑母版标题样式</a:t>
            </a:r>
          </a:p>
        </p:txBody>
      </p:sp>
      <p:sp>
        <p:nvSpPr>
          <p:cNvPr id="3" name="文本占位符 2"/>
          <p:cNvSpPr>
            <a:spLocks noGrp="1"/>
          </p:cNvSpPr>
          <p:nvPr>
            <p:ph type="body" idx="1"/>
          </p:nvPr>
        </p:nvSpPr>
        <p:spPr>
          <a:xfrm>
            <a:off x="839461" y="1681163"/>
            <a:ext cx="5157360" cy="823912"/>
          </a:xfrm>
        </p:spPr>
        <p:txBody>
          <a:bodyPr anchor="b"/>
          <a:lstStyle>
            <a:lvl1pPr marL="0" indent="0">
              <a:buNone/>
              <a:defRPr sz="2399" b="1"/>
            </a:lvl1pPr>
            <a:lvl2pPr marL="457017" indent="0">
              <a:buNone/>
              <a:defRPr sz="1999" b="1"/>
            </a:lvl2pPr>
            <a:lvl3pPr marL="914034" indent="0">
              <a:buNone/>
              <a:defRPr sz="1799" b="1"/>
            </a:lvl3pPr>
            <a:lvl4pPr marL="1371051" indent="0">
              <a:buNone/>
              <a:defRPr sz="1599" b="1"/>
            </a:lvl4pPr>
            <a:lvl5pPr marL="1828068" indent="0">
              <a:buNone/>
              <a:defRPr sz="1599" b="1"/>
            </a:lvl5pPr>
            <a:lvl6pPr marL="2285086" indent="0">
              <a:buNone/>
              <a:defRPr sz="1599" b="1"/>
            </a:lvl6pPr>
            <a:lvl7pPr marL="2742103" indent="0">
              <a:buNone/>
              <a:defRPr sz="1599" b="1"/>
            </a:lvl7pPr>
            <a:lvl8pPr marL="3199120" indent="0">
              <a:buNone/>
              <a:defRPr sz="1599" b="1"/>
            </a:lvl8pPr>
            <a:lvl9pPr marL="3656137" indent="0">
              <a:buNone/>
              <a:defRPr sz="1599" b="1"/>
            </a:lvl9pPr>
          </a:lstStyle>
          <a:p>
            <a:pPr lvl="0"/>
            <a:r>
              <a:rPr lang="zh-CN" altLang="en-US"/>
              <a:t>单击此处编辑母版文本样式</a:t>
            </a:r>
          </a:p>
        </p:txBody>
      </p:sp>
      <p:sp>
        <p:nvSpPr>
          <p:cNvPr id="4" name="内容占位符 3"/>
          <p:cNvSpPr>
            <a:spLocks noGrp="1"/>
          </p:cNvSpPr>
          <p:nvPr>
            <p:ph sz="half" idx="2"/>
          </p:nvPr>
        </p:nvSpPr>
        <p:spPr>
          <a:xfrm>
            <a:off x="839461" y="2505075"/>
            <a:ext cx="515736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964" y="1681163"/>
            <a:ext cx="5182750" cy="823912"/>
          </a:xfrm>
        </p:spPr>
        <p:txBody>
          <a:bodyPr anchor="b"/>
          <a:lstStyle>
            <a:lvl1pPr marL="0" indent="0">
              <a:buNone/>
              <a:defRPr sz="2399" b="1"/>
            </a:lvl1pPr>
            <a:lvl2pPr marL="457017" indent="0">
              <a:buNone/>
              <a:defRPr sz="1999" b="1"/>
            </a:lvl2pPr>
            <a:lvl3pPr marL="914034" indent="0">
              <a:buNone/>
              <a:defRPr sz="1799" b="1"/>
            </a:lvl3pPr>
            <a:lvl4pPr marL="1371051" indent="0">
              <a:buNone/>
              <a:defRPr sz="1599" b="1"/>
            </a:lvl4pPr>
            <a:lvl5pPr marL="1828068" indent="0">
              <a:buNone/>
              <a:defRPr sz="1599" b="1"/>
            </a:lvl5pPr>
            <a:lvl6pPr marL="2285086" indent="0">
              <a:buNone/>
              <a:defRPr sz="1599" b="1"/>
            </a:lvl6pPr>
            <a:lvl7pPr marL="2742103" indent="0">
              <a:buNone/>
              <a:defRPr sz="1599" b="1"/>
            </a:lvl7pPr>
            <a:lvl8pPr marL="3199120" indent="0">
              <a:buNone/>
              <a:defRPr sz="1599" b="1"/>
            </a:lvl8pPr>
            <a:lvl9pPr marL="3656137" indent="0">
              <a:buNone/>
              <a:defRPr sz="1599" b="1"/>
            </a:lvl9pPr>
          </a:lstStyle>
          <a:p>
            <a:pPr lvl="0"/>
            <a:r>
              <a:rPr lang="zh-CN" altLang="en-US"/>
              <a:t>单击此处编辑母版文本样式</a:t>
            </a:r>
          </a:p>
        </p:txBody>
      </p:sp>
      <p:sp>
        <p:nvSpPr>
          <p:cNvPr id="6" name="内容占位符 5"/>
          <p:cNvSpPr>
            <a:spLocks noGrp="1"/>
          </p:cNvSpPr>
          <p:nvPr>
            <p:ph sz="quarter" idx="4"/>
          </p:nvPr>
        </p:nvSpPr>
        <p:spPr>
          <a:xfrm>
            <a:off x="6172964" y="2505075"/>
            <a:ext cx="518275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06794331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41203683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362" y="1600201"/>
            <a:ext cx="5409675"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78" y="1600201"/>
            <a:ext cx="5411261"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45313250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207912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460" y="457200"/>
            <a:ext cx="3932289" cy="1600200"/>
          </a:xfrm>
        </p:spPr>
        <p:txBody>
          <a:bodyPr anchor="b"/>
          <a:lstStyle>
            <a:lvl1pPr>
              <a:defRPr sz="3199"/>
            </a:lvl1pPr>
          </a:lstStyle>
          <a:p>
            <a:r>
              <a:rPr lang="zh-CN" altLang="en-US"/>
              <a:t>单击此处编辑母版标题样式</a:t>
            </a:r>
          </a:p>
        </p:txBody>
      </p:sp>
      <p:sp>
        <p:nvSpPr>
          <p:cNvPr id="3" name="内容占位符 2"/>
          <p:cNvSpPr>
            <a:spLocks noGrp="1"/>
          </p:cNvSpPr>
          <p:nvPr>
            <p:ph idx="1"/>
          </p:nvPr>
        </p:nvSpPr>
        <p:spPr>
          <a:xfrm>
            <a:off x="5182751" y="987426"/>
            <a:ext cx="6172963" cy="4873625"/>
          </a:xfrm>
        </p:spPr>
        <p:txBody>
          <a:bodyPr/>
          <a:lstStyle>
            <a:lvl1pPr>
              <a:defRPr sz="3199"/>
            </a:lvl1pPr>
            <a:lvl2pPr>
              <a:defRPr sz="2799"/>
            </a:lvl2pPr>
            <a:lvl3pPr>
              <a:defRPr sz="2399"/>
            </a:lvl3pPr>
            <a:lvl4pPr>
              <a:defRPr sz="1999"/>
            </a:lvl4pPr>
            <a:lvl5pPr>
              <a:defRPr sz="1999"/>
            </a:lvl5pPr>
            <a:lvl6pPr>
              <a:defRPr sz="1999"/>
            </a:lvl6pPr>
            <a:lvl7pPr>
              <a:defRPr sz="1999"/>
            </a:lvl7pPr>
            <a:lvl8pPr>
              <a:defRPr sz="1999"/>
            </a:lvl8pPr>
            <a:lvl9pPr>
              <a:defRPr sz="19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460" y="2057400"/>
            <a:ext cx="3932289" cy="3811588"/>
          </a:xfrm>
        </p:spPr>
        <p:txBody>
          <a:bodyPr/>
          <a:lstStyle>
            <a:lvl1pPr marL="0" indent="0">
              <a:buNone/>
              <a:defRPr sz="1599"/>
            </a:lvl1pPr>
            <a:lvl2pPr marL="457017" indent="0">
              <a:buNone/>
              <a:defRPr sz="1399"/>
            </a:lvl2pPr>
            <a:lvl3pPr marL="914034" indent="0">
              <a:buNone/>
              <a:defRPr sz="1200"/>
            </a:lvl3pPr>
            <a:lvl4pPr marL="1371051" indent="0">
              <a:buNone/>
              <a:defRPr sz="1000"/>
            </a:lvl4pPr>
            <a:lvl5pPr marL="1828068" indent="0">
              <a:buNone/>
              <a:defRPr sz="1000"/>
            </a:lvl5pPr>
            <a:lvl6pPr marL="2285086" indent="0">
              <a:buNone/>
              <a:defRPr sz="1000"/>
            </a:lvl6pPr>
            <a:lvl7pPr marL="2742103" indent="0">
              <a:buNone/>
              <a:defRPr sz="1000"/>
            </a:lvl7pPr>
            <a:lvl8pPr marL="3199120" indent="0">
              <a:buNone/>
              <a:defRPr sz="1000"/>
            </a:lvl8pPr>
            <a:lvl9pPr marL="3656137"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98063030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460" y="457200"/>
            <a:ext cx="3932289" cy="1600200"/>
          </a:xfrm>
        </p:spPr>
        <p:txBody>
          <a:bodyPr anchor="b"/>
          <a:lstStyle>
            <a:lvl1pPr>
              <a:defRPr sz="3199"/>
            </a:lvl1pPr>
          </a:lstStyle>
          <a:p>
            <a:r>
              <a:rPr lang="zh-CN" altLang="en-US"/>
              <a:t>单击此处编辑母版标题样式</a:t>
            </a:r>
          </a:p>
        </p:txBody>
      </p:sp>
      <p:sp>
        <p:nvSpPr>
          <p:cNvPr id="3" name="图片占位符 2"/>
          <p:cNvSpPr>
            <a:spLocks noGrp="1"/>
          </p:cNvSpPr>
          <p:nvPr>
            <p:ph type="pic" idx="1"/>
          </p:nvPr>
        </p:nvSpPr>
        <p:spPr>
          <a:xfrm>
            <a:off x="5182751" y="987426"/>
            <a:ext cx="6172963" cy="4873625"/>
          </a:xfrm>
        </p:spPr>
        <p:txBody>
          <a:bodyPr/>
          <a:lstStyle>
            <a:lvl1pPr marL="0" indent="0">
              <a:buNone/>
              <a:defRPr sz="3199"/>
            </a:lvl1pPr>
            <a:lvl2pPr marL="457017" indent="0">
              <a:buNone/>
              <a:defRPr sz="2799"/>
            </a:lvl2pPr>
            <a:lvl3pPr marL="914034" indent="0">
              <a:buNone/>
              <a:defRPr sz="2399"/>
            </a:lvl3pPr>
            <a:lvl4pPr marL="1371051" indent="0">
              <a:buNone/>
              <a:defRPr sz="1999"/>
            </a:lvl4pPr>
            <a:lvl5pPr marL="1828068" indent="0">
              <a:buNone/>
              <a:defRPr sz="1999"/>
            </a:lvl5pPr>
            <a:lvl6pPr marL="2285086" indent="0">
              <a:buNone/>
              <a:defRPr sz="1999"/>
            </a:lvl6pPr>
            <a:lvl7pPr marL="2742103" indent="0">
              <a:buNone/>
              <a:defRPr sz="1999"/>
            </a:lvl7pPr>
            <a:lvl8pPr marL="3199120" indent="0">
              <a:buNone/>
              <a:defRPr sz="1999"/>
            </a:lvl8pPr>
            <a:lvl9pPr marL="3656137" indent="0">
              <a:buNone/>
              <a:defRPr sz="1999"/>
            </a:lvl9pPr>
          </a:lstStyle>
          <a:p>
            <a:pPr lvl="0"/>
            <a:endParaRPr lang="zh-CN" altLang="en-US" noProof="0"/>
          </a:p>
        </p:txBody>
      </p:sp>
      <p:sp>
        <p:nvSpPr>
          <p:cNvPr id="4" name="文本占位符 3"/>
          <p:cNvSpPr>
            <a:spLocks noGrp="1"/>
          </p:cNvSpPr>
          <p:nvPr>
            <p:ph type="body" sz="half" idx="2"/>
          </p:nvPr>
        </p:nvSpPr>
        <p:spPr>
          <a:xfrm>
            <a:off x="839460" y="2057400"/>
            <a:ext cx="3932289" cy="3811588"/>
          </a:xfrm>
        </p:spPr>
        <p:txBody>
          <a:bodyPr/>
          <a:lstStyle>
            <a:lvl1pPr marL="0" indent="0">
              <a:buNone/>
              <a:defRPr sz="1599"/>
            </a:lvl1pPr>
            <a:lvl2pPr marL="457017" indent="0">
              <a:buNone/>
              <a:defRPr sz="1399"/>
            </a:lvl2pPr>
            <a:lvl3pPr marL="914034" indent="0">
              <a:buNone/>
              <a:defRPr sz="1200"/>
            </a:lvl3pPr>
            <a:lvl4pPr marL="1371051" indent="0">
              <a:buNone/>
              <a:defRPr sz="1000"/>
            </a:lvl4pPr>
            <a:lvl5pPr marL="1828068" indent="0">
              <a:buNone/>
              <a:defRPr sz="1000"/>
            </a:lvl5pPr>
            <a:lvl6pPr marL="2285086" indent="0">
              <a:buNone/>
              <a:defRPr sz="1000"/>
            </a:lvl6pPr>
            <a:lvl7pPr marL="2742103" indent="0">
              <a:buNone/>
              <a:defRPr sz="1000"/>
            </a:lvl7pPr>
            <a:lvl8pPr marL="3199120" indent="0">
              <a:buNone/>
              <a:defRPr sz="1000"/>
            </a:lvl8pPr>
            <a:lvl9pPr marL="3656137"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423318815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19715271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509" y="908050"/>
            <a:ext cx="2742129"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362" y="908050"/>
            <a:ext cx="8078807"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91544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460" y="365126"/>
            <a:ext cx="10516254" cy="1325563"/>
          </a:xfrm>
        </p:spPr>
        <p:txBody>
          <a:bodyPr/>
          <a:lstStyle/>
          <a:p>
            <a:r>
              <a:rPr lang="zh-CN" altLang="en-US"/>
              <a:t>单击此处编辑母版标题样式</a:t>
            </a:r>
          </a:p>
        </p:txBody>
      </p:sp>
      <p:sp>
        <p:nvSpPr>
          <p:cNvPr id="3" name="文本占位符 2"/>
          <p:cNvSpPr>
            <a:spLocks noGrp="1"/>
          </p:cNvSpPr>
          <p:nvPr>
            <p:ph type="body" idx="1"/>
          </p:nvPr>
        </p:nvSpPr>
        <p:spPr>
          <a:xfrm>
            <a:off x="839461" y="1681163"/>
            <a:ext cx="5157360" cy="823912"/>
          </a:xfrm>
        </p:spPr>
        <p:txBody>
          <a:bodyPr anchor="b"/>
          <a:lstStyle>
            <a:lvl1pPr marL="0" indent="0">
              <a:buNone/>
              <a:defRPr sz="2399" b="1"/>
            </a:lvl1pPr>
            <a:lvl2pPr marL="457017" indent="0">
              <a:buNone/>
              <a:defRPr sz="1999" b="1"/>
            </a:lvl2pPr>
            <a:lvl3pPr marL="914034" indent="0">
              <a:buNone/>
              <a:defRPr sz="1799" b="1"/>
            </a:lvl3pPr>
            <a:lvl4pPr marL="1371051" indent="0">
              <a:buNone/>
              <a:defRPr sz="1599" b="1"/>
            </a:lvl4pPr>
            <a:lvl5pPr marL="1828068" indent="0">
              <a:buNone/>
              <a:defRPr sz="1599" b="1"/>
            </a:lvl5pPr>
            <a:lvl6pPr marL="2285086" indent="0">
              <a:buNone/>
              <a:defRPr sz="1599" b="1"/>
            </a:lvl6pPr>
            <a:lvl7pPr marL="2742103" indent="0">
              <a:buNone/>
              <a:defRPr sz="1599" b="1"/>
            </a:lvl7pPr>
            <a:lvl8pPr marL="3199120" indent="0">
              <a:buNone/>
              <a:defRPr sz="1599" b="1"/>
            </a:lvl8pPr>
            <a:lvl9pPr marL="3656137" indent="0">
              <a:buNone/>
              <a:defRPr sz="1599" b="1"/>
            </a:lvl9pPr>
          </a:lstStyle>
          <a:p>
            <a:pPr lvl="0"/>
            <a:r>
              <a:rPr lang="zh-CN" altLang="en-US"/>
              <a:t>单击此处编辑母版文本样式</a:t>
            </a:r>
          </a:p>
        </p:txBody>
      </p:sp>
      <p:sp>
        <p:nvSpPr>
          <p:cNvPr id="4" name="内容占位符 3"/>
          <p:cNvSpPr>
            <a:spLocks noGrp="1"/>
          </p:cNvSpPr>
          <p:nvPr>
            <p:ph sz="half" idx="2"/>
          </p:nvPr>
        </p:nvSpPr>
        <p:spPr>
          <a:xfrm>
            <a:off x="839461" y="2505075"/>
            <a:ext cx="515736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964" y="1681163"/>
            <a:ext cx="5182750" cy="823912"/>
          </a:xfrm>
        </p:spPr>
        <p:txBody>
          <a:bodyPr anchor="b"/>
          <a:lstStyle>
            <a:lvl1pPr marL="0" indent="0">
              <a:buNone/>
              <a:defRPr sz="2399" b="1"/>
            </a:lvl1pPr>
            <a:lvl2pPr marL="457017" indent="0">
              <a:buNone/>
              <a:defRPr sz="1999" b="1"/>
            </a:lvl2pPr>
            <a:lvl3pPr marL="914034" indent="0">
              <a:buNone/>
              <a:defRPr sz="1799" b="1"/>
            </a:lvl3pPr>
            <a:lvl4pPr marL="1371051" indent="0">
              <a:buNone/>
              <a:defRPr sz="1599" b="1"/>
            </a:lvl4pPr>
            <a:lvl5pPr marL="1828068" indent="0">
              <a:buNone/>
              <a:defRPr sz="1599" b="1"/>
            </a:lvl5pPr>
            <a:lvl6pPr marL="2285086" indent="0">
              <a:buNone/>
              <a:defRPr sz="1599" b="1"/>
            </a:lvl6pPr>
            <a:lvl7pPr marL="2742103" indent="0">
              <a:buNone/>
              <a:defRPr sz="1599" b="1"/>
            </a:lvl7pPr>
            <a:lvl8pPr marL="3199120" indent="0">
              <a:buNone/>
              <a:defRPr sz="1599" b="1"/>
            </a:lvl8pPr>
            <a:lvl9pPr marL="3656137" indent="0">
              <a:buNone/>
              <a:defRPr sz="1599" b="1"/>
            </a:lvl9pPr>
          </a:lstStyle>
          <a:p>
            <a:pPr lvl="0"/>
            <a:r>
              <a:rPr lang="zh-CN" altLang="en-US"/>
              <a:t>单击此处编辑母版文本样式</a:t>
            </a:r>
          </a:p>
        </p:txBody>
      </p:sp>
      <p:sp>
        <p:nvSpPr>
          <p:cNvPr id="6" name="内容占位符 5"/>
          <p:cNvSpPr>
            <a:spLocks noGrp="1"/>
          </p:cNvSpPr>
          <p:nvPr>
            <p:ph sz="quarter" idx="4"/>
          </p:nvPr>
        </p:nvSpPr>
        <p:spPr>
          <a:xfrm>
            <a:off x="6172964" y="2505075"/>
            <a:ext cx="518275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092928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4930091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103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460" y="457200"/>
            <a:ext cx="3932289" cy="1600200"/>
          </a:xfrm>
        </p:spPr>
        <p:txBody>
          <a:bodyPr anchor="b"/>
          <a:lstStyle>
            <a:lvl1pPr>
              <a:defRPr sz="3199"/>
            </a:lvl1pPr>
          </a:lstStyle>
          <a:p>
            <a:r>
              <a:rPr lang="zh-CN" altLang="en-US"/>
              <a:t>单击此处编辑母版标题样式</a:t>
            </a:r>
          </a:p>
        </p:txBody>
      </p:sp>
      <p:sp>
        <p:nvSpPr>
          <p:cNvPr id="3" name="内容占位符 2"/>
          <p:cNvSpPr>
            <a:spLocks noGrp="1"/>
          </p:cNvSpPr>
          <p:nvPr>
            <p:ph idx="1"/>
          </p:nvPr>
        </p:nvSpPr>
        <p:spPr>
          <a:xfrm>
            <a:off x="5182751" y="987426"/>
            <a:ext cx="6172963" cy="4873625"/>
          </a:xfrm>
        </p:spPr>
        <p:txBody>
          <a:bodyPr/>
          <a:lstStyle>
            <a:lvl1pPr>
              <a:defRPr sz="3199"/>
            </a:lvl1pPr>
            <a:lvl2pPr>
              <a:defRPr sz="2799"/>
            </a:lvl2pPr>
            <a:lvl3pPr>
              <a:defRPr sz="2399"/>
            </a:lvl3pPr>
            <a:lvl4pPr>
              <a:defRPr sz="1999"/>
            </a:lvl4pPr>
            <a:lvl5pPr>
              <a:defRPr sz="1999"/>
            </a:lvl5pPr>
            <a:lvl6pPr>
              <a:defRPr sz="1999"/>
            </a:lvl6pPr>
            <a:lvl7pPr>
              <a:defRPr sz="1999"/>
            </a:lvl7pPr>
            <a:lvl8pPr>
              <a:defRPr sz="1999"/>
            </a:lvl8pPr>
            <a:lvl9pPr>
              <a:defRPr sz="19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460" y="2057400"/>
            <a:ext cx="3932289" cy="3811588"/>
          </a:xfrm>
        </p:spPr>
        <p:txBody>
          <a:bodyPr/>
          <a:lstStyle>
            <a:lvl1pPr marL="0" indent="0">
              <a:buNone/>
              <a:defRPr sz="1599"/>
            </a:lvl1pPr>
            <a:lvl2pPr marL="457017" indent="0">
              <a:buNone/>
              <a:defRPr sz="1399"/>
            </a:lvl2pPr>
            <a:lvl3pPr marL="914034" indent="0">
              <a:buNone/>
              <a:defRPr sz="1200"/>
            </a:lvl3pPr>
            <a:lvl4pPr marL="1371051" indent="0">
              <a:buNone/>
              <a:defRPr sz="1000"/>
            </a:lvl4pPr>
            <a:lvl5pPr marL="1828068" indent="0">
              <a:buNone/>
              <a:defRPr sz="1000"/>
            </a:lvl5pPr>
            <a:lvl6pPr marL="2285086" indent="0">
              <a:buNone/>
              <a:defRPr sz="1000"/>
            </a:lvl6pPr>
            <a:lvl7pPr marL="2742103" indent="0">
              <a:buNone/>
              <a:defRPr sz="1000"/>
            </a:lvl7pPr>
            <a:lvl8pPr marL="3199120" indent="0">
              <a:buNone/>
              <a:defRPr sz="1000"/>
            </a:lvl8pPr>
            <a:lvl9pPr marL="3656137"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1688149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460" y="457200"/>
            <a:ext cx="3932289" cy="1600200"/>
          </a:xfrm>
        </p:spPr>
        <p:txBody>
          <a:bodyPr anchor="b"/>
          <a:lstStyle>
            <a:lvl1pPr>
              <a:defRPr sz="3199"/>
            </a:lvl1pPr>
          </a:lstStyle>
          <a:p>
            <a:r>
              <a:rPr lang="zh-CN" altLang="en-US"/>
              <a:t>单击此处编辑母版标题样式</a:t>
            </a:r>
          </a:p>
        </p:txBody>
      </p:sp>
      <p:sp>
        <p:nvSpPr>
          <p:cNvPr id="3" name="图片占位符 2"/>
          <p:cNvSpPr>
            <a:spLocks noGrp="1"/>
          </p:cNvSpPr>
          <p:nvPr>
            <p:ph type="pic" idx="1"/>
          </p:nvPr>
        </p:nvSpPr>
        <p:spPr>
          <a:xfrm>
            <a:off x="5182751" y="987426"/>
            <a:ext cx="6172963" cy="4873625"/>
          </a:xfrm>
        </p:spPr>
        <p:txBody>
          <a:bodyPr/>
          <a:lstStyle>
            <a:lvl1pPr marL="0" indent="0">
              <a:buNone/>
              <a:defRPr sz="3199"/>
            </a:lvl1pPr>
            <a:lvl2pPr marL="457017" indent="0">
              <a:buNone/>
              <a:defRPr sz="2799"/>
            </a:lvl2pPr>
            <a:lvl3pPr marL="914034" indent="0">
              <a:buNone/>
              <a:defRPr sz="2399"/>
            </a:lvl3pPr>
            <a:lvl4pPr marL="1371051" indent="0">
              <a:buNone/>
              <a:defRPr sz="1999"/>
            </a:lvl4pPr>
            <a:lvl5pPr marL="1828068" indent="0">
              <a:buNone/>
              <a:defRPr sz="1999"/>
            </a:lvl5pPr>
            <a:lvl6pPr marL="2285086" indent="0">
              <a:buNone/>
              <a:defRPr sz="1999"/>
            </a:lvl6pPr>
            <a:lvl7pPr marL="2742103" indent="0">
              <a:buNone/>
              <a:defRPr sz="1999"/>
            </a:lvl7pPr>
            <a:lvl8pPr marL="3199120" indent="0">
              <a:buNone/>
              <a:defRPr sz="1999"/>
            </a:lvl8pPr>
            <a:lvl9pPr marL="3656137" indent="0">
              <a:buNone/>
              <a:defRPr sz="1999"/>
            </a:lvl9pPr>
          </a:lstStyle>
          <a:p>
            <a:pPr lvl="0"/>
            <a:endParaRPr lang="zh-CN" altLang="en-US" noProof="0"/>
          </a:p>
        </p:txBody>
      </p:sp>
      <p:sp>
        <p:nvSpPr>
          <p:cNvPr id="4" name="文本占位符 3"/>
          <p:cNvSpPr>
            <a:spLocks noGrp="1"/>
          </p:cNvSpPr>
          <p:nvPr>
            <p:ph type="body" sz="half" idx="2"/>
          </p:nvPr>
        </p:nvSpPr>
        <p:spPr>
          <a:xfrm>
            <a:off x="839460" y="2057400"/>
            <a:ext cx="3932289" cy="3811588"/>
          </a:xfrm>
        </p:spPr>
        <p:txBody>
          <a:bodyPr/>
          <a:lstStyle>
            <a:lvl1pPr marL="0" indent="0">
              <a:buNone/>
              <a:defRPr sz="1599"/>
            </a:lvl1pPr>
            <a:lvl2pPr marL="457017" indent="0">
              <a:buNone/>
              <a:defRPr sz="1399"/>
            </a:lvl2pPr>
            <a:lvl3pPr marL="914034" indent="0">
              <a:buNone/>
              <a:defRPr sz="1200"/>
            </a:lvl3pPr>
            <a:lvl4pPr marL="1371051" indent="0">
              <a:buNone/>
              <a:defRPr sz="1000"/>
            </a:lvl4pPr>
            <a:lvl5pPr marL="1828068" indent="0">
              <a:buNone/>
              <a:defRPr sz="1000"/>
            </a:lvl5pPr>
            <a:lvl6pPr marL="2285086" indent="0">
              <a:buNone/>
              <a:defRPr sz="1000"/>
            </a:lvl6pPr>
            <a:lvl7pPr marL="2742103" indent="0">
              <a:buNone/>
              <a:defRPr sz="1000"/>
            </a:lvl7pPr>
            <a:lvl8pPr marL="3199120" indent="0">
              <a:buNone/>
              <a:defRPr sz="1000"/>
            </a:lvl8pPr>
            <a:lvl9pPr marL="3656137"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30275247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3.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84262136-2DAE-4530-9D88-E2089F9B586F}"/>
              </a:ext>
            </a:extLst>
          </p:cNvPr>
          <p:cNvSpPr>
            <a:spLocks noGrp="1" noChangeArrowheads="1"/>
          </p:cNvSpPr>
          <p:nvPr>
            <p:ph type="title"/>
          </p:nvPr>
        </p:nvSpPr>
        <p:spPr bwMode="auto">
          <a:xfrm>
            <a:off x="609362" y="908050"/>
            <a:ext cx="10973276"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2051" name="Rectangle 3">
            <a:extLst>
              <a:ext uri="{FF2B5EF4-FFF2-40B4-BE49-F238E27FC236}">
                <a16:creationId xmlns:a16="http://schemas.microsoft.com/office/drawing/2014/main" id="{64D40C97-D173-435D-B939-19A6F762318D}"/>
              </a:ext>
            </a:extLst>
          </p:cNvPr>
          <p:cNvSpPr>
            <a:spLocks noGrp="1" noChangeArrowheads="1"/>
          </p:cNvSpPr>
          <p:nvPr>
            <p:ph type="body" idx="1"/>
          </p:nvPr>
        </p:nvSpPr>
        <p:spPr bwMode="auto">
          <a:xfrm>
            <a:off x="609362" y="1600201"/>
            <a:ext cx="10973276"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p:txBody>
      </p:sp>
    </p:spTree>
    <p:extLst>
      <p:ext uri="{BB962C8B-B14F-4D97-AF65-F5344CB8AC3E}">
        <p14:creationId xmlns:p14="http://schemas.microsoft.com/office/powerpoint/2010/main" val="1583480588"/>
      </p:ext>
    </p:extLst>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2399" kern="1200">
          <a:solidFill>
            <a:schemeClr val="tx1"/>
          </a:solidFill>
          <a:latin typeface="+mj-lt"/>
          <a:ea typeface="+mj-ea"/>
          <a:cs typeface="+mj-cs"/>
        </a:defRPr>
      </a:lvl1pPr>
      <a:lvl2pPr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5pPr>
      <a:lvl6pPr marL="457017"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6pPr>
      <a:lvl7pPr marL="914034"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7pPr>
      <a:lvl8pPr marL="1371051"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8pPr>
      <a:lvl9pPr marL="1828068"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9pPr>
    </p:titleStyle>
    <p:bodyStyle>
      <a:lvl1pPr marL="342763" indent="-342763" algn="l" rtl="0" eaLnBrk="0" fontAlgn="base" hangingPunct="0">
        <a:spcBef>
          <a:spcPct val="20000"/>
        </a:spcBef>
        <a:spcAft>
          <a:spcPct val="0"/>
        </a:spcAft>
        <a:buChar char="•"/>
        <a:defRPr sz="1999" kern="1200">
          <a:solidFill>
            <a:schemeClr val="tx1"/>
          </a:solidFill>
          <a:latin typeface="+mn-lt"/>
          <a:ea typeface="+mn-ea"/>
          <a:cs typeface="+mn-cs"/>
        </a:defRPr>
      </a:lvl1pPr>
      <a:lvl2pPr marL="742653" indent="-285636" algn="l" rtl="0" eaLnBrk="0" fontAlgn="base" hangingPunct="0">
        <a:spcBef>
          <a:spcPct val="20000"/>
        </a:spcBef>
        <a:spcAft>
          <a:spcPct val="0"/>
        </a:spcAft>
        <a:buChar char="–"/>
        <a:defRPr sz="1999" kern="1200">
          <a:solidFill>
            <a:schemeClr val="tx1"/>
          </a:solidFill>
          <a:latin typeface="+mn-lt"/>
          <a:ea typeface="仿宋_GB2312" pitchFamily="1" charset="-122"/>
          <a:cs typeface="+mn-cs"/>
        </a:defRPr>
      </a:lvl2pPr>
      <a:lvl3pPr marL="1142543" indent="-228509" algn="l" rtl="0" eaLnBrk="0" fontAlgn="base" hangingPunct="0">
        <a:spcBef>
          <a:spcPct val="20000"/>
        </a:spcBef>
        <a:spcAft>
          <a:spcPct val="0"/>
        </a:spcAft>
        <a:buChar char="•"/>
        <a:defRPr sz="2399" kern="1200">
          <a:solidFill>
            <a:schemeClr val="tx1"/>
          </a:solidFill>
          <a:latin typeface="+mn-lt"/>
          <a:ea typeface="宋体" panose="02010600030101010101" pitchFamily="2" charset="-122"/>
          <a:cs typeface="+mn-cs"/>
        </a:defRPr>
      </a:lvl3pPr>
      <a:lvl4pPr marL="1599560" indent="-228509" algn="l" rtl="0" eaLnBrk="0" fontAlgn="base" hangingPunct="0">
        <a:spcBef>
          <a:spcPct val="20000"/>
        </a:spcBef>
        <a:spcAft>
          <a:spcPct val="0"/>
        </a:spcAft>
        <a:buChar char="–"/>
        <a:defRPr sz="1999" kern="1200">
          <a:solidFill>
            <a:schemeClr val="tx1"/>
          </a:solidFill>
          <a:latin typeface="+mn-lt"/>
          <a:ea typeface="宋体" panose="02010600030101010101" pitchFamily="2" charset="-122"/>
          <a:cs typeface="+mn-cs"/>
        </a:defRPr>
      </a:lvl4pPr>
      <a:lvl5pPr marL="2056577" indent="-228509" algn="l" rtl="0" eaLnBrk="0" fontAlgn="base" hangingPunct="0">
        <a:spcBef>
          <a:spcPct val="20000"/>
        </a:spcBef>
        <a:spcAft>
          <a:spcPct val="0"/>
        </a:spcAft>
        <a:buChar char="»"/>
        <a:defRPr sz="1999" kern="1200">
          <a:solidFill>
            <a:schemeClr val="tx1"/>
          </a:solidFill>
          <a:latin typeface="+mn-lt"/>
          <a:ea typeface="宋体" panose="02010600030101010101"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DB6638F8-42B8-4D19-BC4F-EF56A8AF5D70}"/>
              </a:ext>
            </a:extLst>
          </p:cNvPr>
          <p:cNvSpPr>
            <a:spLocks noGrp="1" noChangeArrowheads="1"/>
          </p:cNvSpPr>
          <p:nvPr>
            <p:ph type="title"/>
          </p:nvPr>
        </p:nvSpPr>
        <p:spPr bwMode="auto">
          <a:xfrm>
            <a:off x="609362" y="908050"/>
            <a:ext cx="10973276"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1027" name="Rectangle 3">
            <a:extLst>
              <a:ext uri="{FF2B5EF4-FFF2-40B4-BE49-F238E27FC236}">
                <a16:creationId xmlns:a16="http://schemas.microsoft.com/office/drawing/2014/main" id="{6352F305-8DBF-4F56-A7A1-6E8EC43C8AEA}"/>
              </a:ext>
            </a:extLst>
          </p:cNvPr>
          <p:cNvSpPr>
            <a:spLocks noGrp="1" noChangeArrowheads="1"/>
          </p:cNvSpPr>
          <p:nvPr>
            <p:ph type="body" idx="1"/>
          </p:nvPr>
        </p:nvSpPr>
        <p:spPr bwMode="auto">
          <a:xfrm>
            <a:off x="609362" y="1600201"/>
            <a:ext cx="10973276"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p:txBody>
      </p:sp>
    </p:spTree>
    <p:extLst>
      <p:ext uri="{BB962C8B-B14F-4D97-AF65-F5344CB8AC3E}">
        <p14:creationId xmlns:p14="http://schemas.microsoft.com/office/powerpoint/2010/main" val="1374215452"/>
      </p:ext>
    </p:extLst>
  </p:cSld>
  <p:clrMap bg1="dk2" tx1="lt1" bg2="dk1"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0" fontAlgn="base" hangingPunct="0">
        <a:spcBef>
          <a:spcPct val="0"/>
        </a:spcBef>
        <a:spcAft>
          <a:spcPct val="0"/>
        </a:spcAft>
        <a:defRPr sz="2399" kern="1200">
          <a:solidFill>
            <a:schemeClr val="tx1"/>
          </a:solidFill>
          <a:latin typeface="+mj-lt"/>
          <a:ea typeface="+mj-ea"/>
          <a:cs typeface="+mj-cs"/>
        </a:defRPr>
      </a:lvl1pPr>
      <a:lvl2pPr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5pPr>
      <a:lvl6pPr marL="457017"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6pPr>
      <a:lvl7pPr marL="914034"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7pPr>
      <a:lvl8pPr marL="1371051"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8pPr>
      <a:lvl9pPr marL="1828068"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9pPr>
    </p:titleStyle>
    <p:bodyStyle>
      <a:lvl1pPr marL="342763" indent="-342763" algn="l" rtl="0" eaLnBrk="0" fontAlgn="base" hangingPunct="0">
        <a:spcBef>
          <a:spcPct val="20000"/>
        </a:spcBef>
        <a:spcAft>
          <a:spcPct val="0"/>
        </a:spcAft>
        <a:buChar char="•"/>
        <a:defRPr sz="1999" kern="1200">
          <a:solidFill>
            <a:schemeClr val="tx1"/>
          </a:solidFill>
          <a:latin typeface="+mn-lt"/>
          <a:ea typeface="+mn-ea"/>
          <a:cs typeface="+mn-cs"/>
        </a:defRPr>
      </a:lvl1pPr>
      <a:lvl2pPr marL="742653" indent="-285636" algn="l" rtl="0" eaLnBrk="0" fontAlgn="base" hangingPunct="0">
        <a:spcBef>
          <a:spcPct val="20000"/>
        </a:spcBef>
        <a:spcAft>
          <a:spcPct val="0"/>
        </a:spcAft>
        <a:buChar char="–"/>
        <a:defRPr sz="1999" kern="1200">
          <a:solidFill>
            <a:schemeClr val="tx1"/>
          </a:solidFill>
          <a:latin typeface="+mn-lt"/>
          <a:ea typeface="仿宋_GB2312" pitchFamily="1" charset="-122"/>
          <a:cs typeface="+mn-cs"/>
        </a:defRPr>
      </a:lvl2pPr>
      <a:lvl3pPr marL="1142543" indent="-228509" algn="l" rtl="0" eaLnBrk="0" fontAlgn="base" hangingPunct="0">
        <a:spcBef>
          <a:spcPct val="20000"/>
        </a:spcBef>
        <a:spcAft>
          <a:spcPct val="0"/>
        </a:spcAft>
        <a:buChar char="•"/>
        <a:defRPr sz="2399" kern="1200">
          <a:solidFill>
            <a:schemeClr val="tx1"/>
          </a:solidFill>
          <a:latin typeface="+mn-lt"/>
          <a:ea typeface="宋体" panose="02010600030101010101" pitchFamily="2" charset="-122"/>
          <a:cs typeface="+mn-cs"/>
        </a:defRPr>
      </a:lvl3pPr>
      <a:lvl4pPr marL="1599560" indent="-228509" algn="l" rtl="0" eaLnBrk="0" fontAlgn="base" hangingPunct="0">
        <a:spcBef>
          <a:spcPct val="20000"/>
        </a:spcBef>
        <a:spcAft>
          <a:spcPct val="0"/>
        </a:spcAft>
        <a:buChar char="–"/>
        <a:defRPr sz="1999" kern="1200">
          <a:solidFill>
            <a:schemeClr val="tx1"/>
          </a:solidFill>
          <a:latin typeface="+mn-lt"/>
          <a:ea typeface="宋体" panose="02010600030101010101" pitchFamily="2" charset="-122"/>
          <a:cs typeface="+mn-cs"/>
        </a:defRPr>
      </a:lvl4pPr>
      <a:lvl5pPr marL="2056577" indent="-228509" algn="l" rtl="0" eaLnBrk="0" fontAlgn="base" hangingPunct="0">
        <a:spcBef>
          <a:spcPct val="20000"/>
        </a:spcBef>
        <a:spcAft>
          <a:spcPct val="0"/>
        </a:spcAft>
        <a:buChar char="»"/>
        <a:defRPr sz="1999" kern="1200">
          <a:solidFill>
            <a:schemeClr val="tx1"/>
          </a:solidFill>
          <a:latin typeface="+mn-lt"/>
          <a:ea typeface="宋体" panose="02010600030101010101"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E191CD5D-6A84-4C26-8265-3DE1091016C0}"/>
              </a:ext>
            </a:extLst>
          </p:cNvPr>
          <p:cNvSpPr>
            <a:spLocks noGrp="1" noChangeArrowheads="1"/>
          </p:cNvSpPr>
          <p:nvPr>
            <p:ph type="title"/>
          </p:nvPr>
        </p:nvSpPr>
        <p:spPr bwMode="auto">
          <a:xfrm>
            <a:off x="609362" y="908050"/>
            <a:ext cx="10973276"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4099" name="Rectangle 3">
            <a:extLst>
              <a:ext uri="{FF2B5EF4-FFF2-40B4-BE49-F238E27FC236}">
                <a16:creationId xmlns:a16="http://schemas.microsoft.com/office/drawing/2014/main" id="{AE6CD689-119C-43D2-B19E-8F6BEBE070E0}"/>
              </a:ext>
            </a:extLst>
          </p:cNvPr>
          <p:cNvSpPr>
            <a:spLocks noGrp="1" noChangeArrowheads="1"/>
          </p:cNvSpPr>
          <p:nvPr>
            <p:ph type="body" idx="1"/>
          </p:nvPr>
        </p:nvSpPr>
        <p:spPr bwMode="auto">
          <a:xfrm>
            <a:off x="609362" y="1600201"/>
            <a:ext cx="10973276"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p:txBody>
      </p:sp>
    </p:spTree>
    <p:extLst>
      <p:ext uri="{BB962C8B-B14F-4D97-AF65-F5344CB8AC3E}">
        <p14:creationId xmlns:p14="http://schemas.microsoft.com/office/powerpoint/2010/main" val="2993307246"/>
      </p:ext>
    </p:extLst>
  </p:cSld>
  <p:clrMap bg1="dk2" tx1="lt1" bg2="dk1"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spcBef>
          <a:spcPct val="0"/>
        </a:spcBef>
        <a:spcAft>
          <a:spcPct val="0"/>
        </a:spcAft>
        <a:defRPr sz="2399" kern="1200">
          <a:solidFill>
            <a:schemeClr val="tx1"/>
          </a:solidFill>
          <a:latin typeface="+mj-lt"/>
          <a:ea typeface="+mj-ea"/>
          <a:cs typeface="+mj-cs"/>
        </a:defRPr>
      </a:lvl1pPr>
      <a:lvl2pPr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5pPr>
      <a:lvl6pPr marL="457017"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6pPr>
      <a:lvl7pPr marL="914034"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7pPr>
      <a:lvl8pPr marL="1371051"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8pPr>
      <a:lvl9pPr marL="1828068"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9pPr>
    </p:titleStyle>
    <p:bodyStyle>
      <a:lvl1pPr marL="342763" indent="-342763" algn="l" rtl="0" eaLnBrk="0" fontAlgn="base" hangingPunct="0">
        <a:spcBef>
          <a:spcPct val="20000"/>
        </a:spcBef>
        <a:spcAft>
          <a:spcPct val="0"/>
        </a:spcAft>
        <a:buChar char="•"/>
        <a:defRPr sz="1999" kern="1200">
          <a:solidFill>
            <a:schemeClr val="tx1"/>
          </a:solidFill>
          <a:latin typeface="+mn-lt"/>
          <a:ea typeface="+mn-ea"/>
          <a:cs typeface="+mn-cs"/>
        </a:defRPr>
      </a:lvl1pPr>
      <a:lvl2pPr marL="742653" indent="-285636" algn="l" rtl="0" eaLnBrk="0" fontAlgn="base" hangingPunct="0">
        <a:spcBef>
          <a:spcPct val="20000"/>
        </a:spcBef>
        <a:spcAft>
          <a:spcPct val="0"/>
        </a:spcAft>
        <a:buChar char="–"/>
        <a:defRPr sz="1999" kern="1200">
          <a:solidFill>
            <a:schemeClr val="tx1"/>
          </a:solidFill>
          <a:latin typeface="+mn-lt"/>
          <a:ea typeface="仿宋_GB2312" pitchFamily="1" charset="-122"/>
          <a:cs typeface="+mn-cs"/>
        </a:defRPr>
      </a:lvl2pPr>
      <a:lvl3pPr marL="1142543" indent="-228509" algn="l" rtl="0" eaLnBrk="0" fontAlgn="base" hangingPunct="0">
        <a:spcBef>
          <a:spcPct val="20000"/>
        </a:spcBef>
        <a:spcAft>
          <a:spcPct val="0"/>
        </a:spcAft>
        <a:buChar char="•"/>
        <a:defRPr sz="2399" kern="1200">
          <a:solidFill>
            <a:schemeClr val="tx1"/>
          </a:solidFill>
          <a:latin typeface="+mn-lt"/>
          <a:ea typeface="宋体" panose="02010600030101010101" pitchFamily="2" charset="-122"/>
          <a:cs typeface="+mn-cs"/>
        </a:defRPr>
      </a:lvl3pPr>
      <a:lvl4pPr marL="1599560" indent="-228509" algn="l" rtl="0" eaLnBrk="0" fontAlgn="base" hangingPunct="0">
        <a:spcBef>
          <a:spcPct val="20000"/>
        </a:spcBef>
        <a:spcAft>
          <a:spcPct val="0"/>
        </a:spcAft>
        <a:buChar char="–"/>
        <a:defRPr sz="1999" kern="1200">
          <a:solidFill>
            <a:schemeClr val="tx1"/>
          </a:solidFill>
          <a:latin typeface="+mn-lt"/>
          <a:ea typeface="宋体" panose="02010600030101010101" pitchFamily="2" charset="-122"/>
          <a:cs typeface="+mn-cs"/>
        </a:defRPr>
      </a:lvl4pPr>
      <a:lvl5pPr marL="2056577" indent="-228509" algn="l" rtl="0" eaLnBrk="0" fontAlgn="base" hangingPunct="0">
        <a:spcBef>
          <a:spcPct val="20000"/>
        </a:spcBef>
        <a:spcAft>
          <a:spcPct val="0"/>
        </a:spcAft>
        <a:buChar char="»"/>
        <a:defRPr sz="1999" kern="1200">
          <a:solidFill>
            <a:schemeClr val="tx1"/>
          </a:solidFill>
          <a:latin typeface="+mn-lt"/>
          <a:ea typeface="宋体" panose="02010600030101010101"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矩形 3">
            <a:extLst>
              <a:ext uri="{FF2B5EF4-FFF2-40B4-BE49-F238E27FC236}">
                <a16:creationId xmlns:a16="http://schemas.microsoft.com/office/drawing/2014/main" id="{36377CD4-62BC-44DE-99A0-2A38DC296833}"/>
              </a:ext>
            </a:extLst>
          </p:cNvPr>
          <p:cNvSpPr>
            <a:spLocks noChangeArrowheads="1"/>
          </p:cNvSpPr>
          <p:nvPr userDrawn="1"/>
        </p:nvSpPr>
        <p:spPr bwMode="auto">
          <a:xfrm>
            <a:off x="5466803" y="6537326"/>
            <a:ext cx="1258395" cy="320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sz="1799"/>
          </a:p>
        </p:txBody>
      </p:sp>
      <p:sp>
        <p:nvSpPr>
          <p:cNvPr id="3075" name="TextBox 4">
            <a:extLst>
              <a:ext uri="{FF2B5EF4-FFF2-40B4-BE49-F238E27FC236}">
                <a16:creationId xmlns:a16="http://schemas.microsoft.com/office/drawing/2014/main" id="{092088D2-1064-4C49-A7BB-1C3A66BAA370}"/>
              </a:ext>
            </a:extLst>
          </p:cNvPr>
          <p:cNvSpPr txBox="1">
            <a:spLocks noChangeArrowheads="1"/>
          </p:cNvSpPr>
          <p:nvPr userDrawn="1"/>
        </p:nvSpPr>
        <p:spPr bwMode="auto">
          <a:xfrm>
            <a:off x="5877804" y="6537325"/>
            <a:ext cx="43639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fld id="{9797B148-A936-4CB8-A10F-E932968EA914}" type="slidenum">
              <a:rPr lang="zh-CN" altLang="en-US" sz="1599" smtClean="0">
                <a:solidFill>
                  <a:schemeClr val="accent2"/>
                </a:solidFill>
              </a:rPr>
              <a:pPr algn="ctr" eaLnBrk="1" hangingPunct="1">
                <a:buFont typeface="Arial" panose="020B0604020202020204" pitchFamily="34" charset="0"/>
                <a:buNone/>
                <a:defRPr/>
              </a:pPr>
              <a:t>‹#›</a:t>
            </a:fld>
            <a:endParaRPr lang="zh-CN" altLang="en-US" sz="1599">
              <a:solidFill>
                <a:schemeClr val="accent2"/>
              </a:solidFill>
            </a:endParaRPr>
          </a:p>
        </p:txBody>
      </p:sp>
      <p:sp>
        <p:nvSpPr>
          <p:cNvPr id="3076" name="Rectangle 2">
            <a:extLst>
              <a:ext uri="{FF2B5EF4-FFF2-40B4-BE49-F238E27FC236}">
                <a16:creationId xmlns:a16="http://schemas.microsoft.com/office/drawing/2014/main" id="{5058CC07-F6B5-47DE-BB96-75495D5300CE}"/>
              </a:ext>
            </a:extLst>
          </p:cNvPr>
          <p:cNvSpPr>
            <a:spLocks noGrp="1" noChangeArrowheads="1"/>
          </p:cNvSpPr>
          <p:nvPr>
            <p:ph type="title"/>
          </p:nvPr>
        </p:nvSpPr>
        <p:spPr bwMode="auto">
          <a:xfrm>
            <a:off x="609362" y="908050"/>
            <a:ext cx="10973276"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3077" name="Rectangle 3">
            <a:extLst>
              <a:ext uri="{FF2B5EF4-FFF2-40B4-BE49-F238E27FC236}">
                <a16:creationId xmlns:a16="http://schemas.microsoft.com/office/drawing/2014/main" id="{308DAC29-7BC3-4EE0-9F57-48FAD4891340}"/>
              </a:ext>
            </a:extLst>
          </p:cNvPr>
          <p:cNvSpPr>
            <a:spLocks noGrp="1" noChangeArrowheads="1"/>
          </p:cNvSpPr>
          <p:nvPr>
            <p:ph type="body" idx="1"/>
          </p:nvPr>
        </p:nvSpPr>
        <p:spPr bwMode="auto">
          <a:xfrm>
            <a:off x="609362" y="1600201"/>
            <a:ext cx="10973276"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p:txBody>
      </p:sp>
    </p:spTree>
    <p:extLst>
      <p:ext uri="{BB962C8B-B14F-4D97-AF65-F5344CB8AC3E}">
        <p14:creationId xmlns:p14="http://schemas.microsoft.com/office/powerpoint/2010/main" val="1057025818"/>
      </p:ext>
    </p:extLst>
  </p:cSld>
  <p:clrMap bg1="dk2" tx1="lt1" bg2="dk1"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2399" kern="1200">
          <a:solidFill>
            <a:schemeClr val="tx1"/>
          </a:solidFill>
          <a:latin typeface="+mj-lt"/>
          <a:ea typeface="+mj-ea"/>
          <a:cs typeface="+mj-cs"/>
        </a:defRPr>
      </a:lvl1pPr>
      <a:lvl2pPr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5pPr>
      <a:lvl6pPr marL="457017"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6pPr>
      <a:lvl7pPr marL="914034"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7pPr>
      <a:lvl8pPr marL="1371051"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8pPr>
      <a:lvl9pPr marL="1828068" algn="l" rtl="0" eaLnBrk="0" fontAlgn="base" hangingPunct="0">
        <a:spcBef>
          <a:spcPct val="0"/>
        </a:spcBef>
        <a:spcAft>
          <a:spcPct val="0"/>
        </a:spcAft>
        <a:defRPr sz="2399">
          <a:solidFill>
            <a:schemeClr val="tx1"/>
          </a:solidFill>
          <a:latin typeface="Arial" panose="020B0604020202020204" pitchFamily="34" charset="0"/>
          <a:ea typeface="微软雅黑" panose="020B0503020204020204" pitchFamily="34" charset="-122"/>
        </a:defRPr>
      </a:lvl9pPr>
    </p:titleStyle>
    <p:bodyStyle>
      <a:lvl1pPr marL="342763" indent="-342763" algn="l" rtl="0" eaLnBrk="0" fontAlgn="base" hangingPunct="0">
        <a:spcBef>
          <a:spcPct val="20000"/>
        </a:spcBef>
        <a:spcAft>
          <a:spcPct val="0"/>
        </a:spcAft>
        <a:buChar char="•"/>
        <a:defRPr sz="1999" kern="1200">
          <a:solidFill>
            <a:schemeClr val="tx1"/>
          </a:solidFill>
          <a:latin typeface="+mn-lt"/>
          <a:ea typeface="+mn-ea"/>
          <a:cs typeface="+mn-cs"/>
        </a:defRPr>
      </a:lvl1pPr>
      <a:lvl2pPr marL="742653" indent="-285636" algn="l" rtl="0" eaLnBrk="0" fontAlgn="base" hangingPunct="0">
        <a:spcBef>
          <a:spcPct val="20000"/>
        </a:spcBef>
        <a:spcAft>
          <a:spcPct val="0"/>
        </a:spcAft>
        <a:buChar char="–"/>
        <a:defRPr sz="1999" kern="1200">
          <a:solidFill>
            <a:schemeClr val="tx1"/>
          </a:solidFill>
          <a:latin typeface="+mn-lt"/>
          <a:ea typeface="仿宋_GB2312" pitchFamily="1" charset="-122"/>
          <a:cs typeface="+mn-cs"/>
        </a:defRPr>
      </a:lvl2pPr>
      <a:lvl3pPr marL="1142543" indent="-228509" algn="l" rtl="0" eaLnBrk="0" fontAlgn="base" hangingPunct="0">
        <a:spcBef>
          <a:spcPct val="20000"/>
        </a:spcBef>
        <a:spcAft>
          <a:spcPct val="0"/>
        </a:spcAft>
        <a:buChar char="•"/>
        <a:defRPr sz="2399" kern="1200">
          <a:solidFill>
            <a:schemeClr val="tx1"/>
          </a:solidFill>
          <a:latin typeface="+mn-lt"/>
          <a:ea typeface="宋体" panose="02010600030101010101" pitchFamily="2" charset="-122"/>
          <a:cs typeface="+mn-cs"/>
        </a:defRPr>
      </a:lvl3pPr>
      <a:lvl4pPr marL="1599560" indent="-228509" algn="l" rtl="0" eaLnBrk="0" fontAlgn="base" hangingPunct="0">
        <a:spcBef>
          <a:spcPct val="20000"/>
        </a:spcBef>
        <a:spcAft>
          <a:spcPct val="0"/>
        </a:spcAft>
        <a:buChar char="–"/>
        <a:defRPr sz="1999" kern="1200">
          <a:solidFill>
            <a:schemeClr val="tx1"/>
          </a:solidFill>
          <a:latin typeface="+mn-lt"/>
          <a:ea typeface="宋体" panose="02010600030101010101" pitchFamily="2" charset="-122"/>
          <a:cs typeface="+mn-cs"/>
        </a:defRPr>
      </a:lvl4pPr>
      <a:lvl5pPr marL="2056577" indent="-228509" algn="l" rtl="0" eaLnBrk="0" fontAlgn="base" hangingPunct="0">
        <a:spcBef>
          <a:spcPct val="20000"/>
        </a:spcBef>
        <a:spcAft>
          <a:spcPct val="0"/>
        </a:spcAft>
        <a:buChar char="»"/>
        <a:defRPr sz="1999" kern="1200">
          <a:solidFill>
            <a:schemeClr val="tx1"/>
          </a:solidFill>
          <a:latin typeface="+mn-lt"/>
          <a:ea typeface="宋体" panose="02010600030101010101"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8.xml"/><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40.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40.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3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40.xml"/><Relationship Id="rId5" Type="http://schemas.openxmlformats.org/officeDocument/2006/relationships/image" Target="../media/image42.jpeg"/><Relationship Id="rId4" Type="http://schemas.openxmlformats.org/officeDocument/2006/relationships/image" Target="../media/image41.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16.jpeg"/><Relationship Id="rId1" Type="http://schemas.openxmlformats.org/officeDocument/2006/relationships/slideLayout" Target="../slideLayouts/slideLayout40.xml"/><Relationship Id="rId4" Type="http://schemas.openxmlformats.org/officeDocument/2006/relationships/image" Target="../media/image44.jpeg"/></Relationships>
</file>

<file path=ppt/slides/_rels/slide3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0.xml"/><Relationship Id="rId5" Type="http://schemas.openxmlformats.org/officeDocument/2006/relationships/image" Target="../media/image19.jpeg"/><Relationship Id="rId4" Type="http://schemas.openxmlformats.org/officeDocument/2006/relationships/image" Target="../media/image18.jpeg"/></Relationships>
</file>

<file path=ppt/slides/_rels/slide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7170" name="图片 8">
            <a:extLst>
              <a:ext uri="{FF2B5EF4-FFF2-40B4-BE49-F238E27FC236}">
                <a16:creationId xmlns:a16="http://schemas.microsoft.com/office/drawing/2014/main" id="{92B97AA3-BCA9-4E74-9678-F4BEEC7519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93089" y="909035"/>
            <a:ext cx="3426075" cy="5768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4">
            <a:extLst>
              <a:ext uri="{FF2B5EF4-FFF2-40B4-BE49-F238E27FC236}">
                <a16:creationId xmlns:a16="http://schemas.microsoft.com/office/drawing/2014/main" id="{4E227CB6-006A-48F6-9C57-5AB3ED87DFDA}"/>
              </a:ext>
            </a:extLst>
          </p:cNvPr>
          <p:cNvSpPr txBox="1">
            <a:spLocks noChangeArrowheads="1"/>
          </p:cNvSpPr>
          <p:nvPr/>
        </p:nvSpPr>
        <p:spPr bwMode="auto">
          <a:xfrm>
            <a:off x="587147" y="613875"/>
            <a:ext cx="7740801" cy="430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999">
                <a:solidFill>
                  <a:srgbClr val="000000"/>
                </a:solidFill>
                <a:latin typeface="宋体" panose="02010600030101010101" pitchFamily="2" charset="-122"/>
                <a:ea typeface="宋体" panose="02010600030101010101" pitchFamily="2" charset="-122"/>
              </a:rPr>
              <a:t>中国风传统文化</a:t>
            </a:r>
            <a:r>
              <a:rPr lang="en-US" altLang="zh-CN" sz="1999">
                <a:solidFill>
                  <a:srgbClr val="000000"/>
                </a:solidFill>
                <a:latin typeface="宋体" panose="02010600030101010101" pitchFamily="2" charset="-122"/>
                <a:ea typeface="宋体" panose="02010600030101010101" pitchFamily="2" charset="-122"/>
              </a:rPr>
              <a:t>/</a:t>
            </a:r>
            <a:r>
              <a:rPr lang="zh-CN" altLang="en-US" sz="1999">
                <a:solidFill>
                  <a:srgbClr val="000000"/>
                </a:solidFill>
                <a:latin typeface="宋体" panose="02010600030101010101" pitchFamily="2" charset="-122"/>
                <a:ea typeface="宋体" panose="02010600030101010101" pitchFamily="2" charset="-122"/>
              </a:rPr>
              <a:t>国学主题</a:t>
            </a:r>
            <a:r>
              <a:rPr lang="en-US" altLang="zh-CN" sz="1999">
                <a:solidFill>
                  <a:srgbClr val="000000"/>
                </a:solidFill>
                <a:latin typeface="宋体" panose="02010600030101010101" pitchFamily="2" charset="-122"/>
                <a:ea typeface="宋体" panose="02010600030101010101" pitchFamily="2" charset="-122"/>
              </a:rPr>
              <a:t>PPT</a:t>
            </a:r>
            <a:r>
              <a:rPr lang="zh-CN" altLang="en-US" sz="1999">
                <a:solidFill>
                  <a:srgbClr val="000000"/>
                </a:solidFill>
                <a:latin typeface="宋体" panose="02010600030101010101" pitchFamily="2" charset="-122"/>
                <a:ea typeface="宋体" panose="02010600030101010101" pitchFamily="2" charset="-122"/>
              </a:rPr>
              <a:t>，标题书法字体已嵌入，请放心使用。</a:t>
            </a:r>
          </a:p>
        </p:txBody>
      </p:sp>
      <p:sp>
        <p:nvSpPr>
          <p:cNvPr id="7172" name="TextBox 17">
            <a:extLst>
              <a:ext uri="{FF2B5EF4-FFF2-40B4-BE49-F238E27FC236}">
                <a16:creationId xmlns:a16="http://schemas.microsoft.com/office/drawing/2014/main" id="{438B9CCC-7F84-42EE-819C-31C61B56BCB8}"/>
              </a:ext>
            </a:extLst>
          </p:cNvPr>
          <p:cNvSpPr txBox="1">
            <a:spLocks noChangeArrowheads="1"/>
          </p:cNvSpPr>
          <p:nvPr/>
        </p:nvSpPr>
        <p:spPr bwMode="auto">
          <a:xfrm>
            <a:off x="425284" y="953468"/>
            <a:ext cx="7667805" cy="1107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6597" dirty="0">
                <a:solidFill>
                  <a:srgbClr val="000000"/>
                </a:solidFill>
                <a:latin typeface="方正字迹-佛君包装简体" panose="02000000000000000000" pitchFamily="2" charset="-122"/>
                <a:ea typeface="方正字迹-佛君包装简体" panose="02000000000000000000" pitchFamily="2" charset="-122"/>
              </a:rPr>
              <a:t>传统文化 国学经典</a:t>
            </a:r>
          </a:p>
        </p:txBody>
      </p:sp>
      <p:sp>
        <p:nvSpPr>
          <p:cNvPr id="7173" name="Rectangle 4">
            <a:extLst>
              <a:ext uri="{FF2B5EF4-FFF2-40B4-BE49-F238E27FC236}">
                <a16:creationId xmlns:a16="http://schemas.microsoft.com/office/drawing/2014/main" id="{04DDA8D1-0C6C-4956-8AA3-DB2D7C42172E}"/>
              </a:ext>
            </a:extLst>
          </p:cNvPr>
          <p:cNvSpPr txBox="1">
            <a:spLocks noChangeArrowheads="1"/>
          </p:cNvSpPr>
          <p:nvPr/>
        </p:nvSpPr>
        <p:spPr bwMode="auto">
          <a:xfrm>
            <a:off x="587146" y="1945268"/>
            <a:ext cx="4573389" cy="430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Aft>
                <a:spcPct val="0"/>
              </a:spcAft>
              <a:buNone/>
            </a:pPr>
            <a:r>
              <a:rPr lang="en-US" altLang="zh-CN" sz="2799" dirty="0">
                <a:solidFill>
                  <a:srgbClr val="4D4D4D"/>
                </a:solidFill>
                <a:latin typeface="方正隶变简体" pitchFamily="1" charset="-122"/>
                <a:ea typeface="方正隶变简体" pitchFamily="1" charset="-122"/>
              </a:rPr>
              <a:t>●</a:t>
            </a:r>
            <a:r>
              <a:rPr lang="zh-CN" altLang="en-US" sz="2799" dirty="0">
                <a:solidFill>
                  <a:srgbClr val="4D4D4D"/>
                </a:solidFill>
                <a:latin typeface="方正隶变简体" pitchFamily="1" charset="-122"/>
                <a:ea typeface="方正隶变简体" pitchFamily="1" charset="-122"/>
              </a:rPr>
              <a:t>设计中国风系列作品</a:t>
            </a:r>
          </a:p>
        </p:txBody>
      </p:sp>
      <p:sp>
        <p:nvSpPr>
          <p:cNvPr id="7174" name="Freeform 9">
            <a:extLst>
              <a:ext uri="{FF2B5EF4-FFF2-40B4-BE49-F238E27FC236}">
                <a16:creationId xmlns:a16="http://schemas.microsoft.com/office/drawing/2014/main" id="{AF7887B4-C624-4A94-9D07-3139B88D5AA4}"/>
              </a:ext>
            </a:extLst>
          </p:cNvPr>
          <p:cNvSpPr>
            <a:spLocks noEditPoints="1"/>
          </p:cNvSpPr>
          <p:nvPr/>
        </p:nvSpPr>
        <p:spPr bwMode="auto">
          <a:xfrm>
            <a:off x="7609091" y="1247040"/>
            <a:ext cx="956888" cy="520497"/>
          </a:xfrm>
          <a:custGeom>
            <a:avLst/>
            <a:gdLst>
              <a:gd name="T0" fmla="*/ 2147483646 w 891"/>
              <a:gd name="T1" fmla="*/ 2147483646 h 464"/>
              <a:gd name="T2" fmla="*/ 2147483646 w 891"/>
              <a:gd name="T3" fmla="*/ 2147483646 h 464"/>
              <a:gd name="T4" fmla="*/ 2147483646 w 891"/>
              <a:gd name="T5" fmla="*/ 2147483646 h 464"/>
              <a:gd name="T6" fmla="*/ 2147483646 w 891"/>
              <a:gd name="T7" fmla="*/ 2147483646 h 464"/>
              <a:gd name="T8" fmla="*/ 2147483646 w 891"/>
              <a:gd name="T9" fmla="*/ 2147483646 h 464"/>
              <a:gd name="T10" fmla="*/ 2147483646 w 891"/>
              <a:gd name="T11" fmla="*/ 2147483646 h 464"/>
              <a:gd name="T12" fmla="*/ 2147483646 w 891"/>
              <a:gd name="T13" fmla="*/ 2147483646 h 464"/>
              <a:gd name="T14" fmla="*/ 2147483646 w 891"/>
              <a:gd name="T15" fmla="*/ 2147483646 h 464"/>
              <a:gd name="T16" fmla="*/ 2147483646 w 891"/>
              <a:gd name="T17" fmla="*/ 2147483646 h 464"/>
              <a:gd name="T18" fmla="*/ 2147483646 w 891"/>
              <a:gd name="T19" fmla="*/ 2147483646 h 464"/>
              <a:gd name="T20" fmla="*/ 2147483646 w 891"/>
              <a:gd name="T21" fmla="*/ 2147483646 h 464"/>
              <a:gd name="T22" fmla="*/ 2147483646 w 891"/>
              <a:gd name="T23" fmla="*/ 2147483646 h 464"/>
              <a:gd name="T24" fmla="*/ 2147483646 w 891"/>
              <a:gd name="T25" fmla="*/ 2147483646 h 464"/>
              <a:gd name="T26" fmla="*/ 2147483646 w 891"/>
              <a:gd name="T27" fmla="*/ 2147483646 h 464"/>
              <a:gd name="T28" fmla="*/ 2147483646 w 891"/>
              <a:gd name="T29" fmla="*/ 2147483646 h 464"/>
              <a:gd name="T30" fmla="*/ 2147483646 w 891"/>
              <a:gd name="T31" fmla="*/ 2147483646 h 464"/>
              <a:gd name="T32" fmla="*/ 2147483646 w 891"/>
              <a:gd name="T33" fmla="*/ 2147483646 h 464"/>
              <a:gd name="T34" fmla="*/ 2147483646 w 891"/>
              <a:gd name="T35" fmla="*/ 2147483646 h 464"/>
              <a:gd name="T36" fmla="*/ 2147483646 w 891"/>
              <a:gd name="T37" fmla="*/ 2147483646 h 464"/>
              <a:gd name="T38" fmla="*/ 2147483646 w 891"/>
              <a:gd name="T39" fmla="*/ 2147483646 h 464"/>
              <a:gd name="T40" fmla="*/ 2147483646 w 891"/>
              <a:gd name="T41" fmla="*/ 2147483646 h 464"/>
              <a:gd name="T42" fmla="*/ 2147483646 w 891"/>
              <a:gd name="T43" fmla="*/ 2147483646 h 464"/>
              <a:gd name="T44" fmla="*/ 2147483646 w 891"/>
              <a:gd name="T45" fmla="*/ 2147483646 h 464"/>
              <a:gd name="T46" fmla="*/ 2147483646 w 891"/>
              <a:gd name="T47" fmla="*/ 2147483646 h 464"/>
              <a:gd name="T48" fmla="*/ 2147483646 w 891"/>
              <a:gd name="T49" fmla="*/ 2147483646 h 464"/>
              <a:gd name="T50" fmla="*/ 2147483646 w 891"/>
              <a:gd name="T51" fmla="*/ 2147483646 h 464"/>
              <a:gd name="T52" fmla="*/ 2147483646 w 891"/>
              <a:gd name="T53" fmla="*/ 2147483646 h 464"/>
              <a:gd name="T54" fmla="*/ 2147483646 w 891"/>
              <a:gd name="T55" fmla="*/ 2147483646 h 464"/>
              <a:gd name="T56" fmla="*/ 2147483646 w 891"/>
              <a:gd name="T57" fmla="*/ 2147483646 h 464"/>
              <a:gd name="T58" fmla="*/ 2147483646 w 891"/>
              <a:gd name="T59" fmla="*/ 2147483646 h 464"/>
              <a:gd name="T60" fmla="*/ 2147483646 w 891"/>
              <a:gd name="T61" fmla="*/ 2147483646 h 464"/>
              <a:gd name="T62" fmla="*/ 2147483646 w 891"/>
              <a:gd name="T63" fmla="*/ 2147483646 h 464"/>
              <a:gd name="T64" fmla="*/ 2147483646 w 891"/>
              <a:gd name="T65" fmla="*/ 2147483646 h 464"/>
              <a:gd name="T66" fmla="*/ 2147483646 w 891"/>
              <a:gd name="T67" fmla="*/ 2147483646 h 464"/>
              <a:gd name="T68" fmla="*/ 2147483646 w 891"/>
              <a:gd name="T69" fmla="*/ 2147483646 h 464"/>
              <a:gd name="T70" fmla="*/ 2147483646 w 891"/>
              <a:gd name="T71" fmla="*/ 2147483646 h 464"/>
              <a:gd name="T72" fmla="*/ 2147483646 w 891"/>
              <a:gd name="T73" fmla="*/ 2147483646 h 464"/>
              <a:gd name="T74" fmla="*/ 2147483646 w 891"/>
              <a:gd name="T75" fmla="*/ 2147483646 h 464"/>
              <a:gd name="T76" fmla="*/ 2147483646 w 891"/>
              <a:gd name="T77" fmla="*/ 2147483646 h 464"/>
              <a:gd name="T78" fmla="*/ 2147483646 w 891"/>
              <a:gd name="T79" fmla="*/ 2147483646 h 464"/>
              <a:gd name="T80" fmla="*/ 2147483646 w 891"/>
              <a:gd name="T81" fmla="*/ 2147483646 h 464"/>
              <a:gd name="T82" fmla="*/ 2147483646 w 891"/>
              <a:gd name="T83" fmla="*/ 2147483646 h 464"/>
              <a:gd name="T84" fmla="*/ 2147483646 w 891"/>
              <a:gd name="T85" fmla="*/ 2147483646 h 464"/>
              <a:gd name="T86" fmla="*/ 2147483646 w 891"/>
              <a:gd name="T87" fmla="*/ 2147483646 h 464"/>
              <a:gd name="T88" fmla="*/ 2147483646 w 891"/>
              <a:gd name="T89" fmla="*/ 2147483646 h 464"/>
              <a:gd name="T90" fmla="*/ 2147483646 w 891"/>
              <a:gd name="T91" fmla="*/ 2147483646 h 464"/>
              <a:gd name="T92" fmla="*/ 2147483646 w 891"/>
              <a:gd name="T93" fmla="*/ 2147483646 h 464"/>
              <a:gd name="T94" fmla="*/ 2147483646 w 891"/>
              <a:gd name="T95" fmla="*/ 2147483646 h 464"/>
              <a:gd name="T96" fmla="*/ 2147483646 w 891"/>
              <a:gd name="T97" fmla="*/ 2147483646 h 464"/>
              <a:gd name="T98" fmla="*/ 2147483646 w 891"/>
              <a:gd name="T99" fmla="*/ 2147483646 h 464"/>
              <a:gd name="T100" fmla="*/ 2147483646 w 891"/>
              <a:gd name="T101" fmla="*/ 2147483646 h 464"/>
              <a:gd name="T102" fmla="*/ 2147483646 w 891"/>
              <a:gd name="T103" fmla="*/ 2147483646 h 464"/>
              <a:gd name="T104" fmla="*/ 2147483646 w 891"/>
              <a:gd name="T105" fmla="*/ 2147483646 h 464"/>
              <a:gd name="T106" fmla="*/ 2147483646 w 891"/>
              <a:gd name="T107" fmla="*/ 2147483646 h 464"/>
              <a:gd name="T108" fmla="*/ 2147483646 w 891"/>
              <a:gd name="T109" fmla="*/ 2147483646 h 464"/>
              <a:gd name="T110" fmla="*/ 2147483646 w 891"/>
              <a:gd name="T111" fmla="*/ 2147483646 h 464"/>
              <a:gd name="T112" fmla="*/ 2147483646 w 891"/>
              <a:gd name="T113" fmla="*/ 2147483646 h 464"/>
              <a:gd name="T114" fmla="*/ 2147483646 w 891"/>
              <a:gd name="T115" fmla="*/ 2147483646 h 4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91" h="464">
                <a:moveTo>
                  <a:pt x="35" y="137"/>
                </a:moveTo>
                <a:cubicBezTo>
                  <a:pt x="51" y="126"/>
                  <a:pt x="72" y="125"/>
                  <a:pt x="94" y="139"/>
                </a:cubicBezTo>
                <a:cubicBezTo>
                  <a:pt x="111" y="163"/>
                  <a:pt x="119" y="162"/>
                  <a:pt x="145" y="184"/>
                </a:cubicBezTo>
                <a:cubicBezTo>
                  <a:pt x="186" y="205"/>
                  <a:pt x="228" y="212"/>
                  <a:pt x="272" y="206"/>
                </a:cubicBezTo>
                <a:cubicBezTo>
                  <a:pt x="294" y="201"/>
                  <a:pt x="327" y="192"/>
                  <a:pt x="344" y="171"/>
                </a:cubicBezTo>
                <a:cubicBezTo>
                  <a:pt x="374" y="186"/>
                  <a:pt x="394" y="176"/>
                  <a:pt x="416" y="168"/>
                </a:cubicBezTo>
                <a:cubicBezTo>
                  <a:pt x="437" y="152"/>
                  <a:pt x="450" y="124"/>
                  <a:pt x="427" y="96"/>
                </a:cubicBezTo>
                <a:cubicBezTo>
                  <a:pt x="417" y="83"/>
                  <a:pt x="394" y="74"/>
                  <a:pt x="370" y="77"/>
                </a:cubicBezTo>
                <a:cubicBezTo>
                  <a:pt x="345" y="36"/>
                  <a:pt x="291" y="0"/>
                  <a:pt x="233" y="33"/>
                </a:cubicBezTo>
                <a:cubicBezTo>
                  <a:pt x="208" y="51"/>
                  <a:pt x="198" y="90"/>
                  <a:pt x="236" y="117"/>
                </a:cubicBezTo>
                <a:cubicBezTo>
                  <a:pt x="265" y="133"/>
                  <a:pt x="293" y="125"/>
                  <a:pt x="322" y="110"/>
                </a:cubicBezTo>
                <a:cubicBezTo>
                  <a:pt x="340" y="94"/>
                  <a:pt x="312" y="62"/>
                  <a:pt x="286" y="90"/>
                </a:cubicBezTo>
                <a:cubicBezTo>
                  <a:pt x="247" y="113"/>
                  <a:pt x="234" y="99"/>
                  <a:pt x="233" y="69"/>
                </a:cubicBezTo>
                <a:cubicBezTo>
                  <a:pt x="243" y="41"/>
                  <a:pt x="271" y="30"/>
                  <a:pt x="312" y="47"/>
                </a:cubicBezTo>
                <a:cubicBezTo>
                  <a:pt x="334" y="57"/>
                  <a:pt x="345" y="79"/>
                  <a:pt x="351" y="97"/>
                </a:cubicBezTo>
                <a:cubicBezTo>
                  <a:pt x="370" y="96"/>
                  <a:pt x="387" y="93"/>
                  <a:pt x="403" y="111"/>
                </a:cubicBezTo>
                <a:cubicBezTo>
                  <a:pt x="418" y="132"/>
                  <a:pt x="412" y="145"/>
                  <a:pt x="394" y="150"/>
                </a:cubicBezTo>
                <a:cubicBezTo>
                  <a:pt x="375" y="155"/>
                  <a:pt x="355" y="157"/>
                  <a:pt x="331" y="151"/>
                </a:cubicBezTo>
                <a:cubicBezTo>
                  <a:pt x="316" y="174"/>
                  <a:pt x="295" y="179"/>
                  <a:pt x="240" y="185"/>
                </a:cubicBezTo>
                <a:cubicBezTo>
                  <a:pt x="196" y="187"/>
                  <a:pt x="188" y="186"/>
                  <a:pt x="162" y="168"/>
                </a:cubicBezTo>
                <a:cubicBezTo>
                  <a:pt x="148" y="160"/>
                  <a:pt x="142" y="151"/>
                  <a:pt x="139" y="139"/>
                </a:cubicBezTo>
                <a:cubicBezTo>
                  <a:pt x="141" y="127"/>
                  <a:pt x="152" y="113"/>
                  <a:pt x="176" y="114"/>
                </a:cubicBezTo>
                <a:cubicBezTo>
                  <a:pt x="187" y="116"/>
                  <a:pt x="197" y="135"/>
                  <a:pt x="206" y="141"/>
                </a:cubicBezTo>
                <a:cubicBezTo>
                  <a:pt x="210" y="144"/>
                  <a:pt x="217" y="139"/>
                  <a:pt x="214" y="131"/>
                </a:cubicBezTo>
                <a:cubicBezTo>
                  <a:pt x="206" y="107"/>
                  <a:pt x="197" y="94"/>
                  <a:pt x="171" y="92"/>
                </a:cubicBezTo>
                <a:cubicBezTo>
                  <a:pt x="143" y="92"/>
                  <a:pt x="128" y="99"/>
                  <a:pt x="118" y="117"/>
                </a:cubicBezTo>
                <a:cubicBezTo>
                  <a:pt x="95" y="109"/>
                  <a:pt x="79" y="107"/>
                  <a:pt x="68" y="107"/>
                </a:cubicBezTo>
                <a:cubicBezTo>
                  <a:pt x="40" y="108"/>
                  <a:pt x="30" y="111"/>
                  <a:pt x="17" y="117"/>
                </a:cubicBezTo>
                <a:cubicBezTo>
                  <a:pt x="0" y="129"/>
                  <a:pt x="17" y="144"/>
                  <a:pt x="35" y="137"/>
                </a:cubicBezTo>
                <a:close/>
                <a:moveTo>
                  <a:pt x="236" y="345"/>
                </a:moveTo>
                <a:cubicBezTo>
                  <a:pt x="262" y="328"/>
                  <a:pt x="294" y="327"/>
                  <a:pt x="329" y="349"/>
                </a:cubicBezTo>
                <a:cubicBezTo>
                  <a:pt x="356" y="387"/>
                  <a:pt x="369" y="385"/>
                  <a:pt x="410" y="421"/>
                </a:cubicBezTo>
                <a:cubicBezTo>
                  <a:pt x="474" y="453"/>
                  <a:pt x="541" y="464"/>
                  <a:pt x="610" y="455"/>
                </a:cubicBezTo>
                <a:cubicBezTo>
                  <a:pt x="644" y="447"/>
                  <a:pt x="696" y="433"/>
                  <a:pt x="723" y="399"/>
                </a:cubicBezTo>
                <a:cubicBezTo>
                  <a:pt x="771" y="423"/>
                  <a:pt x="803" y="407"/>
                  <a:pt x="838" y="394"/>
                </a:cubicBezTo>
                <a:cubicBezTo>
                  <a:pt x="870" y="370"/>
                  <a:pt x="891" y="325"/>
                  <a:pt x="854" y="281"/>
                </a:cubicBezTo>
                <a:cubicBezTo>
                  <a:pt x="839" y="261"/>
                  <a:pt x="802" y="247"/>
                  <a:pt x="765" y="251"/>
                </a:cubicBezTo>
                <a:cubicBezTo>
                  <a:pt x="725" y="187"/>
                  <a:pt x="640" y="129"/>
                  <a:pt x="548" y="181"/>
                </a:cubicBezTo>
                <a:cubicBezTo>
                  <a:pt x="510" y="211"/>
                  <a:pt x="493" y="272"/>
                  <a:pt x="553" y="315"/>
                </a:cubicBezTo>
                <a:cubicBezTo>
                  <a:pt x="599" y="340"/>
                  <a:pt x="642" y="327"/>
                  <a:pt x="689" y="303"/>
                </a:cubicBezTo>
                <a:cubicBezTo>
                  <a:pt x="717" y="277"/>
                  <a:pt x="673" y="227"/>
                  <a:pt x="631" y="271"/>
                </a:cubicBezTo>
                <a:cubicBezTo>
                  <a:pt x="570" y="308"/>
                  <a:pt x="551" y="286"/>
                  <a:pt x="548" y="239"/>
                </a:cubicBezTo>
                <a:cubicBezTo>
                  <a:pt x="564" y="194"/>
                  <a:pt x="608" y="177"/>
                  <a:pt x="673" y="204"/>
                </a:cubicBezTo>
                <a:cubicBezTo>
                  <a:pt x="708" y="219"/>
                  <a:pt x="725" y="254"/>
                  <a:pt x="734" y="283"/>
                </a:cubicBezTo>
                <a:cubicBezTo>
                  <a:pt x="765" y="282"/>
                  <a:pt x="792" y="276"/>
                  <a:pt x="816" y="305"/>
                </a:cubicBezTo>
                <a:cubicBezTo>
                  <a:pt x="840" y="337"/>
                  <a:pt x="831" y="359"/>
                  <a:pt x="802" y="366"/>
                </a:cubicBezTo>
                <a:cubicBezTo>
                  <a:pt x="773" y="375"/>
                  <a:pt x="742" y="377"/>
                  <a:pt x="703" y="368"/>
                </a:cubicBezTo>
                <a:cubicBezTo>
                  <a:pt x="679" y="404"/>
                  <a:pt x="646" y="412"/>
                  <a:pt x="560" y="422"/>
                </a:cubicBezTo>
                <a:cubicBezTo>
                  <a:pt x="490" y="425"/>
                  <a:pt x="477" y="424"/>
                  <a:pt x="436" y="396"/>
                </a:cubicBezTo>
                <a:cubicBezTo>
                  <a:pt x="415" y="382"/>
                  <a:pt x="405" y="368"/>
                  <a:pt x="400" y="348"/>
                </a:cubicBezTo>
                <a:cubicBezTo>
                  <a:pt x="404" y="330"/>
                  <a:pt x="420" y="308"/>
                  <a:pt x="458" y="310"/>
                </a:cubicBezTo>
                <a:cubicBezTo>
                  <a:pt x="476" y="312"/>
                  <a:pt x="491" y="342"/>
                  <a:pt x="505" y="352"/>
                </a:cubicBezTo>
                <a:cubicBezTo>
                  <a:pt x="513" y="357"/>
                  <a:pt x="523" y="349"/>
                  <a:pt x="519" y="336"/>
                </a:cubicBezTo>
                <a:cubicBezTo>
                  <a:pt x="505" y="298"/>
                  <a:pt x="491" y="278"/>
                  <a:pt x="451" y="275"/>
                </a:cubicBezTo>
                <a:cubicBezTo>
                  <a:pt x="407" y="275"/>
                  <a:pt x="382" y="286"/>
                  <a:pt x="367" y="314"/>
                </a:cubicBezTo>
                <a:cubicBezTo>
                  <a:pt x="330" y="302"/>
                  <a:pt x="305" y="298"/>
                  <a:pt x="288" y="298"/>
                </a:cubicBezTo>
                <a:cubicBezTo>
                  <a:pt x="244" y="301"/>
                  <a:pt x="228" y="305"/>
                  <a:pt x="208" y="315"/>
                </a:cubicBezTo>
                <a:cubicBezTo>
                  <a:pt x="180" y="334"/>
                  <a:pt x="208" y="358"/>
                  <a:pt x="236" y="345"/>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7175" name="Freeform 5">
            <a:extLst>
              <a:ext uri="{FF2B5EF4-FFF2-40B4-BE49-F238E27FC236}">
                <a16:creationId xmlns:a16="http://schemas.microsoft.com/office/drawing/2014/main" id="{3974210C-9E2E-4609-97FD-142339C4A95D}"/>
              </a:ext>
            </a:extLst>
          </p:cNvPr>
          <p:cNvSpPr>
            <a:spLocks noEditPoints="1"/>
          </p:cNvSpPr>
          <p:nvPr/>
        </p:nvSpPr>
        <p:spPr bwMode="auto">
          <a:xfrm>
            <a:off x="5162122" y="1886553"/>
            <a:ext cx="404654" cy="547474"/>
          </a:xfrm>
          <a:custGeom>
            <a:avLst/>
            <a:gdLst>
              <a:gd name="T0" fmla="*/ 2147483646 w 569"/>
              <a:gd name="T1" fmla="*/ 2147483646 h 778"/>
              <a:gd name="T2" fmla="*/ 2147483646 w 569"/>
              <a:gd name="T3" fmla="*/ 2147483646 h 778"/>
              <a:gd name="T4" fmla="*/ 2147483646 w 569"/>
              <a:gd name="T5" fmla="*/ 2147483646 h 778"/>
              <a:gd name="T6" fmla="*/ 2147483646 w 569"/>
              <a:gd name="T7" fmla="*/ 2147483646 h 778"/>
              <a:gd name="T8" fmla="*/ 2147483646 w 569"/>
              <a:gd name="T9" fmla="*/ 2147483646 h 778"/>
              <a:gd name="T10" fmla="*/ 2147483646 w 569"/>
              <a:gd name="T11" fmla="*/ 2147483646 h 778"/>
              <a:gd name="T12" fmla="*/ 2147483646 w 569"/>
              <a:gd name="T13" fmla="*/ 2147483646 h 778"/>
              <a:gd name="T14" fmla="*/ 2147483646 w 569"/>
              <a:gd name="T15" fmla="*/ 2147483646 h 778"/>
              <a:gd name="T16" fmla="*/ 2147483646 w 569"/>
              <a:gd name="T17" fmla="*/ 2147483646 h 778"/>
              <a:gd name="T18" fmla="*/ 2147483646 w 569"/>
              <a:gd name="T19" fmla="*/ 2147483646 h 778"/>
              <a:gd name="T20" fmla="*/ 2147483646 w 569"/>
              <a:gd name="T21" fmla="*/ 2147483646 h 778"/>
              <a:gd name="T22" fmla="*/ 2147483646 w 569"/>
              <a:gd name="T23" fmla="*/ 2147483646 h 778"/>
              <a:gd name="T24" fmla="*/ 2147483646 w 569"/>
              <a:gd name="T25" fmla="*/ 2147483646 h 778"/>
              <a:gd name="T26" fmla="*/ 2147483646 w 569"/>
              <a:gd name="T27" fmla="*/ 2147483646 h 778"/>
              <a:gd name="T28" fmla="*/ 2147483646 w 569"/>
              <a:gd name="T29" fmla="*/ 2147483646 h 778"/>
              <a:gd name="T30" fmla="*/ 2147483646 w 569"/>
              <a:gd name="T31" fmla="*/ 2147483646 h 778"/>
              <a:gd name="T32" fmla="*/ 2147483646 w 569"/>
              <a:gd name="T33" fmla="*/ 2147483646 h 778"/>
              <a:gd name="T34" fmla="*/ 2147483646 w 569"/>
              <a:gd name="T35" fmla="*/ 2147483646 h 778"/>
              <a:gd name="T36" fmla="*/ 2147483646 w 569"/>
              <a:gd name="T37" fmla="*/ 2147483646 h 778"/>
              <a:gd name="T38" fmla="*/ 2147483646 w 569"/>
              <a:gd name="T39" fmla="*/ 2147483646 h 778"/>
              <a:gd name="T40" fmla="*/ 2147483646 w 569"/>
              <a:gd name="T41" fmla="*/ 2147483646 h 778"/>
              <a:gd name="T42" fmla="*/ 2147483646 w 569"/>
              <a:gd name="T43" fmla="*/ 2147483646 h 778"/>
              <a:gd name="T44" fmla="*/ 2147483646 w 569"/>
              <a:gd name="T45" fmla="*/ 2147483646 h 778"/>
              <a:gd name="T46" fmla="*/ 2147483646 w 569"/>
              <a:gd name="T47" fmla="*/ 2147483646 h 778"/>
              <a:gd name="T48" fmla="*/ 2147483646 w 569"/>
              <a:gd name="T49" fmla="*/ 2147483646 h 778"/>
              <a:gd name="T50" fmla="*/ 2147483646 w 569"/>
              <a:gd name="T51" fmla="*/ 2147483646 h 778"/>
              <a:gd name="T52" fmla="*/ 2147483646 w 569"/>
              <a:gd name="T53" fmla="*/ 2147483646 h 778"/>
              <a:gd name="T54" fmla="*/ 2147483646 w 569"/>
              <a:gd name="T55" fmla="*/ 2147483646 h 778"/>
              <a:gd name="T56" fmla="*/ 2147483646 w 569"/>
              <a:gd name="T57" fmla="*/ 2147483646 h 778"/>
              <a:gd name="T58" fmla="*/ 2147483646 w 569"/>
              <a:gd name="T59" fmla="*/ 2147483646 h 778"/>
              <a:gd name="T60" fmla="*/ 2147483646 w 569"/>
              <a:gd name="T61" fmla="*/ 2147483646 h 778"/>
              <a:gd name="T62" fmla="*/ 2147483646 w 569"/>
              <a:gd name="T63" fmla="*/ 2147483646 h 778"/>
              <a:gd name="T64" fmla="*/ 2147483646 w 569"/>
              <a:gd name="T65" fmla="*/ 2147483646 h 778"/>
              <a:gd name="T66" fmla="*/ 2147483646 w 569"/>
              <a:gd name="T67" fmla="*/ 2147483646 h 778"/>
              <a:gd name="T68" fmla="*/ 2147483646 w 569"/>
              <a:gd name="T69" fmla="*/ 2147483646 h 778"/>
              <a:gd name="T70" fmla="*/ 2147483646 w 569"/>
              <a:gd name="T71" fmla="*/ 2147483646 h 778"/>
              <a:gd name="T72" fmla="*/ 2147483646 w 569"/>
              <a:gd name="T73" fmla="*/ 2147483646 h 778"/>
              <a:gd name="T74" fmla="*/ 2147483646 w 569"/>
              <a:gd name="T75" fmla="*/ 2147483646 h 778"/>
              <a:gd name="T76" fmla="*/ 2147483646 w 569"/>
              <a:gd name="T77" fmla="*/ 2147483646 h 778"/>
              <a:gd name="T78" fmla="*/ 2147483646 w 569"/>
              <a:gd name="T79" fmla="*/ 2147483646 h 778"/>
              <a:gd name="T80" fmla="*/ 2147483646 w 569"/>
              <a:gd name="T81" fmla="*/ 2147483646 h 778"/>
              <a:gd name="T82" fmla="*/ 2147483646 w 569"/>
              <a:gd name="T83" fmla="*/ 2147483646 h 778"/>
              <a:gd name="T84" fmla="*/ 2147483646 w 569"/>
              <a:gd name="T85" fmla="*/ 2147483646 h 778"/>
              <a:gd name="T86" fmla="*/ 2147483646 w 569"/>
              <a:gd name="T87" fmla="*/ 2147483646 h 778"/>
              <a:gd name="T88" fmla="*/ 2147483646 w 569"/>
              <a:gd name="T89" fmla="*/ 2147483646 h 778"/>
              <a:gd name="T90" fmla="*/ 2147483646 w 569"/>
              <a:gd name="T91" fmla="*/ 2147483646 h 778"/>
              <a:gd name="T92" fmla="*/ 2147483646 w 569"/>
              <a:gd name="T93" fmla="*/ 2147483646 h 778"/>
              <a:gd name="T94" fmla="*/ 2147483646 w 569"/>
              <a:gd name="T95" fmla="*/ 2147483646 h 778"/>
              <a:gd name="T96" fmla="*/ 2147483646 w 569"/>
              <a:gd name="T97" fmla="*/ 2147483646 h 778"/>
              <a:gd name="T98" fmla="*/ 2147483646 w 569"/>
              <a:gd name="T99" fmla="*/ 2147483646 h 778"/>
              <a:gd name="T100" fmla="*/ 2147483646 w 569"/>
              <a:gd name="T101" fmla="*/ 2147483646 h 778"/>
              <a:gd name="T102" fmla="*/ 2147483646 w 569"/>
              <a:gd name="T103" fmla="*/ 2147483646 h 778"/>
              <a:gd name="T104" fmla="*/ 2147483646 w 569"/>
              <a:gd name="T105" fmla="*/ 2147483646 h 778"/>
              <a:gd name="T106" fmla="*/ 2147483646 w 569"/>
              <a:gd name="T107" fmla="*/ 2147483646 h 778"/>
              <a:gd name="T108" fmla="*/ 2147483646 w 569"/>
              <a:gd name="T109" fmla="*/ 2147483646 h 778"/>
              <a:gd name="T110" fmla="*/ 2147483646 w 569"/>
              <a:gd name="T111" fmla="*/ 2147483646 h 778"/>
              <a:gd name="T112" fmla="*/ 2147483646 w 569"/>
              <a:gd name="T113" fmla="*/ 2147483646 h 778"/>
              <a:gd name="T114" fmla="*/ 2147483646 w 569"/>
              <a:gd name="T115" fmla="*/ 2147483646 h 778"/>
              <a:gd name="T116" fmla="*/ 2147483646 w 569"/>
              <a:gd name="T117" fmla="*/ 2147483646 h 778"/>
              <a:gd name="T118" fmla="*/ 2147483646 w 569"/>
              <a:gd name="T119" fmla="*/ 2147483646 h 77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69" h="778">
                <a:moveTo>
                  <a:pt x="353" y="18"/>
                </a:moveTo>
                <a:cubicBezTo>
                  <a:pt x="275" y="67"/>
                  <a:pt x="169" y="104"/>
                  <a:pt x="108" y="170"/>
                </a:cubicBezTo>
                <a:cubicBezTo>
                  <a:pt x="111" y="173"/>
                  <a:pt x="113" y="175"/>
                  <a:pt x="113" y="177"/>
                </a:cubicBezTo>
                <a:cubicBezTo>
                  <a:pt x="113" y="184"/>
                  <a:pt x="98" y="193"/>
                  <a:pt x="91" y="195"/>
                </a:cubicBezTo>
                <a:lnTo>
                  <a:pt x="91" y="190"/>
                </a:lnTo>
                <a:cubicBezTo>
                  <a:pt x="51" y="235"/>
                  <a:pt x="36" y="251"/>
                  <a:pt x="29" y="280"/>
                </a:cubicBezTo>
                <a:lnTo>
                  <a:pt x="31" y="278"/>
                </a:lnTo>
                <a:lnTo>
                  <a:pt x="41" y="274"/>
                </a:lnTo>
                <a:lnTo>
                  <a:pt x="38" y="300"/>
                </a:lnTo>
                <a:lnTo>
                  <a:pt x="38" y="303"/>
                </a:lnTo>
                <a:lnTo>
                  <a:pt x="34" y="307"/>
                </a:lnTo>
                <a:lnTo>
                  <a:pt x="31" y="314"/>
                </a:lnTo>
                <a:lnTo>
                  <a:pt x="27" y="325"/>
                </a:lnTo>
                <a:lnTo>
                  <a:pt x="23" y="329"/>
                </a:lnTo>
                <a:cubicBezTo>
                  <a:pt x="22" y="331"/>
                  <a:pt x="23" y="332"/>
                  <a:pt x="22" y="332"/>
                </a:cubicBezTo>
                <a:lnTo>
                  <a:pt x="21" y="351"/>
                </a:lnTo>
                <a:lnTo>
                  <a:pt x="34" y="370"/>
                </a:lnTo>
                <a:lnTo>
                  <a:pt x="25" y="369"/>
                </a:lnTo>
                <a:lnTo>
                  <a:pt x="20" y="365"/>
                </a:lnTo>
                <a:cubicBezTo>
                  <a:pt x="19" y="373"/>
                  <a:pt x="19" y="382"/>
                  <a:pt x="18" y="391"/>
                </a:cubicBezTo>
                <a:lnTo>
                  <a:pt x="17" y="396"/>
                </a:lnTo>
                <a:lnTo>
                  <a:pt x="19" y="401"/>
                </a:lnTo>
                <a:lnTo>
                  <a:pt x="17" y="401"/>
                </a:lnTo>
                <a:cubicBezTo>
                  <a:pt x="14" y="428"/>
                  <a:pt x="11" y="461"/>
                  <a:pt x="8" y="498"/>
                </a:cubicBezTo>
                <a:lnTo>
                  <a:pt x="10" y="502"/>
                </a:lnTo>
                <a:lnTo>
                  <a:pt x="18" y="510"/>
                </a:lnTo>
                <a:lnTo>
                  <a:pt x="12" y="513"/>
                </a:lnTo>
                <a:lnTo>
                  <a:pt x="10" y="518"/>
                </a:lnTo>
                <a:lnTo>
                  <a:pt x="7" y="513"/>
                </a:lnTo>
                <a:cubicBezTo>
                  <a:pt x="0" y="631"/>
                  <a:pt x="6" y="768"/>
                  <a:pt x="100" y="768"/>
                </a:cubicBezTo>
                <a:cubicBezTo>
                  <a:pt x="186" y="768"/>
                  <a:pt x="217" y="778"/>
                  <a:pt x="278" y="730"/>
                </a:cubicBezTo>
                <a:cubicBezTo>
                  <a:pt x="291" y="720"/>
                  <a:pt x="303" y="697"/>
                  <a:pt x="313" y="674"/>
                </a:cubicBezTo>
                <a:cubicBezTo>
                  <a:pt x="310" y="673"/>
                  <a:pt x="311" y="672"/>
                  <a:pt x="308" y="668"/>
                </a:cubicBezTo>
                <a:lnTo>
                  <a:pt x="312" y="664"/>
                </a:lnTo>
                <a:lnTo>
                  <a:pt x="315" y="660"/>
                </a:lnTo>
                <a:lnTo>
                  <a:pt x="319" y="646"/>
                </a:lnTo>
                <a:lnTo>
                  <a:pt x="323" y="639"/>
                </a:lnTo>
                <a:lnTo>
                  <a:pt x="326" y="631"/>
                </a:lnTo>
                <a:lnTo>
                  <a:pt x="330" y="628"/>
                </a:lnTo>
                <a:lnTo>
                  <a:pt x="334" y="624"/>
                </a:lnTo>
                <a:lnTo>
                  <a:pt x="337" y="620"/>
                </a:lnTo>
                <a:lnTo>
                  <a:pt x="348" y="616"/>
                </a:lnTo>
                <a:lnTo>
                  <a:pt x="347" y="620"/>
                </a:lnTo>
                <a:cubicBezTo>
                  <a:pt x="396" y="621"/>
                  <a:pt x="424" y="622"/>
                  <a:pt x="446" y="566"/>
                </a:cubicBezTo>
                <a:cubicBezTo>
                  <a:pt x="464" y="520"/>
                  <a:pt x="552" y="593"/>
                  <a:pt x="552" y="463"/>
                </a:cubicBezTo>
                <a:cubicBezTo>
                  <a:pt x="552" y="351"/>
                  <a:pt x="569" y="243"/>
                  <a:pt x="569" y="121"/>
                </a:cubicBezTo>
                <a:cubicBezTo>
                  <a:pt x="569" y="0"/>
                  <a:pt x="455" y="18"/>
                  <a:pt x="353" y="18"/>
                </a:cubicBezTo>
                <a:close/>
                <a:moveTo>
                  <a:pt x="449" y="279"/>
                </a:moveTo>
                <a:lnTo>
                  <a:pt x="449" y="301"/>
                </a:lnTo>
                <a:cubicBezTo>
                  <a:pt x="456" y="299"/>
                  <a:pt x="470" y="291"/>
                  <a:pt x="470" y="283"/>
                </a:cubicBezTo>
                <a:cubicBezTo>
                  <a:pt x="470" y="280"/>
                  <a:pt x="459" y="268"/>
                  <a:pt x="456" y="268"/>
                </a:cubicBezTo>
                <a:cubicBezTo>
                  <a:pt x="451" y="268"/>
                  <a:pt x="449" y="273"/>
                  <a:pt x="449" y="279"/>
                </a:cubicBezTo>
                <a:close/>
                <a:moveTo>
                  <a:pt x="73" y="231"/>
                </a:moveTo>
                <a:lnTo>
                  <a:pt x="76" y="242"/>
                </a:lnTo>
                <a:lnTo>
                  <a:pt x="69" y="242"/>
                </a:lnTo>
                <a:lnTo>
                  <a:pt x="65" y="246"/>
                </a:lnTo>
                <a:lnTo>
                  <a:pt x="65" y="224"/>
                </a:lnTo>
                <a:lnTo>
                  <a:pt x="73" y="224"/>
                </a:lnTo>
                <a:lnTo>
                  <a:pt x="73" y="231"/>
                </a:lnTo>
                <a:close/>
                <a:moveTo>
                  <a:pt x="310" y="73"/>
                </a:moveTo>
                <a:cubicBezTo>
                  <a:pt x="307" y="70"/>
                  <a:pt x="297" y="58"/>
                  <a:pt x="293" y="64"/>
                </a:cubicBezTo>
                <a:cubicBezTo>
                  <a:pt x="293" y="65"/>
                  <a:pt x="292" y="70"/>
                  <a:pt x="292" y="71"/>
                </a:cubicBezTo>
                <a:cubicBezTo>
                  <a:pt x="286" y="80"/>
                  <a:pt x="281" y="82"/>
                  <a:pt x="281" y="93"/>
                </a:cubicBezTo>
                <a:cubicBezTo>
                  <a:pt x="281" y="105"/>
                  <a:pt x="294" y="103"/>
                  <a:pt x="302" y="100"/>
                </a:cubicBezTo>
                <a:cubicBezTo>
                  <a:pt x="307" y="98"/>
                  <a:pt x="309" y="95"/>
                  <a:pt x="310" y="90"/>
                </a:cubicBezTo>
                <a:cubicBezTo>
                  <a:pt x="313" y="83"/>
                  <a:pt x="312" y="84"/>
                  <a:pt x="310" y="73"/>
                </a:cubicBezTo>
                <a:close/>
                <a:moveTo>
                  <a:pt x="374" y="40"/>
                </a:moveTo>
                <a:cubicBezTo>
                  <a:pt x="377" y="39"/>
                  <a:pt x="380" y="40"/>
                  <a:pt x="382" y="38"/>
                </a:cubicBezTo>
                <a:cubicBezTo>
                  <a:pt x="384" y="38"/>
                  <a:pt x="383" y="36"/>
                  <a:pt x="384" y="35"/>
                </a:cubicBezTo>
                <a:cubicBezTo>
                  <a:pt x="387" y="34"/>
                  <a:pt x="390" y="33"/>
                  <a:pt x="393" y="32"/>
                </a:cubicBezTo>
                <a:cubicBezTo>
                  <a:pt x="401" y="28"/>
                  <a:pt x="399" y="38"/>
                  <a:pt x="399" y="44"/>
                </a:cubicBezTo>
                <a:cubicBezTo>
                  <a:pt x="399" y="49"/>
                  <a:pt x="400" y="47"/>
                  <a:pt x="398" y="50"/>
                </a:cubicBezTo>
                <a:cubicBezTo>
                  <a:pt x="396" y="54"/>
                  <a:pt x="397" y="50"/>
                  <a:pt x="393" y="54"/>
                </a:cubicBezTo>
                <a:cubicBezTo>
                  <a:pt x="392" y="55"/>
                  <a:pt x="392" y="56"/>
                  <a:pt x="391" y="57"/>
                </a:cubicBezTo>
                <a:cubicBezTo>
                  <a:pt x="387" y="61"/>
                  <a:pt x="379" y="66"/>
                  <a:pt x="374" y="59"/>
                </a:cubicBezTo>
                <a:cubicBezTo>
                  <a:pt x="370" y="54"/>
                  <a:pt x="369" y="51"/>
                  <a:pt x="369" y="45"/>
                </a:cubicBezTo>
                <a:cubicBezTo>
                  <a:pt x="368" y="42"/>
                  <a:pt x="367" y="41"/>
                  <a:pt x="374" y="40"/>
                </a:cubicBezTo>
                <a:close/>
                <a:moveTo>
                  <a:pt x="418" y="336"/>
                </a:moveTo>
                <a:cubicBezTo>
                  <a:pt x="418" y="336"/>
                  <a:pt x="418" y="336"/>
                  <a:pt x="418" y="337"/>
                </a:cubicBezTo>
                <a:cubicBezTo>
                  <a:pt x="418" y="337"/>
                  <a:pt x="418" y="338"/>
                  <a:pt x="418" y="339"/>
                </a:cubicBezTo>
                <a:cubicBezTo>
                  <a:pt x="418" y="340"/>
                  <a:pt x="418" y="340"/>
                  <a:pt x="418" y="341"/>
                </a:cubicBezTo>
                <a:cubicBezTo>
                  <a:pt x="418" y="342"/>
                  <a:pt x="418" y="343"/>
                  <a:pt x="418" y="343"/>
                </a:cubicBezTo>
                <a:cubicBezTo>
                  <a:pt x="418" y="343"/>
                  <a:pt x="419" y="344"/>
                  <a:pt x="419" y="344"/>
                </a:cubicBezTo>
                <a:cubicBezTo>
                  <a:pt x="419" y="345"/>
                  <a:pt x="419" y="345"/>
                  <a:pt x="420" y="346"/>
                </a:cubicBezTo>
                <a:cubicBezTo>
                  <a:pt x="420" y="347"/>
                  <a:pt x="421" y="347"/>
                  <a:pt x="421" y="348"/>
                </a:cubicBezTo>
                <a:cubicBezTo>
                  <a:pt x="421" y="348"/>
                  <a:pt x="422" y="348"/>
                  <a:pt x="422" y="349"/>
                </a:cubicBezTo>
                <a:cubicBezTo>
                  <a:pt x="424" y="352"/>
                  <a:pt x="426" y="355"/>
                  <a:pt x="427" y="359"/>
                </a:cubicBezTo>
                <a:cubicBezTo>
                  <a:pt x="429" y="364"/>
                  <a:pt x="430" y="369"/>
                  <a:pt x="430" y="375"/>
                </a:cubicBezTo>
                <a:cubicBezTo>
                  <a:pt x="431" y="381"/>
                  <a:pt x="431" y="386"/>
                  <a:pt x="431" y="390"/>
                </a:cubicBezTo>
                <a:cubicBezTo>
                  <a:pt x="431" y="394"/>
                  <a:pt x="431" y="398"/>
                  <a:pt x="431" y="401"/>
                </a:cubicBezTo>
                <a:cubicBezTo>
                  <a:pt x="431" y="406"/>
                  <a:pt x="431" y="412"/>
                  <a:pt x="431" y="420"/>
                </a:cubicBezTo>
                <a:cubicBezTo>
                  <a:pt x="431" y="427"/>
                  <a:pt x="431" y="436"/>
                  <a:pt x="431" y="446"/>
                </a:cubicBezTo>
                <a:cubicBezTo>
                  <a:pt x="431" y="457"/>
                  <a:pt x="431" y="466"/>
                  <a:pt x="431" y="474"/>
                </a:cubicBezTo>
                <a:cubicBezTo>
                  <a:pt x="431" y="482"/>
                  <a:pt x="431" y="488"/>
                  <a:pt x="431" y="494"/>
                </a:cubicBezTo>
                <a:cubicBezTo>
                  <a:pt x="431" y="494"/>
                  <a:pt x="431" y="495"/>
                  <a:pt x="431" y="496"/>
                </a:cubicBezTo>
                <a:cubicBezTo>
                  <a:pt x="431" y="497"/>
                  <a:pt x="432" y="498"/>
                  <a:pt x="432" y="499"/>
                </a:cubicBezTo>
                <a:cubicBezTo>
                  <a:pt x="432" y="500"/>
                  <a:pt x="432" y="501"/>
                  <a:pt x="432" y="502"/>
                </a:cubicBezTo>
                <a:cubicBezTo>
                  <a:pt x="433" y="503"/>
                  <a:pt x="433" y="504"/>
                  <a:pt x="433" y="505"/>
                </a:cubicBezTo>
                <a:cubicBezTo>
                  <a:pt x="436" y="508"/>
                  <a:pt x="440" y="511"/>
                  <a:pt x="445" y="513"/>
                </a:cubicBezTo>
                <a:cubicBezTo>
                  <a:pt x="450" y="515"/>
                  <a:pt x="456" y="516"/>
                  <a:pt x="463" y="516"/>
                </a:cubicBezTo>
                <a:cubicBezTo>
                  <a:pt x="470" y="515"/>
                  <a:pt x="476" y="516"/>
                  <a:pt x="481" y="516"/>
                </a:cubicBezTo>
                <a:cubicBezTo>
                  <a:pt x="486" y="517"/>
                  <a:pt x="490" y="518"/>
                  <a:pt x="493" y="520"/>
                </a:cubicBezTo>
                <a:cubicBezTo>
                  <a:pt x="495" y="520"/>
                  <a:pt x="497" y="521"/>
                  <a:pt x="500" y="523"/>
                </a:cubicBezTo>
                <a:cubicBezTo>
                  <a:pt x="502" y="525"/>
                  <a:pt x="505" y="528"/>
                  <a:pt x="507" y="531"/>
                </a:cubicBezTo>
                <a:cubicBezTo>
                  <a:pt x="509" y="535"/>
                  <a:pt x="511" y="537"/>
                  <a:pt x="513" y="540"/>
                </a:cubicBezTo>
                <a:cubicBezTo>
                  <a:pt x="514" y="542"/>
                  <a:pt x="516" y="544"/>
                  <a:pt x="517" y="545"/>
                </a:cubicBezTo>
                <a:cubicBezTo>
                  <a:pt x="517" y="545"/>
                  <a:pt x="518" y="545"/>
                  <a:pt x="518" y="545"/>
                </a:cubicBezTo>
                <a:cubicBezTo>
                  <a:pt x="519" y="545"/>
                  <a:pt x="519" y="545"/>
                  <a:pt x="520" y="545"/>
                </a:cubicBezTo>
                <a:cubicBezTo>
                  <a:pt x="521" y="545"/>
                  <a:pt x="521" y="545"/>
                  <a:pt x="522" y="545"/>
                </a:cubicBezTo>
                <a:cubicBezTo>
                  <a:pt x="523" y="544"/>
                  <a:pt x="524" y="544"/>
                  <a:pt x="524" y="544"/>
                </a:cubicBezTo>
                <a:lnTo>
                  <a:pt x="526" y="540"/>
                </a:lnTo>
                <a:cubicBezTo>
                  <a:pt x="525" y="534"/>
                  <a:pt x="521" y="527"/>
                  <a:pt x="516" y="521"/>
                </a:cubicBezTo>
                <a:cubicBezTo>
                  <a:pt x="511" y="514"/>
                  <a:pt x="504" y="509"/>
                  <a:pt x="494" y="506"/>
                </a:cubicBezTo>
                <a:cubicBezTo>
                  <a:pt x="484" y="503"/>
                  <a:pt x="475" y="501"/>
                  <a:pt x="467" y="501"/>
                </a:cubicBezTo>
                <a:cubicBezTo>
                  <a:pt x="460" y="502"/>
                  <a:pt x="454" y="502"/>
                  <a:pt x="450" y="503"/>
                </a:cubicBezTo>
                <a:cubicBezTo>
                  <a:pt x="448" y="502"/>
                  <a:pt x="447" y="500"/>
                  <a:pt x="445" y="498"/>
                </a:cubicBezTo>
                <a:cubicBezTo>
                  <a:pt x="444" y="496"/>
                  <a:pt x="444" y="493"/>
                  <a:pt x="444" y="490"/>
                </a:cubicBezTo>
                <a:cubicBezTo>
                  <a:pt x="444" y="486"/>
                  <a:pt x="444" y="483"/>
                  <a:pt x="444" y="481"/>
                </a:cubicBezTo>
                <a:cubicBezTo>
                  <a:pt x="445" y="479"/>
                  <a:pt x="445" y="477"/>
                  <a:pt x="444" y="475"/>
                </a:cubicBezTo>
                <a:cubicBezTo>
                  <a:pt x="446" y="475"/>
                  <a:pt x="447" y="474"/>
                  <a:pt x="449" y="474"/>
                </a:cubicBezTo>
                <a:cubicBezTo>
                  <a:pt x="451" y="474"/>
                  <a:pt x="453" y="473"/>
                  <a:pt x="456" y="473"/>
                </a:cubicBezTo>
                <a:cubicBezTo>
                  <a:pt x="458" y="473"/>
                  <a:pt x="460" y="473"/>
                  <a:pt x="462" y="473"/>
                </a:cubicBezTo>
                <a:cubicBezTo>
                  <a:pt x="464" y="473"/>
                  <a:pt x="466" y="473"/>
                  <a:pt x="467" y="473"/>
                </a:cubicBezTo>
                <a:cubicBezTo>
                  <a:pt x="469" y="473"/>
                  <a:pt x="472" y="473"/>
                  <a:pt x="476" y="473"/>
                </a:cubicBezTo>
                <a:cubicBezTo>
                  <a:pt x="481" y="473"/>
                  <a:pt x="485" y="473"/>
                  <a:pt x="490" y="473"/>
                </a:cubicBezTo>
                <a:cubicBezTo>
                  <a:pt x="496" y="472"/>
                  <a:pt x="500" y="471"/>
                  <a:pt x="503" y="468"/>
                </a:cubicBezTo>
                <a:cubicBezTo>
                  <a:pt x="507" y="466"/>
                  <a:pt x="509" y="463"/>
                  <a:pt x="511" y="460"/>
                </a:cubicBezTo>
                <a:cubicBezTo>
                  <a:pt x="512" y="456"/>
                  <a:pt x="512" y="452"/>
                  <a:pt x="513" y="446"/>
                </a:cubicBezTo>
                <a:cubicBezTo>
                  <a:pt x="513" y="441"/>
                  <a:pt x="513" y="434"/>
                  <a:pt x="513" y="427"/>
                </a:cubicBezTo>
                <a:cubicBezTo>
                  <a:pt x="513" y="419"/>
                  <a:pt x="513" y="413"/>
                  <a:pt x="513" y="407"/>
                </a:cubicBezTo>
                <a:cubicBezTo>
                  <a:pt x="513" y="402"/>
                  <a:pt x="513" y="397"/>
                  <a:pt x="513" y="393"/>
                </a:cubicBezTo>
                <a:cubicBezTo>
                  <a:pt x="513" y="390"/>
                  <a:pt x="513" y="386"/>
                  <a:pt x="513" y="382"/>
                </a:cubicBezTo>
                <a:cubicBezTo>
                  <a:pt x="513" y="377"/>
                  <a:pt x="513" y="372"/>
                  <a:pt x="515" y="366"/>
                </a:cubicBezTo>
                <a:cubicBezTo>
                  <a:pt x="516" y="360"/>
                  <a:pt x="518" y="355"/>
                  <a:pt x="520" y="351"/>
                </a:cubicBezTo>
                <a:cubicBezTo>
                  <a:pt x="522" y="346"/>
                  <a:pt x="524" y="343"/>
                  <a:pt x="526" y="339"/>
                </a:cubicBezTo>
                <a:cubicBezTo>
                  <a:pt x="526" y="339"/>
                  <a:pt x="525" y="338"/>
                  <a:pt x="525" y="336"/>
                </a:cubicBezTo>
                <a:cubicBezTo>
                  <a:pt x="524" y="335"/>
                  <a:pt x="523" y="335"/>
                  <a:pt x="521" y="334"/>
                </a:cubicBezTo>
                <a:cubicBezTo>
                  <a:pt x="519" y="333"/>
                  <a:pt x="518" y="333"/>
                  <a:pt x="517" y="333"/>
                </a:cubicBezTo>
                <a:cubicBezTo>
                  <a:pt x="515" y="333"/>
                  <a:pt x="514" y="334"/>
                  <a:pt x="513" y="334"/>
                </a:cubicBezTo>
                <a:cubicBezTo>
                  <a:pt x="511" y="337"/>
                  <a:pt x="508" y="340"/>
                  <a:pt x="506" y="344"/>
                </a:cubicBezTo>
                <a:cubicBezTo>
                  <a:pt x="503" y="349"/>
                  <a:pt x="501" y="353"/>
                  <a:pt x="500" y="359"/>
                </a:cubicBezTo>
                <a:cubicBezTo>
                  <a:pt x="499" y="365"/>
                  <a:pt x="499" y="369"/>
                  <a:pt x="499" y="374"/>
                </a:cubicBezTo>
                <a:cubicBezTo>
                  <a:pt x="500" y="378"/>
                  <a:pt x="500" y="381"/>
                  <a:pt x="500" y="384"/>
                </a:cubicBezTo>
                <a:lnTo>
                  <a:pt x="500" y="429"/>
                </a:lnTo>
                <a:cubicBezTo>
                  <a:pt x="500" y="429"/>
                  <a:pt x="500" y="429"/>
                  <a:pt x="500" y="430"/>
                </a:cubicBezTo>
                <a:cubicBezTo>
                  <a:pt x="500" y="430"/>
                  <a:pt x="500" y="430"/>
                  <a:pt x="500" y="430"/>
                </a:cubicBezTo>
                <a:cubicBezTo>
                  <a:pt x="500" y="431"/>
                  <a:pt x="500" y="431"/>
                  <a:pt x="500" y="431"/>
                </a:cubicBezTo>
                <a:cubicBezTo>
                  <a:pt x="500" y="432"/>
                  <a:pt x="500" y="432"/>
                  <a:pt x="500" y="432"/>
                </a:cubicBezTo>
                <a:cubicBezTo>
                  <a:pt x="500" y="434"/>
                  <a:pt x="499" y="436"/>
                  <a:pt x="499" y="438"/>
                </a:cubicBezTo>
                <a:cubicBezTo>
                  <a:pt x="499" y="441"/>
                  <a:pt x="499" y="444"/>
                  <a:pt x="499" y="447"/>
                </a:cubicBezTo>
                <a:cubicBezTo>
                  <a:pt x="499" y="450"/>
                  <a:pt x="498" y="453"/>
                  <a:pt x="498" y="455"/>
                </a:cubicBezTo>
                <a:cubicBezTo>
                  <a:pt x="497" y="457"/>
                  <a:pt x="496" y="459"/>
                  <a:pt x="495" y="460"/>
                </a:cubicBezTo>
                <a:cubicBezTo>
                  <a:pt x="494" y="460"/>
                  <a:pt x="493" y="460"/>
                  <a:pt x="492" y="460"/>
                </a:cubicBezTo>
                <a:cubicBezTo>
                  <a:pt x="492" y="460"/>
                  <a:pt x="491" y="460"/>
                  <a:pt x="490" y="460"/>
                </a:cubicBezTo>
                <a:cubicBezTo>
                  <a:pt x="489" y="460"/>
                  <a:pt x="488" y="460"/>
                  <a:pt x="487" y="460"/>
                </a:cubicBezTo>
                <a:cubicBezTo>
                  <a:pt x="487" y="460"/>
                  <a:pt x="486" y="460"/>
                  <a:pt x="485" y="460"/>
                </a:cubicBezTo>
                <a:lnTo>
                  <a:pt x="444" y="460"/>
                </a:lnTo>
                <a:cubicBezTo>
                  <a:pt x="444" y="458"/>
                  <a:pt x="444" y="456"/>
                  <a:pt x="444" y="453"/>
                </a:cubicBezTo>
                <a:cubicBezTo>
                  <a:pt x="444" y="450"/>
                  <a:pt x="444" y="447"/>
                  <a:pt x="444" y="443"/>
                </a:cubicBezTo>
                <a:cubicBezTo>
                  <a:pt x="444" y="440"/>
                  <a:pt x="444" y="436"/>
                  <a:pt x="444" y="434"/>
                </a:cubicBezTo>
                <a:cubicBezTo>
                  <a:pt x="444" y="431"/>
                  <a:pt x="444" y="429"/>
                  <a:pt x="444" y="427"/>
                </a:cubicBezTo>
                <a:cubicBezTo>
                  <a:pt x="444" y="422"/>
                  <a:pt x="444" y="415"/>
                  <a:pt x="445" y="408"/>
                </a:cubicBezTo>
                <a:cubicBezTo>
                  <a:pt x="445" y="400"/>
                  <a:pt x="446" y="391"/>
                  <a:pt x="446" y="381"/>
                </a:cubicBezTo>
                <a:cubicBezTo>
                  <a:pt x="446" y="371"/>
                  <a:pt x="445" y="362"/>
                  <a:pt x="441" y="355"/>
                </a:cubicBezTo>
                <a:cubicBezTo>
                  <a:pt x="438" y="347"/>
                  <a:pt x="434" y="341"/>
                  <a:pt x="430" y="336"/>
                </a:cubicBezTo>
                <a:cubicBezTo>
                  <a:pt x="429" y="335"/>
                  <a:pt x="428" y="335"/>
                  <a:pt x="427" y="335"/>
                </a:cubicBezTo>
                <a:cubicBezTo>
                  <a:pt x="426" y="335"/>
                  <a:pt x="425" y="334"/>
                  <a:pt x="424" y="334"/>
                </a:cubicBezTo>
                <a:cubicBezTo>
                  <a:pt x="423" y="334"/>
                  <a:pt x="422" y="335"/>
                  <a:pt x="421" y="335"/>
                </a:cubicBezTo>
                <a:cubicBezTo>
                  <a:pt x="420" y="335"/>
                  <a:pt x="419" y="335"/>
                  <a:pt x="418" y="336"/>
                </a:cubicBezTo>
                <a:close/>
                <a:moveTo>
                  <a:pt x="322" y="494"/>
                </a:moveTo>
                <a:cubicBezTo>
                  <a:pt x="322" y="496"/>
                  <a:pt x="321" y="500"/>
                  <a:pt x="320" y="504"/>
                </a:cubicBezTo>
                <a:cubicBezTo>
                  <a:pt x="320" y="508"/>
                  <a:pt x="319" y="512"/>
                  <a:pt x="317" y="518"/>
                </a:cubicBezTo>
                <a:cubicBezTo>
                  <a:pt x="316" y="523"/>
                  <a:pt x="315" y="528"/>
                  <a:pt x="314" y="532"/>
                </a:cubicBezTo>
                <a:cubicBezTo>
                  <a:pt x="314" y="536"/>
                  <a:pt x="313" y="539"/>
                  <a:pt x="313" y="542"/>
                </a:cubicBezTo>
                <a:cubicBezTo>
                  <a:pt x="313" y="542"/>
                  <a:pt x="313" y="542"/>
                  <a:pt x="314" y="542"/>
                </a:cubicBezTo>
                <a:cubicBezTo>
                  <a:pt x="314" y="542"/>
                  <a:pt x="314" y="542"/>
                  <a:pt x="315" y="543"/>
                </a:cubicBezTo>
                <a:cubicBezTo>
                  <a:pt x="315" y="543"/>
                  <a:pt x="315" y="544"/>
                  <a:pt x="315" y="544"/>
                </a:cubicBezTo>
                <a:cubicBezTo>
                  <a:pt x="316" y="545"/>
                  <a:pt x="316" y="545"/>
                  <a:pt x="316" y="545"/>
                </a:cubicBezTo>
                <a:lnTo>
                  <a:pt x="322" y="545"/>
                </a:lnTo>
                <a:lnTo>
                  <a:pt x="328" y="542"/>
                </a:lnTo>
                <a:cubicBezTo>
                  <a:pt x="328" y="540"/>
                  <a:pt x="328" y="538"/>
                  <a:pt x="329" y="536"/>
                </a:cubicBezTo>
                <a:cubicBezTo>
                  <a:pt x="329" y="534"/>
                  <a:pt x="330" y="531"/>
                  <a:pt x="330" y="528"/>
                </a:cubicBezTo>
                <a:cubicBezTo>
                  <a:pt x="331" y="525"/>
                  <a:pt x="331" y="522"/>
                  <a:pt x="332" y="520"/>
                </a:cubicBezTo>
                <a:cubicBezTo>
                  <a:pt x="332" y="517"/>
                  <a:pt x="333" y="516"/>
                  <a:pt x="333" y="514"/>
                </a:cubicBezTo>
                <a:cubicBezTo>
                  <a:pt x="335" y="508"/>
                  <a:pt x="336" y="500"/>
                  <a:pt x="337" y="491"/>
                </a:cubicBezTo>
                <a:cubicBezTo>
                  <a:pt x="337" y="481"/>
                  <a:pt x="337" y="471"/>
                  <a:pt x="336" y="458"/>
                </a:cubicBezTo>
                <a:cubicBezTo>
                  <a:pt x="334" y="446"/>
                  <a:pt x="333" y="435"/>
                  <a:pt x="331" y="426"/>
                </a:cubicBezTo>
                <a:cubicBezTo>
                  <a:pt x="329" y="417"/>
                  <a:pt x="327" y="409"/>
                  <a:pt x="326" y="403"/>
                </a:cubicBezTo>
                <a:cubicBezTo>
                  <a:pt x="326" y="402"/>
                  <a:pt x="327" y="401"/>
                  <a:pt x="327" y="400"/>
                </a:cubicBezTo>
                <a:cubicBezTo>
                  <a:pt x="328" y="400"/>
                  <a:pt x="329" y="399"/>
                  <a:pt x="331" y="398"/>
                </a:cubicBezTo>
                <a:cubicBezTo>
                  <a:pt x="332" y="398"/>
                  <a:pt x="333" y="397"/>
                  <a:pt x="334" y="397"/>
                </a:cubicBezTo>
                <a:cubicBezTo>
                  <a:pt x="335" y="397"/>
                  <a:pt x="336" y="397"/>
                  <a:pt x="337" y="397"/>
                </a:cubicBezTo>
                <a:cubicBezTo>
                  <a:pt x="337" y="397"/>
                  <a:pt x="338" y="397"/>
                  <a:pt x="338" y="397"/>
                </a:cubicBezTo>
                <a:cubicBezTo>
                  <a:pt x="339" y="397"/>
                  <a:pt x="340" y="397"/>
                  <a:pt x="341" y="397"/>
                </a:cubicBezTo>
                <a:cubicBezTo>
                  <a:pt x="341" y="397"/>
                  <a:pt x="342" y="397"/>
                  <a:pt x="343" y="397"/>
                </a:cubicBezTo>
                <a:cubicBezTo>
                  <a:pt x="343" y="397"/>
                  <a:pt x="344" y="397"/>
                  <a:pt x="344" y="397"/>
                </a:cubicBezTo>
                <a:lnTo>
                  <a:pt x="391" y="397"/>
                </a:lnTo>
                <a:lnTo>
                  <a:pt x="387" y="456"/>
                </a:lnTo>
                <a:cubicBezTo>
                  <a:pt x="387" y="461"/>
                  <a:pt x="387" y="468"/>
                  <a:pt x="387" y="475"/>
                </a:cubicBezTo>
                <a:cubicBezTo>
                  <a:pt x="387" y="482"/>
                  <a:pt x="388" y="491"/>
                  <a:pt x="389" y="501"/>
                </a:cubicBezTo>
                <a:cubicBezTo>
                  <a:pt x="389" y="511"/>
                  <a:pt x="390" y="520"/>
                  <a:pt x="391" y="527"/>
                </a:cubicBezTo>
                <a:cubicBezTo>
                  <a:pt x="392" y="534"/>
                  <a:pt x="393" y="541"/>
                  <a:pt x="394" y="545"/>
                </a:cubicBezTo>
                <a:cubicBezTo>
                  <a:pt x="395" y="545"/>
                  <a:pt x="395" y="545"/>
                  <a:pt x="396" y="545"/>
                </a:cubicBezTo>
                <a:cubicBezTo>
                  <a:pt x="396" y="545"/>
                  <a:pt x="397" y="545"/>
                  <a:pt x="398" y="545"/>
                </a:cubicBezTo>
                <a:cubicBezTo>
                  <a:pt x="399" y="545"/>
                  <a:pt x="400" y="545"/>
                  <a:pt x="400" y="545"/>
                </a:cubicBezTo>
                <a:cubicBezTo>
                  <a:pt x="401" y="545"/>
                  <a:pt x="401" y="545"/>
                  <a:pt x="402" y="545"/>
                </a:cubicBezTo>
                <a:cubicBezTo>
                  <a:pt x="402" y="545"/>
                  <a:pt x="402" y="545"/>
                  <a:pt x="403" y="545"/>
                </a:cubicBezTo>
                <a:cubicBezTo>
                  <a:pt x="403" y="544"/>
                  <a:pt x="404" y="544"/>
                  <a:pt x="405" y="544"/>
                </a:cubicBezTo>
                <a:cubicBezTo>
                  <a:pt x="405" y="543"/>
                  <a:pt x="406" y="543"/>
                  <a:pt x="406" y="543"/>
                </a:cubicBezTo>
                <a:cubicBezTo>
                  <a:pt x="407" y="542"/>
                  <a:pt x="407" y="542"/>
                  <a:pt x="407" y="542"/>
                </a:cubicBezTo>
                <a:cubicBezTo>
                  <a:pt x="407" y="540"/>
                  <a:pt x="407" y="538"/>
                  <a:pt x="406" y="535"/>
                </a:cubicBezTo>
                <a:cubicBezTo>
                  <a:pt x="406" y="532"/>
                  <a:pt x="405" y="529"/>
                  <a:pt x="405" y="526"/>
                </a:cubicBezTo>
                <a:cubicBezTo>
                  <a:pt x="404" y="523"/>
                  <a:pt x="404" y="520"/>
                  <a:pt x="404" y="518"/>
                </a:cubicBezTo>
                <a:cubicBezTo>
                  <a:pt x="404" y="516"/>
                  <a:pt x="404" y="514"/>
                  <a:pt x="404" y="512"/>
                </a:cubicBezTo>
                <a:cubicBezTo>
                  <a:pt x="402" y="503"/>
                  <a:pt x="401" y="492"/>
                  <a:pt x="400" y="478"/>
                </a:cubicBezTo>
                <a:cubicBezTo>
                  <a:pt x="399" y="465"/>
                  <a:pt x="400" y="449"/>
                  <a:pt x="401" y="430"/>
                </a:cubicBezTo>
                <a:cubicBezTo>
                  <a:pt x="402" y="412"/>
                  <a:pt x="404" y="396"/>
                  <a:pt x="406" y="383"/>
                </a:cubicBezTo>
                <a:cubicBezTo>
                  <a:pt x="408" y="369"/>
                  <a:pt x="410" y="358"/>
                  <a:pt x="411" y="349"/>
                </a:cubicBezTo>
                <a:cubicBezTo>
                  <a:pt x="410" y="348"/>
                  <a:pt x="409" y="347"/>
                  <a:pt x="408" y="345"/>
                </a:cubicBezTo>
                <a:cubicBezTo>
                  <a:pt x="407" y="344"/>
                  <a:pt x="406" y="342"/>
                  <a:pt x="404" y="341"/>
                </a:cubicBezTo>
                <a:cubicBezTo>
                  <a:pt x="403" y="339"/>
                  <a:pt x="402" y="338"/>
                  <a:pt x="400" y="337"/>
                </a:cubicBezTo>
                <a:cubicBezTo>
                  <a:pt x="399" y="337"/>
                  <a:pt x="397" y="336"/>
                  <a:pt x="396" y="336"/>
                </a:cubicBezTo>
                <a:cubicBezTo>
                  <a:pt x="392" y="335"/>
                  <a:pt x="386" y="334"/>
                  <a:pt x="380" y="334"/>
                </a:cubicBezTo>
                <a:cubicBezTo>
                  <a:pt x="373" y="333"/>
                  <a:pt x="366" y="333"/>
                  <a:pt x="357" y="333"/>
                </a:cubicBezTo>
                <a:cubicBezTo>
                  <a:pt x="349" y="334"/>
                  <a:pt x="342" y="334"/>
                  <a:pt x="335" y="334"/>
                </a:cubicBezTo>
                <a:cubicBezTo>
                  <a:pt x="329" y="334"/>
                  <a:pt x="324" y="334"/>
                  <a:pt x="320" y="334"/>
                </a:cubicBezTo>
                <a:lnTo>
                  <a:pt x="315" y="336"/>
                </a:lnTo>
                <a:cubicBezTo>
                  <a:pt x="314" y="336"/>
                  <a:pt x="314" y="336"/>
                  <a:pt x="314" y="337"/>
                </a:cubicBezTo>
                <a:cubicBezTo>
                  <a:pt x="313" y="337"/>
                  <a:pt x="313" y="338"/>
                  <a:pt x="313" y="339"/>
                </a:cubicBezTo>
                <a:cubicBezTo>
                  <a:pt x="313" y="339"/>
                  <a:pt x="313" y="340"/>
                  <a:pt x="313" y="340"/>
                </a:cubicBezTo>
                <a:cubicBezTo>
                  <a:pt x="313" y="341"/>
                  <a:pt x="313" y="341"/>
                  <a:pt x="313" y="341"/>
                </a:cubicBezTo>
                <a:lnTo>
                  <a:pt x="315" y="347"/>
                </a:lnTo>
                <a:cubicBezTo>
                  <a:pt x="316" y="347"/>
                  <a:pt x="317" y="347"/>
                  <a:pt x="319" y="348"/>
                </a:cubicBezTo>
                <a:cubicBezTo>
                  <a:pt x="321" y="348"/>
                  <a:pt x="323" y="348"/>
                  <a:pt x="326" y="348"/>
                </a:cubicBezTo>
                <a:cubicBezTo>
                  <a:pt x="329" y="347"/>
                  <a:pt x="331" y="347"/>
                  <a:pt x="333" y="347"/>
                </a:cubicBezTo>
                <a:cubicBezTo>
                  <a:pt x="335" y="347"/>
                  <a:pt x="337" y="347"/>
                  <a:pt x="339" y="347"/>
                </a:cubicBezTo>
                <a:lnTo>
                  <a:pt x="392" y="347"/>
                </a:lnTo>
                <a:lnTo>
                  <a:pt x="396" y="358"/>
                </a:lnTo>
                <a:cubicBezTo>
                  <a:pt x="396" y="360"/>
                  <a:pt x="395" y="361"/>
                  <a:pt x="394" y="364"/>
                </a:cubicBezTo>
                <a:cubicBezTo>
                  <a:pt x="394" y="366"/>
                  <a:pt x="393" y="368"/>
                  <a:pt x="393" y="371"/>
                </a:cubicBezTo>
                <a:cubicBezTo>
                  <a:pt x="392" y="374"/>
                  <a:pt x="392" y="376"/>
                  <a:pt x="392" y="378"/>
                </a:cubicBezTo>
                <a:cubicBezTo>
                  <a:pt x="391" y="381"/>
                  <a:pt x="391" y="382"/>
                  <a:pt x="391" y="384"/>
                </a:cubicBezTo>
                <a:cubicBezTo>
                  <a:pt x="388" y="384"/>
                  <a:pt x="384" y="384"/>
                  <a:pt x="380" y="384"/>
                </a:cubicBezTo>
                <a:cubicBezTo>
                  <a:pt x="376" y="384"/>
                  <a:pt x="371" y="384"/>
                  <a:pt x="366" y="384"/>
                </a:cubicBezTo>
                <a:cubicBezTo>
                  <a:pt x="360" y="384"/>
                  <a:pt x="355" y="384"/>
                  <a:pt x="351" y="384"/>
                </a:cubicBezTo>
                <a:cubicBezTo>
                  <a:pt x="347" y="384"/>
                  <a:pt x="343" y="384"/>
                  <a:pt x="341" y="384"/>
                </a:cubicBezTo>
                <a:cubicBezTo>
                  <a:pt x="338" y="383"/>
                  <a:pt x="335" y="383"/>
                  <a:pt x="331" y="384"/>
                </a:cubicBezTo>
                <a:cubicBezTo>
                  <a:pt x="328" y="385"/>
                  <a:pt x="324" y="387"/>
                  <a:pt x="320" y="390"/>
                </a:cubicBezTo>
                <a:cubicBezTo>
                  <a:pt x="316" y="393"/>
                  <a:pt x="313" y="397"/>
                  <a:pt x="312" y="401"/>
                </a:cubicBezTo>
                <a:cubicBezTo>
                  <a:pt x="312" y="404"/>
                  <a:pt x="312" y="408"/>
                  <a:pt x="313" y="410"/>
                </a:cubicBezTo>
                <a:cubicBezTo>
                  <a:pt x="314" y="413"/>
                  <a:pt x="315" y="416"/>
                  <a:pt x="316" y="421"/>
                </a:cubicBezTo>
                <a:cubicBezTo>
                  <a:pt x="317" y="425"/>
                  <a:pt x="318" y="430"/>
                  <a:pt x="319" y="436"/>
                </a:cubicBezTo>
                <a:cubicBezTo>
                  <a:pt x="320" y="442"/>
                  <a:pt x="321" y="448"/>
                  <a:pt x="322" y="452"/>
                </a:cubicBezTo>
                <a:cubicBezTo>
                  <a:pt x="322" y="457"/>
                  <a:pt x="323" y="461"/>
                  <a:pt x="324" y="464"/>
                </a:cubicBezTo>
                <a:cubicBezTo>
                  <a:pt x="324" y="465"/>
                  <a:pt x="323" y="467"/>
                  <a:pt x="323" y="470"/>
                </a:cubicBezTo>
                <a:cubicBezTo>
                  <a:pt x="323" y="472"/>
                  <a:pt x="322" y="475"/>
                  <a:pt x="322" y="479"/>
                </a:cubicBezTo>
                <a:cubicBezTo>
                  <a:pt x="322" y="482"/>
                  <a:pt x="322" y="485"/>
                  <a:pt x="322" y="487"/>
                </a:cubicBezTo>
                <a:cubicBezTo>
                  <a:pt x="322" y="490"/>
                  <a:pt x="322" y="492"/>
                  <a:pt x="322" y="494"/>
                </a:cubicBezTo>
                <a:close/>
                <a:moveTo>
                  <a:pt x="418" y="163"/>
                </a:moveTo>
                <a:lnTo>
                  <a:pt x="359" y="130"/>
                </a:lnTo>
                <a:cubicBezTo>
                  <a:pt x="362" y="129"/>
                  <a:pt x="366" y="128"/>
                  <a:pt x="371" y="126"/>
                </a:cubicBezTo>
                <a:cubicBezTo>
                  <a:pt x="376" y="125"/>
                  <a:pt x="381" y="123"/>
                  <a:pt x="388" y="121"/>
                </a:cubicBezTo>
                <a:cubicBezTo>
                  <a:pt x="395" y="119"/>
                  <a:pt x="401" y="117"/>
                  <a:pt x="406" y="115"/>
                </a:cubicBezTo>
                <a:cubicBezTo>
                  <a:pt x="411" y="114"/>
                  <a:pt x="415" y="112"/>
                  <a:pt x="418" y="112"/>
                </a:cubicBezTo>
                <a:cubicBezTo>
                  <a:pt x="422" y="113"/>
                  <a:pt x="426" y="114"/>
                  <a:pt x="431" y="115"/>
                </a:cubicBezTo>
                <a:cubicBezTo>
                  <a:pt x="436" y="116"/>
                  <a:pt x="442" y="118"/>
                  <a:pt x="449" y="119"/>
                </a:cubicBezTo>
                <a:cubicBezTo>
                  <a:pt x="456" y="121"/>
                  <a:pt x="462" y="122"/>
                  <a:pt x="467" y="124"/>
                </a:cubicBezTo>
                <a:cubicBezTo>
                  <a:pt x="472" y="125"/>
                  <a:pt x="476" y="127"/>
                  <a:pt x="480" y="128"/>
                </a:cubicBezTo>
                <a:lnTo>
                  <a:pt x="418" y="163"/>
                </a:lnTo>
                <a:close/>
                <a:moveTo>
                  <a:pt x="311" y="132"/>
                </a:moveTo>
                <a:lnTo>
                  <a:pt x="311" y="138"/>
                </a:lnTo>
                <a:lnTo>
                  <a:pt x="315" y="141"/>
                </a:lnTo>
                <a:cubicBezTo>
                  <a:pt x="316" y="141"/>
                  <a:pt x="318" y="141"/>
                  <a:pt x="320" y="141"/>
                </a:cubicBezTo>
                <a:cubicBezTo>
                  <a:pt x="322" y="140"/>
                  <a:pt x="325" y="140"/>
                  <a:pt x="328" y="139"/>
                </a:cubicBezTo>
                <a:cubicBezTo>
                  <a:pt x="330" y="138"/>
                  <a:pt x="333" y="138"/>
                  <a:pt x="335" y="137"/>
                </a:cubicBezTo>
                <a:cubicBezTo>
                  <a:pt x="337" y="136"/>
                  <a:pt x="339" y="136"/>
                  <a:pt x="341" y="136"/>
                </a:cubicBezTo>
                <a:lnTo>
                  <a:pt x="407" y="175"/>
                </a:lnTo>
                <a:cubicBezTo>
                  <a:pt x="401" y="180"/>
                  <a:pt x="393" y="186"/>
                  <a:pt x="384" y="194"/>
                </a:cubicBezTo>
                <a:cubicBezTo>
                  <a:pt x="375" y="202"/>
                  <a:pt x="365" y="212"/>
                  <a:pt x="355" y="224"/>
                </a:cubicBezTo>
                <a:cubicBezTo>
                  <a:pt x="344" y="235"/>
                  <a:pt x="336" y="245"/>
                  <a:pt x="329" y="254"/>
                </a:cubicBezTo>
                <a:cubicBezTo>
                  <a:pt x="323" y="263"/>
                  <a:pt x="318" y="271"/>
                  <a:pt x="315" y="277"/>
                </a:cubicBezTo>
                <a:lnTo>
                  <a:pt x="315" y="280"/>
                </a:lnTo>
                <a:lnTo>
                  <a:pt x="316" y="284"/>
                </a:lnTo>
                <a:cubicBezTo>
                  <a:pt x="317" y="284"/>
                  <a:pt x="317" y="285"/>
                  <a:pt x="318" y="285"/>
                </a:cubicBezTo>
                <a:cubicBezTo>
                  <a:pt x="318" y="285"/>
                  <a:pt x="319" y="286"/>
                  <a:pt x="319" y="286"/>
                </a:cubicBezTo>
                <a:cubicBezTo>
                  <a:pt x="320" y="286"/>
                  <a:pt x="321" y="286"/>
                  <a:pt x="322" y="286"/>
                </a:cubicBezTo>
                <a:cubicBezTo>
                  <a:pt x="322" y="286"/>
                  <a:pt x="323" y="286"/>
                  <a:pt x="324" y="286"/>
                </a:cubicBezTo>
                <a:cubicBezTo>
                  <a:pt x="324" y="286"/>
                  <a:pt x="324" y="285"/>
                  <a:pt x="325" y="285"/>
                </a:cubicBezTo>
                <a:cubicBezTo>
                  <a:pt x="325" y="284"/>
                  <a:pt x="325" y="284"/>
                  <a:pt x="326" y="283"/>
                </a:cubicBezTo>
                <a:cubicBezTo>
                  <a:pt x="326" y="283"/>
                  <a:pt x="327" y="282"/>
                  <a:pt x="328" y="282"/>
                </a:cubicBezTo>
                <a:cubicBezTo>
                  <a:pt x="328" y="281"/>
                  <a:pt x="329" y="281"/>
                  <a:pt x="329" y="280"/>
                </a:cubicBezTo>
                <a:cubicBezTo>
                  <a:pt x="333" y="275"/>
                  <a:pt x="338" y="268"/>
                  <a:pt x="345" y="259"/>
                </a:cubicBezTo>
                <a:cubicBezTo>
                  <a:pt x="351" y="250"/>
                  <a:pt x="360" y="239"/>
                  <a:pt x="370" y="228"/>
                </a:cubicBezTo>
                <a:cubicBezTo>
                  <a:pt x="380" y="216"/>
                  <a:pt x="390" y="207"/>
                  <a:pt x="399" y="199"/>
                </a:cubicBezTo>
                <a:cubicBezTo>
                  <a:pt x="407" y="192"/>
                  <a:pt x="414" y="186"/>
                  <a:pt x="420" y="182"/>
                </a:cubicBezTo>
                <a:cubicBezTo>
                  <a:pt x="424" y="185"/>
                  <a:pt x="428" y="190"/>
                  <a:pt x="433" y="195"/>
                </a:cubicBezTo>
                <a:cubicBezTo>
                  <a:pt x="438" y="200"/>
                  <a:pt x="444" y="205"/>
                  <a:pt x="450" y="212"/>
                </a:cubicBezTo>
                <a:cubicBezTo>
                  <a:pt x="457" y="218"/>
                  <a:pt x="462" y="224"/>
                  <a:pt x="467" y="229"/>
                </a:cubicBezTo>
                <a:cubicBezTo>
                  <a:pt x="472" y="234"/>
                  <a:pt x="476" y="238"/>
                  <a:pt x="480" y="241"/>
                </a:cubicBezTo>
                <a:cubicBezTo>
                  <a:pt x="483" y="244"/>
                  <a:pt x="486" y="246"/>
                  <a:pt x="489" y="250"/>
                </a:cubicBezTo>
                <a:cubicBezTo>
                  <a:pt x="493" y="253"/>
                  <a:pt x="497" y="257"/>
                  <a:pt x="501" y="262"/>
                </a:cubicBezTo>
                <a:cubicBezTo>
                  <a:pt x="506" y="267"/>
                  <a:pt x="509" y="271"/>
                  <a:pt x="512" y="274"/>
                </a:cubicBezTo>
                <a:cubicBezTo>
                  <a:pt x="515" y="277"/>
                  <a:pt x="517" y="280"/>
                  <a:pt x="519" y="282"/>
                </a:cubicBezTo>
                <a:lnTo>
                  <a:pt x="524" y="280"/>
                </a:lnTo>
                <a:cubicBezTo>
                  <a:pt x="525" y="280"/>
                  <a:pt x="525" y="280"/>
                  <a:pt x="525" y="279"/>
                </a:cubicBezTo>
                <a:cubicBezTo>
                  <a:pt x="526" y="279"/>
                  <a:pt x="526" y="278"/>
                  <a:pt x="526" y="278"/>
                </a:cubicBezTo>
                <a:cubicBezTo>
                  <a:pt x="526" y="277"/>
                  <a:pt x="527" y="277"/>
                  <a:pt x="527" y="277"/>
                </a:cubicBezTo>
                <a:cubicBezTo>
                  <a:pt x="527" y="277"/>
                  <a:pt x="528" y="277"/>
                  <a:pt x="528" y="277"/>
                </a:cubicBezTo>
                <a:cubicBezTo>
                  <a:pt x="528" y="276"/>
                  <a:pt x="528" y="275"/>
                  <a:pt x="528" y="274"/>
                </a:cubicBezTo>
                <a:cubicBezTo>
                  <a:pt x="528" y="273"/>
                  <a:pt x="527" y="272"/>
                  <a:pt x="527" y="271"/>
                </a:cubicBezTo>
                <a:cubicBezTo>
                  <a:pt x="526" y="270"/>
                  <a:pt x="526" y="269"/>
                  <a:pt x="525" y="269"/>
                </a:cubicBezTo>
                <a:cubicBezTo>
                  <a:pt x="525" y="268"/>
                  <a:pt x="525" y="268"/>
                  <a:pt x="524" y="267"/>
                </a:cubicBezTo>
                <a:cubicBezTo>
                  <a:pt x="520" y="262"/>
                  <a:pt x="514" y="255"/>
                  <a:pt x="507" y="246"/>
                </a:cubicBezTo>
                <a:cubicBezTo>
                  <a:pt x="500" y="238"/>
                  <a:pt x="491" y="228"/>
                  <a:pt x="481" y="217"/>
                </a:cubicBezTo>
                <a:cubicBezTo>
                  <a:pt x="470" y="206"/>
                  <a:pt x="461" y="197"/>
                  <a:pt x="452" y="190"/>
                </a:cubicBezTo>
                <a:cubicBezTo>
                  <a:pt x="444" y="183"/>
                  <a:pt x="437" y="177"/>
                  <a:pt x="431" y="173"/>
                </a:cubicBezTo>
                <a:cubicBezTo>
                  <a:pt x="435" y="170"/>
                  <a:pt x="440" y="167"/>
                  <a:pt x="446" y="163"/>
                </a:cubicBezTo>
                <a:cubicBezTo>
                  <a:pt x="452" y="159"/>
                  <a:pt x="459" y="155"/>
                  <a:pt x="467" y="151"/>
                </a:cubicBezTo>
                <a:cubicBezTo>
                  <a:pt x="474" y="147"/>
                  <a:pt x="481" y="143"/>
                  <a:pt x="487" y="140"/>
                </a:cubicBezTo>
                <a:cubicBezTo>
                  <a:pt x="493" y="137"/>
                  <a:pt x="498" y="134"/>
                  <a:pt x="502" y="132"/>
                </a:cubicBezTo>
                <a:cubicBezTo>
                  <a:pt x="503" y="132"/>
                  <a:pt x="505" y="133"/>
                  <a:pt x="507" y="134"/>
                </a:cubicBezTo>
                <a:cubicBezTo>
                  <a:pt x="509" y="134"/>
                  <a:pt x="511" y="135"/>
                  <a:pt x="513" y="136"/>
                </a:cubicBezTo>
                <a:cubicBezTo>
                  <a:pt x="516" y="136"/>
                  <a:pt x="518" y="136"/>
                  <a:pt x="520" y="136"/>
                </a:cubicBezTo>
                <a:cubicBezTo>
                  <a:pt x="521" y="135"/>
                  <a:pt x="523" y="135"/>
                  <a:pt x="524" y="134"/>
                </a:cubicBezTo>
                <a:lnTo>
                  <a:pt x="524" y="128"/>
                </a:lnTo>
                <a:cubicBezTo>
                  <a:pt x="524" y="128"/>
                  <a:pt x="524" y="128"/>
                  <a:pt x="524" y="127"/>
                </a:cubicBezTo>
                <a:cubicBezTo>
                  <a:pt x="524" y="127"/>
                  <a:pt x="524" y="126"/>
                  <a:pt x="523" y="125"/>
                </a:cubicBezTo>
                <a:cubicBezTo>
                  <a:pt x="523" y="125"/>
                  <a:pt x="522" y="124"/>
                  <a:pt x="522" y="124"/>
                </a:cubicBezTo>
                <a:cubicBezTo>
                  <a:pt x="521" y="123"/>
                  <a:pt x="521" y="123"/>
                  <a:pt x="521" y="123"/>
                </a:cubicBezTo>
                <a:lnTo>
                  <a:pt x="426" y="100"/>
                </a:lnTo>
                <a:cubicBezTo>
                  <a:pt x="426" y="99"/>
                  <a:pt x="425" y="97"/>
                  <a:pt x="425" y="95"/>
                </a:cubicBezTo>
                <a:cubicBezTo>
                  <a:pt x="425" y="92"/>
                  <a:pt x="426" y="90"/>
                  <a:pt x="426" y="86"/>
                </a:cubicBezTo>
                <a:cubicBezTo>
                  <a:pt x="426" y="83"/>
                  <a:pt x="426" y="81"/>
                  <a:pt x="425" y="78"/>
                </a:cubicBezTo>
                <a:cubicBezTo>
                  <a:pt x="425" y="76"/>
                  <a:pt x="425" y="74"/>
                  <a:pt x="424" y="73"/>
                </a:cubicBezTo>
                <a:cubicBezTo>
                  <a:pt x="423" y="72"/>
                  <a:pt x="422" y="72"/>
                  <a:pt x="421" y="72"/>
                </a:cubicBezTo>
                <a:cubicBezTo>
                  <a:pt x="420" y="71"/>
                  <a:pt x="418" y="71"/>
                  <a:pt x="417" y="71"/>
                </a:cubicBezTo>
                <a:cubicBezTo>
                  <a:pt x="415" y="71"/>
                  <a:pt x="414" y="71"/>
                  <a:pt x="413" y="72"/>
                </a:cubicBezTo>
                <a:cubicBezTo>
                  <a:pt x="412" y="72"/>
                  <a:pt x="412" y="72"/>
                  <a:pt x="411" y="73"/>
                </a:cubicBezTo>
                <a:lnTo>
                  <a:pt x="409" y="76"/>
                </a:lnTo>
                <a:lnTo>
                  <a:pt x="411" y="100"/>
                </a:lnTo>
                <a:cubicBezTo>
                  <a:pt x="405" y="102"/>
                  <a:pt x="399" y="104"/>
                  <a:pt x="390" y="106"/>
                </a:cubicBezTo>
                <a:cubicBezTo>
                  <a:pt x="382" y="108"/>
                  <a:pt x="373" y="111"/>
                  <a:pt x="362" y="114"/>
                </a:cubicBezTo>
                <a:cubicBezTo>
                  <a:pt x="351" y="117"/>
                  <a:pt x="342" y="120"/>
                  <a:pt x="333" y="123"/>
                </a:cubicBezTo>
                <a:cubicBezTo>
                  <a:pt x="325" y="125"/>
                  <a:pt x="318" y="128"/>
                  <a:pt x="313" y="130"/>
                </a:cubicBezTo>
                <a:lnTo>
                  <a:pt x="311" y="132"/>
                </a:lnTo>
                <a:close/>
                <a:moveTo>
                  <a:pt x="276" y="271"/>
                </a:moveTo>
                <a:lnTo>
                  <a:pt x="275" y="269"/>
                </a:lnTo>
                <a:cubicBezTo>
                  <a:pt x="274" y="269"/>
                  <a:pt x="274" y="269"/>
                  <a:pt x="273" y="269"/>
                </a:cubicBezTo>
                <a:cubicBezTo>
                  <a:pt x="273" y="269"/>
                  <a:pt x="272" y="269"/>
                  <a:pt x="272" y="269"/>
                </a:cubicBezTo>
                <a:cubicBezTo>
                  <a:pt x="271" y="270"/>
                  <a:pt x="271" y="270"/>
                  <a:pt x="270" y="270"/>
                </a:cubicBezTo>
                <a:cubicBezTo>
                  <a:pt x="270" y="270"/>
                  <a:pt x="269" y="271"/>
                  <a:pt x="269" y="271"/>
                </a:cubicBezTo>
                <a:cubicBezTo>
                  <a:pt x="267" y="273"/>
                  <a:pt x="263" y="276"/>
                  <a:pt x="259" y="280"/>
                </a:cubicBezTo>
                <a:cubicBezTo>
                  <a:pt x="254" y="284"/>
                  <a:pt x="249" y="289"/>
                  <a:pt x="245" y="295"/>
                </a:cubicBezTo>
                <a:cubicBezTo>
                  <a:pt x="240" y="301"/>
                  <a:pt x="237" y="306"/>
                  <a:pt x="236" y="310"/>
                </a:cubicBezTo>
                <a:cubicBezTo>
                  <a:pt x="235" y="315"/>
                  <a:pt x="235" y="318"/>
                  <a:pt x="236" y="321"/>
                </a:cubicBezTo>
                <a:cubicBezTo>
                  <a:pt x="237" y="323"/>
                  <a:pt x="239" y="325"/>
                  <a:pt x="241" y="328"/>
                </a:cubicBezTo>
                <a:cubicBezTo>
                  <a:pt x="243" y="331"/>
                  <a:pt x="246" y="335"/>
                  <a:pt x="249" y="339"/>
                </a:cubicBezTo>
                <a:cubicBezTo>
                  <a:pt x="252" y="342"/>
                  <a:pt x="256" y="346"/>
                  <a:pt x="258" y="348"/>
                </a:cubicBezTo>
                <a:cubicBezTo>
                  <a:pt x="261" y="351"/>
                  <a:pt x="263" y="353"/>
                  <a:pt x="265" y="355"/>
                </a:cubicBezTo>
                <a:lnTo>
                  <a:pt x="265" y="358"/>
                </a:lnTo>
                <a:cubicBezTo>
                  <a:pt x="266" y="358"/>
                  <a:pt x="267" y="358"/>
                  <a:pt x="268" y="358"/>
                </a:cubicBezTo>
                <a:cubicBezTo>
                  <a:pt x="269" y="358"/>
                  <a:pt x="270" y="358"/>
                  <a:pt x="271" y="358"/>
                </a:cubicBezTo>
                <a:cubicBezTo>
                  <a:pt x="272" y="358"/>
                  <a:pt x="273" y="358"/>
                  <a:pt x="274" y="358"/>
                </a:cubicBezTo>
                <a:cubicBezTo>
                  <a:pt x="275" y="358"/>
                  <a:pt x="276" y="358"/>
                  <a:pt x="276" y="358"/>
                </a:cubicBezTo>
                <a:lnTo>
                  <a:pt x="278" y="355"/>
                </a:lnTo>
                <a:cubicBezTo>
                  <a:pt x="278" y="352"/>
                  <a:pt x="276" y="349"/>
                  <a:pt x="273" y="345"/>
                </a:cubicBezTo>
                <a:cubicBezTo>
                  <a:pt x="269" y="342"/>
                  <a:pt x="265" y="337"/>
                  <a:pt x="260" y="332"/>
                </a:cubicBezTo>
                <a:cubicBezTo>
                  <a:pt x="255" y="327"/>
                  <a:pt x="252" y="323"/>
                  <a:pt x="251" y="319"/>
                </a:cubicBezTo>
                <a:cubicBezTo>
                  <a:pt x="249" y="316"/>
                  <a:pt x="249" y="313"/>
                  <a:pt x="250" y="310"/>
                </a:cubicBezTo>
                <a:cubicBezTo>
                  <a:pt x="252" y="308"/>
                  <a:pt x="253" y="306"/>
                  <a:pt x="256" y="303"/>
                </a:cubicBezTo>
                <a:cubicBezTo>
                  <a:pt x="258" y="301"/>
                  <a:pt x="261" y="298"/>
                  <a:pt x="264" y="294"/>
                </a:cubicBezTo>
                <a:cubicBezTo>
                  <a:pt x="268" y="291"/>
                  <a:pt x="271" y="288"/>
                  <a:pt x="273" y="285"/>
                </a:cubicBezTo>
                <a:cubicBezTo>
                  <a:pt x="275" y="283"/>
                  <a:pt x="277" y="280"/>
                  <a:pt x="278" y="279"/>
                </a:cubicBezTo>
                <a:cubicBezTo>
                  <a:pt x="278" y="278"/>
                  <a:pt x="278" y="278"/>
                  <a:pt x="278" y="277"/>
                </a:cubicBezTo>
                <a:cubicBezTo>
                  <a:pt x="278" y="277"/>
                  <a:pt x="278" y="276"/>
                  <a:pt x="278" y="275"/>
                </a:cubicBezTo>
                <a:cubicBezTo>
                  <a:pt x="278" y="274"/>
                  <a:pt x="278" y="273"/>
                  <a:pt x="277" y="272"/>
                </a:cubicBezTo>
                <a:cubicBezTo>
                  <a:pt x="277" y="272"/>
                  <a:pt x="277" y="271"/>
                  <a:pt x="276" y="271"/>
                </a:cubicBezTo>
                <a:close/>
                <a:moveTo>
                  <a:pt x="230" y="269"/>
                </a:moveTo>
                <a:cubicBezTo>
                  <a:pt x="228" y="272"/>
                  <a:pt x="225" y="275"/>
                  <a:pt x="221" y="279"/>
                </a:cubicBezTo>
                <a:cubicBezTo>
                  <a:pt x="217" y="283"/>
                  <a:pt x="213" y="287"/>
                  <a:pt x="209" y="293"/>
                </a:cubicBezTo>
                <a:cubicBezTo>
                  <a:pt x="204" y="298"/>
                  <a:pt x="201" y="303"/>
                  <a:pt x="200" y="307"/>
                </a:cubicBezTo>
                <a:cubicBezTo>
                  <a:pt x="199" y="311"/>
                  <a:pt x="198" y="315"/>
                  <a:pt x="198" y="317"/>
                </a:cubicBezTo>
                <a:cubicBezTo>
                  <a:pt x="199" y="320"/>
                  <a:pt x="200" y="322"/>
                  <a:pt x="202" y="326"/>
                </a:cubicBezTo>
                <a:cubicBezTo>
                  <a:pt x="204" y="329"/>
                  <a:pt x="207" y="333"/>
                  <a:pt x="211" y="338"/>
                </a:cubicBezTo>
                <a:cubicBezTo>
                  <a:pt x="215" y="343"/>
                  <a:pt x="218" y="347"/>
                  <a:pt x="222" y="351"/>
                </a:cubicBezTo>
                <a:cubicBezTo>
                  <a:pt x="225" y="355"/>
                  <a:pt x="228" y="358"/>
                  <a:pt x="230" y="360"/>
                </a:cubicBezTo>
                <a:lnTo>
                  <a:pt x="237" y="358"/>
                </a:lnTo>
                <a:lnTo>
                  <a:pt x="239" y="356"/>
                </a:lnTo>
                <a:cubicBezTo>
                  <a:pt x="239" y="354"/>
                  <a:pt x="239" y="352"/>
                  <a:pt x="237" y="348"/>
                </a:cubicBezTo>
                <a:cubicBezTo>
                  <a:pt x="235" y="345"/>
                  <a:pt x="233" y="341"/>
                  <a:pt x="229" y="337"/>
                </a:cubicBezTo>
                <a:cubicBezTo>
                  <a:pt x="225" y="333"/>
                  <a:pt x="222" y="329"/>
                  <a:pt x="219" y="326"/>
                </a:cubicBezTo>
                <a:cubicBezTo>
                  <a:pt x="217" y="322"/>
                  <a:pt x="215" y="320"/>
                  <a:pt x="213" y="317"/>
                </a:cubicBezTo>
                <a:lnTo>
                  <a:pt x="213" y="312"/>
                </a:lnTo>
                <a:lnTo>
                  <a:pt x="213" y="310"/>
                </a:lnTo>
                <a:cubicBezTo>
                  <a:pt x="214" y="308"/>
                  <a:pt x="216" y="306"/>
                  <a:pt x="218" y="303"/>
                </a:cubicBezTo>
                <a:cubicBezTo>
                  <a:pt x="221" y="300"/>
                  <a:pt x="224" y="296"/>
                  <a:pt x="227" y="292"/>
                </a:cubicBezTo>
                <a:cubicBezTo>
                  <a:pt x="231" y="288"/>
                  <a:pt x="234" y="285"/>
                  <a:pt x="236" y="282"/>
                </a:cubicBezTo>
                <a:cubicBezTo>
                  <a:pt x="239" y="279"/>
                  <a:pt x="240" y="277"/>
                  <a:pt x="241" y="275"/>
                </a:cubicBezTo>
                <a:lnTo>
                  <a:pt x="237" y="269"/>
                </a:lnTo>
                <a:cubicBezTo>
                  <a:pt x="237" y="269"/>
                  <a:pt x="236" y="269"/>
                  <a:pt x="235" y="269"/>
                </a:cubicBezTo>
                <a:cubicBezTo>
                  <a:pt x="235" y="268"/>
                  <a:pt x="234" y="268"/>
                  <a:pt x="233" y="269"/>
                </a:cubicBezTo>
                <a:cubicBezTo>
                  <a:pt x="232" y="269"/>
                  <a:pt x="232" y="269"/>
                  <a:pt x="231" y="269"/>
                </a:cubicBezTo>
                <a:cubicBezTo>
                  <a:pt x="231" y="269"/>
                  <a:pt x="230" y="269"/>
                  <a:pt x="230" y="269"/>
                </a:cubicBezTo>
                <a:close/>
                <a:moveTo>
                  <a:pt x="159" y="249"/>
                </a:moveTo>
                <a:lnTo>
                  <a:pt x="159" y="253"/>
                </a:lnTo>
                <a:cubicBezTo>
                  <a:pt x="159" y="253"/>
                  <a:pt x="160" y="253"/>
                  <a:pt x="160" y="253"/>
                </a:cubicBezTo>
                <a:cubicBezTo>
                  <a:pt x="160" y="254"/>
                  <a:pt x="160" y="254"/>
                  <a:pt x="161" y="254"/>
                </a:cubicBezTo>
                <a:cubicBezTo>
                  <a:pt x="161" y="255"/>
                  <a:pt x="162" y="255"/>
                  <a:pt x="162" y="255"/>
                </a:cubicBezTo>
                <a:cubicBezTo>
                  <a:pt x="162" y="256"/>
                  <a:pt x="163" y="256"/>
                  <a:pt x="163" y="256"/>
                </a:cubicBezTo>
                <a:lnTo>
                  <a:pt x="275" y="256"/>
                </a:lnTo>
                <a:lnTo>
                  <a:pt x="278" y="253"/>
                </a:lnTo>
                <a:lnTo>
                  <a:pt x="278" y="249"/>
                </a:lnTo>
                <a:cubicBezTo>
                  <a:pt x="278" y="249"/>
                  <a:pt x="278" y="248"/>
                  <a:pt x="277" y="248"/>
                </a:cubicBezTo>
                <a:cubicBezTo>
                  <a:pt x="277" y="247"/>
                  <a:pt x="276" y="247"/>
                  <a:pt x="275" y="246"/>
                </a:cubicBezTo>
                <a:cubicBezTo>
                  <a:pt x="275" y="245"/>
                  <a:pt x="274" y="245"/>
                  <a:pt x="274" y="244"/>
                </a:cubicBezTo>
                <a:cubicBezTo>
                  <a:pt x="273" y="244"/>
                  <a:pt x="273" y="244"/>
                  <a:pt x="273" y="243"/>
                </a:cubicBezTo>
                <a:cubicBezTo>
                  <a:pt x="272" y="243"/>
                  <a:pt x="272" y="243"/>
                  <a:pt x="271" y="243"/>
                </a:cubicBezTo>
                <a:cubicBezTo>
                  <a:pt x="271" y="243"/>
                  <a:pt x="270" y="243"/>
                  <a:pt x="269" y="243"/>
                </a:cubicBezTo>
                <a:cubicBezTo>
                  <a:pt x="268" y="243"/>
                  <a:pt x="267" y="243"/>
                  <a:pt x="267" y="243"/>
                </a:cubicBezTo>
                <a:cubicBezTo>
                  <a:pt x="266" y="243"/>
                  <a:pt x="266" y="243"/>
                  <a:pt x="265" y="243"/>
                </a:cubicBezTo>
                <a:lnTo>
                  <a:pt x="169" y="243"/>
                </a:lnTo>
                <a:cubicBezTo>
                  <a:pt x="168" y="243"/>
                  <a:pt x="167" y="243"/>
                  <a:pt x="166" y="243"/>
                </a:cubicBezTo>
                <a:cubicBezTo>
                  <a:pt x="165" y="243"/>
                  <a:pt x="165" y="243"/>
                  <a:pt x="163" y="244"/>
                </a:cubicBezTo>
                <a:cubicBezTo>
                  <a:pt x="162" y="244"/>
                  <a:pt x="161" y="245"/>
                  <a:pt x="161" y="246"/>
                </a:cubicBezTo>
                <a:cubicBezTo>
                  <a:pt x="160" y="247"/>
                  <a:pt x="160" y="248"/>
                  <a:pt x="159" y="249"/>
                </a:cubicBezTo>
                <a:close/>
                <a:moveTo>
                  <a:pt x="159" y="373"/>
                </a:moveTo>
                <a:lnTo>
                  <a:pt x="159" y="381"/>
                </a:lnTo>
                <a:lnTo>
                  <a:pt x="161" y="384"/>
                </a:lnTo>
                <a:cubicBezTo>
                  <a:pt x="162" y="384"/>
                  <a:pt x="163" y="384"/>
                  <a:pt x="164" y="384"/>
                </a:cubicBezTo>
                <a:cubicBezTo>
                  <a:pt x="165" y="384"/>
                  <a:pt x="166" y="384"/>
                  <a:pt x="167" y="384"/>
                </a:cubicBezTo>
                <a:cubicBezTo>
                  <a:pt x="168" y="384"/>
                  <a:pt x="169" y="384"/>
                  <a:pt x="170" y="384"/>
                </a:cubicBezTo>
                <a:cubicBezTo>
                  <a:pt x="171" y="384"/>
                  <a:pt x="172" y="384"/>
                  <a:pt x="172" y="384"/>
                </a:cubicBezTo>
                <a:lnTo>
                  <a:pt x="211" y="384"/>
                </a:lnTo>
                <a:lnTo>
                  <a:pt x="210" y="427"/>
                </a:lnTo>
                <a:lnTo>
                  <a:pt x="211" y="438"/>
                </a:lnTo>
                <a:lnTo>
                  <a:pt x="210" y="444"/>
                </a:lnTo>
                <a:cubicBezTo>
                  <a:pt x="207" y="444"/>
                  <a:pt x="203" y="444"/>
                  <a:pt x="199" y="444"/>
                </a:cubicBezTo>
                <a:cubicBezTo>
                  <a:pt x="195" y="445"/>
                  <a:pt x="190" y="445"/>
                  <a:pt x="185" y="445"/>
                </a:cubicBezTo>
                <a:cubicBezTo>
                  <a:pt x="179" y="445"/>
                  <a:pt x="174" y="445"/>
                  <a:pt x="170" y="445"/>
                </a:cubicBezTo>
                <a:cubicBezTo>
                  <a:pt x="166" y="445"/>
                  <a:pt x="162" y="445"/>
                  <a:pt x="159" y="446"/>
                </a:cubicBezTo>
                <a:lnTo>
                  <a:pt x="159" y="449"/>
                </a:lnTo>
                <a:cubicBezTo>
                  <a:pt x="159" y="450"/>
                  <a:pt x="159" y="450"/>
                  <a:pt x="159" y="451"/>
                </a:cubicBezTo>
                <a:cubicBezTo>
                  <a:pt x="159" y="452"/>
                  <a:pt x="160" y="453"/>
                  <a:pt x="160" y="454"/>
                </a:cubicBezTo>
                <a:cubicBezTo>
                  <a:pt x="161" y="455"/>
                  <a:pt x="161" y="456"/>
                  <a:pt x="162" y="457"/>
                </a:cubicBezTo>
                <a:cubicBezTo>
                  <a:pt x="163" y="458"/>
                  <a:pt x="164" y="458"/>
                  <a:pt x="165" y="459"/>
                </a:cubicBezTo>
                <a:lnTo>
                  <a:pt x="267" y="459"/>
                </a:lnTo>
                <a:cubicBezTo>
                  <a:pt x="268" y="459"/>
                  <a:pt x="268" y="458"/>
                  <a:pt x="269" y="458"/>
                </a:cubicBezTo>
                <a:cubicBezTo>
                  <a:pt x="270" y="458"/>
                  <a:pt x="271" y="458"/>
                  <a:pt x="272" y="458"/>
                </a:cubicBezTo>
                <a:cubicBezTo>
                  <a:pt x="273" y="457"/>
                  <a:pt x="274" y="457"/>
                  <a:pt x="274" y="457"/>
                </a:cubicBezTo>
                <a:cubicBezTo>
                  <a:pt x="275" y="457"/>
                  <a:pt x="276" y="457"/>
                  <a:pt x="276" y="457"/>
                </a:cubicBezTo>
                <a:lnTo>
                  <a:pt x="278" y="453"/>
                </a:lnTo>
                <a:lnTo>
                  <a:pt x="278" y="447"/>
                </a:lnTo>
                <a:cubicBezTo>
                  <a:pt x="278" y="447"/>
                  <a:pt x="277" y="446"/>
                  <a:pt x="276" y="446"/>
                </a:cubicBezTo>
                <a:cubicBezTo>
                  <a:pt x="275" y="445"/>
                  <a:pt x="274" y="444"/>
                  <a:pt x="273" y="444"/>
                </a:cubicBezTo>
                <a:cubicBezTo>
                  <a:pt x="271" y="444"/>
                  <a:pt x="270" y="444"/>
                  <a:pt x="269" y="444"/>
                </a:cubicBezTo>
                <a:cubicBezTo>
                  <a:pt x="269" y="444"/>
                  <a:pt x="268" y="444"/>
                  <a:pt x="267" y="444"/>
                </a:cubicBezTo>
                <a:lnTo>
                  <a:pt x="224" y="444"/>
                </a:lnTo>
                <a:lnTo>
                  <a:pt x="226" y="384"/>
                </a:lnTo>
                <a:cubicBezTo>
                  <a:pt x="229" y="384"/>
                  <a:pt x="233" y="384"/>
                  <a:pt x="237" y="385"/>
                </a:cubicBezTo>
                <a:cubicBezTo>
                  <a:pt x="241" y="385"/>
                  <a:pt x="246" y="385"/>
                  <a:pt x="251" y="386"/>
                </a:cubicBezTo>
                <a:cubicBezTo>
                  <a:pt x="257" y="386"/>
                  <a:pt x="262" y="386"/>
                  <a:pt x="266" y="386"/>
                </a:cubicBezTo>
                <a:cubicBezTo>
                  <a:pt x="270" y="385"/>
                  <a:pt x="274" y="385"/>
                  <a:pt x="276" y="384"/>
                </a:cubicBezTo>
                <a:lnTo>
                  <a:pt x="278" y="377"/>
                </a:lnTo>
                <a:cubicBezTo>
                  <a:pt x="278" y="377"/>
                  <a:pt x="278" y="376"/>
                  <a:pt x="277" y="376"/>
                </a:cubicBezTo>
                <a:cubicBezTo>
                  <a:pt x="277" y="375"/>
                  <a:pt x="277" y="375"/>
                  <a:pt x="276" y="374"/>
                </a:cubicBezTo>
                <a:cubicBezTo>
                  <a:pt x="276" y="373"/>
                  <a:pt x="276" y="373"/>
                  <a:pt x="275" y="372"/>
                </a:cubicBezTo>
                <a:cubicBezTo>
                  <a:pt x="275" y="372"/>
                  <a:pt x="275" y="372"/>
                  <a:pt x="275" y="371"/>
                </a:cubicBezTo>
                <a:lnTo>
                  <a:pt x="226" y="371"/>
                </a:lnTo>
                <a:cubicBezTo>
                  <a:pt x="226" y="371"/>
                  <a:pt x="225" y="371"/>
                  <a:pt x="224" y="371"/>
                </a:cubicBezTo>
                <a:cubicBezTo>
                  <a:pt x="223" y="371"/>
                  <a:pt x="222" y="371"/>
                  <a:pt x="221" y="371"/>
                </a:cubicBezTo>
                <a:cubicBezTo>
                  <a:pt x="220" y="371"/>
                  <a:pt x="219" y="371"/>
                  <a:pt x="218" y="371"/>
                </a:cubicBezTo>
                <a:cubicBezTo>
                  <a:pt x="218" y="371"/>
                  <a:pt x="217" y="371"/>
                  <a:pt x="217" y="371"/>
                </a:cubicBezTo>
                <a:lnTo>
                  <a:pt x="163" y="371"/>
                </a:lnTo>
                <a:lnTo>
                  <a:pt x="159" y="373"/>
                </a:lnTo>
                <a:close/>
                <a:moveTo>
                  <a:pt x="191" y="269"/>
                </a:moveTo>
                <a:cubicBezTo>
                  <a:pt x="189" y="271"/>
                  <a:pt x="185" y="274"/>
                  <a:pt x="181" y="278"/>
                </a:cubicBezTo>
                <a:cubicBezTo>
                  <a:pt x="177" y="282"/>
                  <a:pt x="172" y="287"/>
                  <a:pt x="168" y="293"/>
                </a:cubicBezTo>
                <a:cubicBezTo>
                  <a:pt x="163" y="299"/>
                  <a:pt x="160" y="304"/>
                  <a:pt x="159" y="308"/>
                </a:cubicBezTo>
                <a:cubicBezTo>
                  <a:pt x="159" y="313"/>
                  <a:pt x="159" y="317"/>
                  <a:pt x="159" y="319"/>
                </a:cubicBezTo>
                <a:cubicBezTo>
                  <a:pt x="160" y="322"/>
                  <a:pt x="161" y="324"/>
                  <a:pt x="163" y="328"/>
                </a:cubicBezTo>
                <a:cubicBezTo>
                  <a:pt x="165" y="331"/>
                  <a:pt x="168" y="336"/>
                  <a:pt x="172" y="340"/>
                </a:cubicBezTo>
                <a:cubicBezTo>
                  <a:pt x="177" y="345"/>
                  <a:pt x="180" y="349"/>
                  <a:pt x="183" y="353"/>
                </a:cubicBezTo>
                <a:cubicBezTo>
                  <a:pt x="187" y="356"/>
                  <a:pt x="189" y="358"/>
                  <a:pt x="191" y="360"/>
                </a:cubicBezTo>
                <a:cubicBezTo>
                  <a:pt x="192" y="360"/>
                  <a:pt x="192" y="360"/>
                  <a:pt x="193" y="359"/>
                </a:cubicBezTo>
                <a:cubicBezTo>
                  <a:pt x="194" y="359"/>
                  <a:pt x="195" y="359"/>
                  <a:pt x="196" y="358"/>
                </a:cubicBezTo>
                <a:cubicBezTo>
                  <a:pt x="197" y="358"/>
                  <a:pt x="197" y="358"/>
                  <a:pt x="198" y="357"/>
                </a:cubicBezTo>
                <a:cubicBezTo>
                  <a:pt x="199" y="357"/>
                  <a:pt x="200" y="357"/>
                  <a:pt x="200" y="356"/>
                </a:cubicBezTo>
                <a:lnTo>
                  <a:pt x="200" y="351"/>
                </a:lnTo>
                <a:lnTo>
                  <a:pt x="172" y="319"/>
                </a:lnTo>
                <a:cubicBezTo>
                  <a:pt x="172" y="317"/>
                  <a:pt x="173" y="314"/>
                  <a:pt x="174" y="310"/>
                </a:cubicBezTo>
                <a:cubicBezTo>
                  <a:pt x="176" y="306"/>
                  <a:pt x="179" y="302"/>
                  <a:pt x="183" y="297"/>
                </a:cubicBezTo>
                <a:cubicBezTo>
                  <a:pt x="187" y="292"/>
                  <a:pt x="191" y="288"/>
                  <a:pt x="194" y="284"/>
                </a:cubicBezTo>
                <a:cubicBezTo>
                  <a:pt x="197" y="280"/>
                  <a:pt x="199" y="277"/>
                  <a:pt x="200" y="275"/>
                </a:cubicBezTo>
                <a:cubicBezTo>
                  <a:pt x="200" y="275"/>
                  <a:pt x="200" y="274"/>
                  <a:pt x="200" y="274"/>
                </a:cubicBezTo>
                <a:cubicBezTo>
                  <a:pt x="200" y="273"/>
                  <a:pt x="200" y="273"/>
                  <a:pt x="200" y="272"/>
                </a:cubicBezTo>
                <a:cubicBezTo>
                  <a:pt x="200" y="271"/>
                  <a:pt x="200" y="271"/>
                  <a:pt x="199" y="270"/>
                </a:cubicBezTo>
                <a:cubicBezTo>
                  <a:pt x="199" y="270"/>
                  <a:pt x="199" y="270"/>
                  <a:pt x="198" y="269"/>
                </a:cubicBezTo>
                <a:lnTo>
                  <a:pt x="193" y="267"/>
                </a:lnTo>
                <a:cubicBezTo>
                  <a:pt x="193" y="267"/>
                  <a:pt x="192" y="267"/>
                  <a:pt x="192" y="267"/>
                </a:cubicBezTo>
                <a:cubicBezTo>
                  <a:pt x="192" y="267"/>
                  <a:pt x="191" y="267"/>
                  <a:pt x="191" y="268"/>
                </a:cubicBezTo>
                <a:cubicBezTo>
                  <a:pt x="191" y="268"/>
                  <a:pt x="191" y="268"/>
                  <a:pt x="191" y="268"/>
                </a:cubicBezTo>
                <a:cubicBezTo>
                  <a:pt x="191" y="269"/>
                  <a:pt x="191" y="269"/>
                  <a:pt x="191" y="269"/>
                </a:cubicBezTo>
                <a:close/>
                <a:moveTo>
                  <a:pt x="80" y="330"/>
                </a:moveTo>
                <a:cubicBezTo>
                  <a:pt x="80" y="330"/>
                  <a:pt x="80" y="330"/>
                  <a:pt x="80" y="329"/>
                </a:cubicBezTo>
                <a:cubicBezTo>
                  <a:pt x="80" y="329"/>
                  <a:pt x="80" y="328"/>
                  <a:pt x="81" y="328"/>
                </a:cubicBezTo>
                <a:cubicBezTo>
                  <a:pt x="82" y="327"/>
                  <a:pt x="82" y="327"/>
                  <a:pt x="83" y="326"/>
                </a:cubicBezTo>
                <a:cubicBezTo>
                  <a:pt x="84" y="326"/>
                  <a:pt x="85" y="325"/>
                  <a:pt x="85" y="325"/>
                </a:cubicBezTo>
                <a:lnTo>
                  <a:pt x="133" y="327"/>
                </a:lnTo>
                <a:cubicBezTo>
                  <a:pt x="133" y="327"/>
                  <a:pt x="134" y="327"/>
                  <a:pt x="134" y="327"/>
                </a:cubicBezTo>
                <a:cubicBezTo>
                  <a:pt x="134" y="327"/>
                  <a:pt x="134" y="327"/>
                  <a:pt x="135" y="328"/>
                </a:cubicBezTo>
                <a:cubicBezTo>
                  <a:pt x="135" y="328"/>
                  <a:pt x="136" y="329"/>
                  <a:pt x="136" y="329"/>
                </a:cubicBezTo>
                <a:cubicBezTo>
                  <a:pt x="137" y="330"/>
                  <a:pt x="137" y="330"/>
                  <a:pt x="137" y="330"/>
                </a:cubicBezTo>
                <a:cubicBezTo>
                  <a:pt x="137" y="331"/>
                  <a:pt x="137" y="331"/>
                  <a:pt x="137" y="332"/>
                </a:cubicBezTo>
                <a:cubicBezTo>
                  <a:pt x="137" y="333"/>
                  <a:pt x="137" y="333"/>
                  <a:pt x="136" y="334"/>
                </a:cubicBezTo>
                <a:cubicBezTo>
                  <a:pt x="136" y="336"/>
                  <a:pt x="136" y="337"/>
                  <a:pt x="136" y="337"/>
                </a:cubicBezTo>
                <a:cubicBezTo>
                  <a:pt x="135" y="338"/>
                  <a:pt x="135" y="339"/>
                  <a:pt x="135" y="340"/>
                </a:cubicBezTo>
                <a:cubicBezTo>
                  <a:pt x="135" y="340"/>
                  <a:pt x="134" y="340"/>
                  <a:pt x="133" y="341"/>
                </a:cubicBezTo>
                <a:cubicBezTo>
                  <a:pt x="132" y="341"/>
                  <a:pt x="132" y="341"/>
                  <a:pt x="131" y="341"/>
                </a:cubicBezTo>
                <a:cubicBezTo>
                  <a:pt x="130" y="342"/>
                  <a:pt x="129" y="342"/>
                  <a:pt x="128" y="342"/>
                </a:cubicBezTo>
                <a:cubicBezTo>
                  <a:pt x="127" y="342"/>
                  <a:pt x="127" y="342"/>
                  <a:pt x="126" y="342"/>
                </a:cubicBezTo>
                <a:lnTo>
                  <a:pt x="85" y="342"/>
                </a:lnTo>
                <a:cubicBezTo>
                  <a:pt x="85" y="341"/>
                  <a:pt x="85" y="341"/>
                  <a:pt x="84" y="340"/>
                </a:cubicBezTo>
                <a:cubicBezTo>
                  <a:pt x="84" y="340"/>
                  <a:pt x="83" y="339"/>
                  <a:pt x="82" y="339"/>
                </a:cubicBezTo>
                <a:cubicBezTo>
                  <a:pt x="82" y="338"/>
                  <a:pt x="81" y="338"/>
                  <a:pt x="81" y="337"/>
                </a:cubicBezTo>
                <a:cubicBezTo>
                  <a:pt x="80" y="337"/>
                  <a:pt x="80" y="336"/>
                  <a:pt x="80" y="336"/>
                </a:cubicBezTo>
                <a:lnTo>
                  <a:pt x="80" y="330"/>
                </a:lnTo>
                <a:close/>
                <a:moveTo>
                  <a:pt x="80" y="280"/>
                </a:moveTo>
                <a:cubicBezTo>
                  <a:pt x="80" y="280"/>
                  <a:pt x="80" y="279"/>
                  <a:pt x="80" y="278"/>
                </a:cubicBezTo>
                <a:cubicBezTo>
                  <a:pt x="80" y="277"/>
                  <a:pt x="80" y="276"/>
                  <a:pt x="80" y="275"/>
                </a:cubicBezTo>
                <a:cubicBezTo>
                  <a:pt x="80" y="274"/>
                  <a:pt x="81" y="273"/>
                  <a:pt x="82" y="272"/>
                </a:cubicBezTo>
                <a:cubicBezTo>
                  <a:pt x="82" y="272"/>
                  <a:pt x="83" y="271"/>
                  <a:pt x="83" y="271"/>
                </a:cubicBezTo>
                <a:cubicBezTo>
                  <a:pt x="86" y="271"/>
                  <a:pt x="90" y="271"/>
                  <a:pt x="94" y="271"/>
                </a:cubicBezTo>
                <a:cubicBezTo>
                  <a:pt x="98" y="271"/>
                  <a:pt x="103" y="271"/>
                  <a:pt x="109" y="271"/>
                </a:cubicBezTo>
                <a:cubicBezTo>
                  <a:pt x="115" y="271"/>
                  <a:pt x="120" y="272"/>
                  <a:pt x="125" y="272"/>
                </a:cubicBezTo>
                <a:cubicBezTo>
                  <a:pt x="129" y="272"/>
                  <a:pt x="133" y="273"/>
                  <a:pt x="135" y="273"/>
                </a:cubicBezTo>
                <a:lnTo>
                  <a:pt x="139" y="279"/>
                </a:lnTo>
                <a:lnTo>
                  <a:pt x="137" y="284"/>
                </a:lnTo>
                <a:cubicBezTo>
                  <a:pt x="134" y="285"/>
                  <a:pt x="130" y="285"/>
                  <a:pt x="126" y="285"/>
                </a:cubicBezTo>
                <a:cubicBezTo>
                  <a:pt x="121" y="286"/>
                  <a:pt x="116" y="286"/>
                  <a:pt x="110" y="285"/>
                </a:cubicBezTo>
                <a:cubicBezTo>
                  <a:pt x="104" y="285"/>
                  <a:pt x="99" y="285"/>
                  <a:pt x="95" y="285"/>
                </a:cubicBezTo>
                <a:cubicBezTo>
                  <a:pt x="90" y="284"/>
                  <a:pt x="86" y="284"/>
                  <a:pt x="83" y="284"/>
                </a:cubicBezTo>
                <a:cubicBezTo>
                  <a:pt x="83" y="284"/>
                  <a:pt x="83" y="283"/>
                  <a:pt x="82" y="283"/>
                </a:cubicBezTo>
                <a:cubicBezTo>
                  <a:pt x="82" y="283"/>
                  <a:pt x="81" y="283"/>
                  <a:pt x="81" y="282"/>
                </a:cubicBezTo>
                <a:cubicBezTo>
                  <a:pt x="80" y="282"/>
                  <a:pt x="80" y="282"/>
                  <a:pt x="80" y="281"/>
                </a:cubicBezTo>
                <a:cubicBezTo>
                  <a:pt x="80" y="281"/>
                  <a:pt x="80" y="281"/>
                  <a:pt x="80" y="280"/>
                </a:cubicBezTo>
                <a:close/>
                <a:moveTo>
                  <a:pt x="72" y="420"/>
                </a:moveTo>
                <a:cubicBezTo>
                  <a:pt x="73" y="421"/>
                  <a:pt x="72" y="424"/>
                  <a:pt x="72" y="427"/>
                </a:cubicBezTo>
                <a:cubicBezTo>
                  <a:pt x="72" y="429"/>
                  <a:pt x="71" y="433"/>
                  <a:pt x="69" y="436"/>
                </a:cubicBezTo>
                <a:cubicBezTo>
                  <a:pt x="68" y="440"/>
                  <a:pt x="67" y="443"/>
                  <a:pt x="66" y="446"/>
                </a:cubicBezTo>
                <a:cubicBezTo>
                  <a:pt x="65" y="449"/>
                  <a:pt x="65" y="451"/>
                  <a:pt x="65" y="453"/>
                </a:cubicBezTo>
                <a:lnTo>
                  <a:pt x="67" y="457"/>
                </a:lnTo>
                <a:cubicBezTo>
                  <a:pt x="67" y="457"/>
                  <a:pt x="67" y="457"/>
                  <a:pt x="68" y="457"/>
                </a:cubicBezTo>
                <a:cubicBezTo>
                  <a:pt x="68" y="457"/>
                  <a:pt x="69" y="457"/>
                  <a:pt x="69" y="457"/>
                </a:cubicBezTo>
                <a:cubicBezTo>
                  <a:pt x="70" y="457"/>
                  <a:pt x="71" y="457"/>
                  <a:pt x="71" y="457"/>
                </a:cubicBezTo>
                <a:cubicBezTo>
                  <a:pt x="72" y="457"/>
                  <a:pt x="72" y="457"/>
                  <a:pt x="72" y="457"/>
                </a:cubicBezTo>
                <a:cubicBezTo>
                  <a:pt x="74" y="455"/>
                  <a:pt x="76" y="454"/>
                  <a:pt x="78" y="452"/>
                </a:cubicBezTo>
                <a:cubicBezTo>
                  <a:pt x="80" y="449"/>
                  <a:pt x="82" y="447"/>
                  <a:pt x="83" y="443"/>
                </a:cubicBezTo>
                <a:cubicBezTo>
                  <a:pt x="85" y="440"/>
                  <a:pt x="85" y="437"/>
                  <a:pt x="86" y="435"/>
                </a:cubicBezTo>
                <a:cubicBezTo>
                  <a:pt x="86" y="432"/>
                  <a:pt x="87" y="430"/>
                  <a:pt x="87" y="429"/>
                </a:cubicBezTo>
                <a:cubicBezTo>
                  <a:pt x="87" y="427"/>
                  <a:pt x="87" y="424"/>
                  <a:pt x="87" y="421"/>
                </a:cubicBezTo>
                <a:cubicBezTo>
                  <a:pt x="87" y="417"/>
                  <a:pt x="86" y="414"/>
                  <a:pt x="85" y="409"/>
                </a:cubicBezTo>
                <a:cubicBezTo>
                  <a:pt x="84" y="405"/>
                  <a:pt x="82" y="401"/>
                  <a:pt x="82" y="398"/>
                </a:cubicBezTo>
                <a:cubicBezTo>
                  <a:pt x="81" y="395"/>
                  <a:pt x="80" y="392"/>
                  <a:pt x="80" y="390"/>
                </a:cubicBezTo>
                <a:cubicBezTo>
                  <a:pt x="80" y="388"/>
                  <a:pt x="81" y="386"/>
                  <a:pt x="83" y="384"/>
                </a:cubicBezTo>
                <a:cubicBezTo>
                  <a:pt x="84" y="382"/>
                  <a:pt x="86" y="381"/>
                  <a:pt x="88" y="380"/>
                </a:cubicBezTo>
                <a:cubicBezTo>
                  <a:pt x="91" y="380"/>
                  <a:pt x="93" y="379"/>
                  <a:pt x="95" y="380"/>
                </a:cubicBezTo>
                <a:cubicBezTo>
                  <a:pt x="97" y="380"/>
                  <a:pt x="99" y="380"/>
                  <a:pt x="100" y="381"/>
                </a:cubicBezTo>
                <a:lnTo>
                  <a:pt x="100" y="421"/>
                </a:lnTo>
                <a:cubicBezTo>
                  <a:pt x="100" y="422"/>
                  <a:pt x="100" y="423"/>
                  <a:pt x="100" y="424"/>
                </a:cubicBezTo>
                <a:cubicBezTo>
                  <a:pt x="100" y="424"/>
                  <a:pt x="100" y="425"/>
                  <a:pt x="100" y="426"/>
                </a:cubicBezTo>
                <a:cubicBezTo>
                  <a:pt x="100" y="427"/>
                  <a:pt x="100" y="428"/>
                  <a:pt x="100" y="429"/>
                </a:cubicBezTo>
                <a:cubicBezTo>
                  <a:pt x="100" y="429"/>
                  <a:pt x="100" y="430"/>
                  <a:pt x="100" y="431"/>
                </a:cubicBezTo>
                <a:lnTo>
                  <a:pt x="100" y="451"/>
                </a:lnTo>
                <a:lnTo>
                  <a:pt x="102" y="455"/>
                </a:lnTo>
                <a:lnTo>
                  <a:pt x="108" y="459"/>
                </a:lnTo>
                <a:cubicBezTo>
                  <a:pt x="108" y="458"/>
                  <a:pt x="108" y="458"/>
                  <a:pt x="109" y="457"/>
                </a:cubicBezTo>
                <a:cubicBezTo>
                  <a:pt x="109" y="457"/>
                  <a:pt x="110" y="456"/>
                  <a:pt x="111" y="456"/>
                </a:cubicBezTo>
                <a:cubicBezTo>
                  <a:pt x="112" y="455"/>
                  <a:pt x="113" y="454"/>
                  <a:pt x="114" y="453"/>
                </a:cubicBezTo>
                <a:cubicBezTo>
                  <a:pt x="114" y="452"/>
                  <a:pt x="115" y="452"/>
                  <a:pt x="115" y="451"/>
                </a:cubicBezTo>
                <a:cubicBezTo>
                  <a:pt x="115" y="447"/>
                  <a:pt x="114" y="443"/>
                  <a:pt x="114" y="437"/>
                </a:cubicBezTo>
                <a:cubicBezTo>
                  <a:pt x="114" y="431"/>
                  <a:pt x="115" y="425"/>
                  <a:pt x="115" y="417"/>
                </a:cubicBezTo>
                <a:cubicBezTo>
                  <a:pt x="116" y="409"/>
                  <a:pt x="116" y="402"/>
                  <a:pt x="116" y="397"/>
                </a:cubicBezTo>
                <a:cubicBezTo>
                  <a:pt x="117" y="391"/>
                  <a:pt x="117" y="386"/>
                  <a:pt x="117" y="382"/>
                </a:cubicBezTo>
                <a:lnTo>
                  <a:pt x="133" y="382"/>
                </a:lnTo>
                <a:cubicBezTo>
                  <a:pt x="134" y="383"/>
                  <a:pt x="134" y="383"/>
                  <a:pt x="134" y="384"/>
                </a:cubicBezTo>
                <a:cubicBezTo>
                  <a:pt x="135" y="384"/>
                  <a:pt x="135" y="385"/>
                  <a:pt x="135" y="386"/>
                </a:cubicBezTo>
                <a:cubicBezTo>
                  <a:pt x="136" y="387"/>
                  <a:pt x="136" y="388"/>
                  <a:pt x="136" y="389"/>
                </a:cubicBezTo>
                <a:cubicBezTo>
                  <a:pt x="137" y="389"/>
                  <a:pt x="137" y="390"/>
                  <a:pt x="137" y="390"/>
                </a:cubicBezTo>
                <a:cubicBezTo>
                  <a:pt x="137" y="392"/>
                  <a:pt x="136" y="395"/>
                  <a:pt x="135" y="398"/>
                </a:cubicBezTo>
                <a:cubicBezTo>
                  <a:pt x="134" y="401"/>
                  <a:pt x="133" y="404"/>
                  <a:pt x="131" y="408"/>
                </a:cubicBezTo>
                <a:cubicBezTo>
                  <a:pt x="130" y="412"/>
                  <a:pt x="129" y="416"/>
                  <a:pt x="129" y="419"/>
                </a:cubicBezTo>
                <a:cubicBezTo>
                  <a:pt x="129" y="422"/>
                  <a:pt x="129" y="425"/>
                  <a:pt x="130" y="427"/>
                </a:cubicBezTo>
                <a:cubicBezTo>
                  <a:pt x="130" y="429"/>
                  <a:pt x="130" y="431"/>
                  <a:pt x="131" y="433"/>
                </a:cubicBezTo>
                <a:cubicBezTo>
                  <a:pt x="131" y="436"/>
                  <a:pt x="132" y="439"/>
                  <a:pt x="133" y="443"/>
                </a:cubicBezTo>
                <a:cubicBezTo>
                  <a:pt x="134" y="447"/>
                  <a:pt x="135" y="450"/>
                  <a:pt x="137" y="452"/>
                </a:cubicBezTo>
                <a:cubicBezTo>
                  <a:pt x="139" y="455"/>
                  <a:pt x="141" y="457"/>
                  <a:pt x="143" y="459"/>
                </a:cubicBezTo>
                <a:cubicBezTo>
                  <a:pt x="143" y="458"/>
                  <a:pt x="143" y="458"/>
                  <a:pt x="144" y="458"/>
                </a:cubicBezTo>
                <a:cubicBezTo>
                  <a:pt x="144" y="457"/>
                  <a:pt x="145" y="457"/>
                  <a:pt x="146" y="457"/>
                </a:cubicBezTo>
                <a:cubicBezTo>
                  <a:pt x="146" y="457"/>
                  <a:pt x="147" y="457"/>
                  <a:pt x="147" y="457"/>
                </a:cubicBezTo>
                <a:cubicBezTo>
                  <a:pt x="148" y="457"/>
                  <a:pt x="148" y="457"/>
                  <a:pt x="148" y="457"/>
                </a:cubicBezTo>
                <a:lnTo>
                  <a:pt x="150" y="451"/>
                </a:lnTo>
                <a:cubicBezTo>
                  <a:pt x="150" y="451"/>
                  <a:pt x="150" y="450"/>
                  <a:pt x="150" y="450"/>
                </a:cubicBezTo>
                <a:cubicBezTo>
                  <a:pt x="150" y="449"/>
                  <a:pt x="150" y="448"/>
                  <a:pt x="149" y="447"/>
                </a:cubicBezTo>
                <a:cubicBezTo>
                  <a:pt x="149" y="446"/>
                  <a:pt x="149" y="445"/>
                  <a:pt x="149" y="444"/>
                </a:cubicBezTo>
                <a:cubicBezTo>
                  <a:pt x="148" y="443"/>
                  <a:pt x="148" y="442"/>
                  <a:pt x="148" y="442"/>
                </a:cubicBezTo>
                <a:cubicBezTo>
                  <a:pt x="147" y="439"/>
                  <a:pt x="146" y="436"/>
                  <a:pt x="145" y="431"/>
                </a:cubicBezTo>
                <a:cubicBezTo>
                  <a:pt x="144" y="427"/>
                  <a:pt x="144" y="422"/>
                  <a:pt x="145" y="416"/>
                </a:cubicBezTo>
                <a:cubicBezTo>
                  <a:pt x="146" y="410"/>
                  <a:pt x="147" y="405"/>
                  <a:pt x="148" y="401"/>
                </a:cubicBezTo>
                <a:cubicBezTo>
                  <a:pt x="149" y="396"/>
                  <a:pt x="150" y="393"/>
                  <a:pt x="150" y="390"/>
                </a:cubicBezTo>
                <a:cubicBezTo>
                  <a:pt x="150" y="387"/>
                  <a:pt x="149" y="383"/>
                  <a:pt x="147" y="380"/>
                </a:cubicBezTo>
                <a:cubicBezTo>
                  <a:pt x="145" y="376"/>
                  <a:pt x="141" y="373"/>
                  <a:pt x="137" y="370"/>
                </a:cubicBezTo>
                <a:cubicBezTo>
                  <a:pt x="132" y="368"/>
                  <a:pt x="128" y="367"/>
                  <a:pt x="124" y="367"/>
                </a:cubicBezTo>
                <a:cubicBezTo>
                  <a:pt x="120" y="367"/>
                  <a:pt x="117" y="367"/>
                  <a:pt x="115" y="368"/>
                </a:cubicBezTo>
                <a:lnTo>
                  <a:pt x="115" y="356"/>
                </a:lnTo>
                <a:cubicBezTo>
                  <a:pt x="117" y="356"/>
                  <a:pt x="120" y="356"/>
                  <a:pt x="124" y="356"/>
                </a:cubicBezTo>
                <a:cubicBezTo>
                  <a:pt x="128" y="356"/>
                  <a:pt x="133" y="354"/>
                  <a:pt x="137" y="352"/>
                </a:cubicBezTo>
                <a:cubicBezTo>
                  <a:pt x="142" y="350"/>
                  <a:pt x="146" y="347"/>
                  <a:pt x="147" y="344"/>
                </a:cubicBezTo>
                <a:cubicBezTo>
                  <a:pt x="149" y="341"/>
                  <a:pt x="150" y="337"/>
                  <a:pt x="150" y="334"/>
                </a:cubicBezTo>
                <a:cubicBezTo>
                  <a:pt x="150" y="331"/>
                  <a:pt x="150" y="327"/>
                  <a:pt x="148" y="323"/>
                </a:cubicBezTo>
                <a:cubicBezTo>
                  <a:pt x="146" y="319"/>
                  <a:pt x="143" y="316"/>
                  <a:pt x="138" y="314"/>
                </a:cubicBezTo>
                <a:cubicBezTo>
                  <a:pt x="133" y="312"/>
                  <a:pt x="129" y="311"/>
                  <a:pt x="124" y="311"/>
                </a:cubicBezTo>
                <a:cubicBezTo>
                  <a:pt x="120" y="311"/>
                  <a:pt x="117" y="311"/>
                  <a:pt x="115" y="312"/>
                </a:cubicBezTo>
                <a:lnTo>
                  <a:pt x="115" y="301"/>
                </a:lnTo>
                <a:cubicBezTo>
                  <a:pt x="117" y="301"/>
                  <a:pt x="120" y="301"/>
                  <a:pt x="124" y="301"/>
                </a:cubicBezTo>
                <a:cubicBezTo>
                  <a:pt x="129" y="301"/>
                  <a:pt x="133" y="300"/>
                  <a:pt x="138" y="297"/>
                </a:cubicBezTo>
                <a:cubicBezTo>
                  <a:pt x="143" y="295"/>
                  <a:pt x="146" y="292"/>
                  <a:pt x="148" y="288"/>
                </a:cubicBezTo>
                <a:cubicBezTo>
                  <a:pt x="150" y="285"/>
                  <a:pt x="150" y="282"/>
                  <a:pt x="150" y="279"/>
                </a:cubicBezTo>
                <a:cubicBezTo>
                  <a:pt x="150" y="275"/>
                  <a:pt x="150" y="271"/>
                  <a:pt x="148" y="268"/>
                </a:cubicBezTo>
                <a:cubicBezTo>
                  <a:pt x="146" y="264"/>
                  <a:pt x="143" y="261"/>
                  <a:pt x="138" y="258"/>
                </a:cubicBezTo>
                <a:cubicBezTo>
                  <a:pt x="133" y="256"/>
                  <a:pt x="129" y="255"/>
                  <a:pt x="124" y="255"/>
                </a:cubicBezTo>
                <a:cubicBezTo>
                  <a:pt x="120" y="255"/>
                  <a:pt x="117" y="256"/>
                  <a:pt x="115" y="256"/>
                </a:cubicBezTo>
                <a:cubicBezTo>
                  <a:pt x="115" y="256"/>
                  <a:pt x="115" y="255"/>
                  <a:pt x="115" y="254"/>
                </a:cubicBezTo>
                <a:cubicBezTo>
                  <a:pt x="115" y="253"/>
                  <a:pt x="115" y="252"/>
                  <a:pt x="115" y="251"/>
                </a:cubicBezTo>
                <a:cubicBezTo>
                  <a:pt x="115" y="249"/>
                  <a:pt x="114" y="248"/>
                  <a:pt x="114" y="247"/>
                </a:cubicBezTo>
                <a:cubicBezTo>
                  <a:pt x="114" y="247"/>
                  <a:pt x="113" y="246"/>
                  <a:pt x="113" y="245"/>
                </a:cubicBezTo>
                <a:cubicBezTo>
                  <a:pt x="112" y="245"/>
                  <a:pt x="112" y="244"/>
                  <a:pt x="111" y="244"/>
                </a:cubicBezTo>
                <a:cubicBezTo>
                  <a:pt x="110" y="244"/>
                  <a:pt x="109" y="244"/>
                  <a:pt x="108" y="244"/>
                </a:cubicBezTo>
                <a:cubicBezTo>
                  <a:pt x="108" y="244"/>
                  <a:pt x="107" y="244"/>
                  <a:pt x="106" y="244"/>
                </a:cubicBezTo>
                <a:cubicBezTo>
                  <a:pt x="105" y="244"/>
                  <a:pt x="104" y="245"/>
                  <a:pt x="104" y="245"/>
                </a:cubicBezTo>
                <a:lnTo>
                  <a:pt x="102" y="247"/>
                </a:lnTo>
                <a:lnTo>
                  <a:pt x="102" y="256"/>
                </a:lnTo>
                <a:cubicBezTo>
                  <a:pt x="99" y="256"/>
                  <a:pt x="96" y="255"/>
                  <a:pt x="91" y="256"/>
                </a:cubicBezTo>
                <a:cubicBezTo>
                  <a:pt x="87" y="256"/>
                  <a:pt x="82" y="257"/>
                  <a:pt x="76" y="260"/>
                </a:cubicBezTo>
                <a:cubicBezTo>
                  <a:pt x="71" y="263"/>
                  <a:pt x="68" y="267"/>
                  <a:pt x="66" y="271"/>
                </a:cubicBezTo>
                <a:cubicBezTo>
                  <a:pt x="65" y="275"/>
                  <a:pt x="64" y="279"/>
                  <a:pt x="65" y="282"/>
                </a:cubicBezTo>
                <a:cubicBezTo>
                  <a:pt x="66" y="285"/>
                  <a:pt x="67" y="288"/>
                  <a:pt x="70" y="291"/>
                </a:cubicBezTo>
                <a:cubicBezTo>
                  <a:pt x="72" y="295"/>
                  <a:pt x="76" y="297"/>
                  <a:pt x="81" y="298"/>
                </a:cubicBezTo>
                <a:cubicBezTo>
                  <a:pt x="85" y="300"/>
                  <a:pt x="89" y="301"/>
                  <a:pt x="93" y="301"/>
                </a:cubicBezTo>
                <a:cubicBezTo>
                  <a:pt x="97" y="301"/>
                  <a:pt x="100" y="301"/>
                  <a:pt x="102" y="301"/>
                </a:cubicBezTo>
                <a:lnTo>
                  <a:pt x="102" y="312"/>
                </a:lnTo>
                <a:cubicBezTo>
                  <a:pt x="99" y="311"/>
                  <a:pt x="96" y="310"/>
                  <a:pt x="91" y="310"/>
                </a:cubicBezTo>
                <a:cubicBezTo>
                  <a:pt x="86" y="310"/>
                  <a:pt x="81" y="312"/>
                  <a:pt x="76" y="315"/>
                </a:cubicBezTo>
                <a:cubicBezTo>
                  <a:pt x="70" y="319"/>
                  <a:pt x="67" y="322"/>
                  <a:pt x="66" y="327"/>
                </a:cubicBezTo>
                <a:cubicBezTo>
                  <a:pt x="64" y="331"/>
                  <a:pt x="64" y="335"/>
                  <a:pt x="65" y="338"/>
                </a:cubicBezTo>
                <a:cubicBezTo>
                  <a:pt x="66" y="341"/>
                  <a:pt x="67" y="344"/>
                  <a:pt x="70" y="346"/>
                </a:cubicBezTo>
                <a:cubicBezTo>
                  <a:pt x="72" y="349"/>
                  <a:pt x="75" y="352"/>
                  <a:pt x="80" y="353"/>
                </a:cubicBezTo>
                <a:cubicBezTo>
                  <a:pt x="84" y="355"/>
                  <a:pt x="88" y="356"/>
                  <a:pt x="91" y="356"/>
                </a:cubicBezTo>
                <a:cubicBezTo>
                  <a:pt x="95" y="356"/>
                  <a:pt x="98" y="356"/>
                  <a:pt x="100" y="356"/>
                </a:cubicBezTo>
                <a:lnTo>
                  <a:pt x="100" y="368"/>
                </a:lnTo>
                <a:cubicBezTo>
                  <a:pt x="100" y="368"/>
                  <a:pt x="99" y="368"/>
                  <a:pt x="99" y="368"/>
                </a:cubicBezTo>
                <a:cubicBezTo>
                  <a:pt x="99" y="368"/>
                  <a:pt x="99" y="368"/>
                  <a:pt x="98" y="368"/>
                </a:cubicBezTo>
                <a:cubicBezTo>
                  <a:pt x="98" y="368"/>
                  <a:pt x="98" y="368"/>
                  <a:pt x="97" y="368"/>
                </a:cubicBezTo>
                <a:cubicBezTo>
                  <a:pt x="97" y="368"/>
                  <a:pt x="97" y="368"/>
                  <a:pt x="96" y="368"/>
                </a:cubicBezTo>
                <a:cubicBezTo>
                  <a:pt x="94" y="367"/>
                  <a:pt x="90" y="367"/>
                  <a:pt x="85" y="367"/>
                </a:cubicBezTo>
                <a:cubicBezTo>
                  <a:pt x="81" y="368"/>
                  <a:pt x="77" y="371"/>
                  <a:pt x="72" y="375"/>
                </a:cubicBezTo>
                <a:cubicBezTo>
                  <a:pt x="68" y="379"/>
                  <a:pt x="65" y="384"/>
                  <a:pt x="65" y="388"/>
                </a:cubicBezTo>
                <a:cubicBezTo>
                  <a:pt x="64" y="393"/>
                  <a:pt x="64" y="396"/>
                  <a:pt x="65" y="399"/>
                </a:cubicBezTo>
                <a:cubicBezTo>
                  <a:pt x="65" y="400"/>
                  <a:pt x="66" y="401"/>
                  <a:pt x="67" y="403"/>
                </a:cubicBezTo>
                <a:cubicBezTo>
                  <a:pt x="68" y="404"/>
                  <a:pt x="68" y="406"/>
                  <a:pt x="69" y="409"/>
                </a:cubicBezTo>
                <a:cubicBezTo>
                  <a:pt x="70" y="411"/>
                  <a:pt x="71" y="413"/>
                  <a:pt x="71" y="415"/>
                </a:cubicBezTo>
                <a:cubicBezTo>
                  <a:pt x="72" y="417"/>
                  <a:pt x="72" y="418"/>
                  <a:pt x="72" y="420"/>
                </a:cubicBezTo>
                <a:close/>
                <a:moveTo>
                  <a:pt x="63" y="709"/>
                </a:moveTo>
                <a:lnTo>
                  <a:pt x="63" y="713"/>
                </a:lnTo>
                <a:cubicBezTo>
                  <a:pt x="63" y="713"/>
                  <a:pt x="64" y="714"/>
                  <a:pt x="65" y="715"/>
                </a:cubicBezTo>
                <a:cubicBezTo>
                  <a:pt x="65" y="716"/>
                  <a:pt x="66" y="717"/>
                  <a:pt x="68" y="718"/>
                </a:cubicBezTo>
                <a:cubicBezTo>
                  <a:pt x="69" y="718"/>
                  <a:pt x="70" y="719"/>
                  <a:pt x="72" y="719"/>
                </a:cubicBezTo>
                <a:cubicBezTo>
                  <a:pt x="73" y="719"/>
                  <a:pt x="73" y="720"/>
                  <a:pt x="74" y="720"/>
                </a:cubicBezTo>
                <a:cubicBezTo>
                  <a:pt x="76" y="719"/>
                  <a:pt x="78" y="717"/>
                  <a:pt x="81" y="716"/>
                </a:cubicBezTo>
                <a:cubicBezTo>
                  <a:pt x="84" y="715"/>
                  <a:pt x="87" y="713"/>
                  <a:pt x="91" y="713"/>
                </a:cubicBezTo>
                <a:cubicBezTo>
                  <a:pt x="94" y="712"/>
                  <a:pt x="98" y="711"/>
                  <a:pt x="101" y="711"/>
                </a:cubicBezTo>
                <a:cubicBezTo>
                  <a:pt x="103" y="711"/>
                  <a:pt x="106" y="711"/>
                  <a:pt x="108" y="711"/>
                </a:cubicBezTo>
                <a:cubicBezTo>
                  <a:pt x="110" y="711"/>
                  <a:pt x="114" y="713"/>
                  <a:pt x="118" y="714"/>
                </a:cubicBezTo>
                <a:cubicBezTo>
                  <a:pt x="123" y="716"/>
                  <a:pt x="128" y="718"/>
                  <a:pt x="134" y="718"/>
                </a:cubicBezTo>
                <a:cubicBezTo>
                  <a:pt x="140" y="719"/>
                  <a:pt x="145" y="718"/>
                  <a:pt x="149" y="715"/>
                </a:cubicBezTo>
                <a:cubicBezTo>
                  <a:pt x="152" y="713"/>
                  <a:pt x="155" y="709"/>
                  <a:pt x="158" y="705"/>
                </a:cubicBezTo>
                <a:cubicBezTo>
                  <a:pt x="158" y="702"/>
                  <a:pt x="159" y="697"/>
                  <a:pt x="159" y="693"/>
                </a:cubicBezTo>
                <a:cubicBezTo>
                  <a:pt x="159" y="688"/>
                  <a:pt x="159" y="682"/>
                  <a:pt x="159" y="676"/>
                </a:cubicBezTo>
                <a:cubicBezTo>
                  <a:pt x="159" y="669"/>
                  <a:pt x="159" y="664"/>
                  <a:pt x="159" y="659"/>
                </a:cubicBezTo>
                <a:cubicBezTo>
                  <a:pt x="159" y="654"/>
                  <a:pt x="159" y="651"/>
                  <a:pt x="159" y="648"/>
                </a:cubicBezTo>
                <a:cubicBezTo>
                  <a:pt x="161" y="648"/>
                  <a:pt x="162" y="648"/>
                  <a:pt x="164" y="648"/>
                </a:cubicBezTo>
                <a:cubicBezTo>
                  <a:pt x="166" y="648"/>
                  <a:pt x="169" y="648"/>
                  <a:pt x="172" y="648"/>
                </a:cubicBezTo>
                <a:cubicBezTo>
                  <a:pt x="174" y="648"/>
                  <a:pt x="177" y="648"/>
                  <a:pt x="179" y="648"/>
                </a:cubicBezTo>
                <a:cubicBezTo>
                  <a:pt x="181" y="648"/>
                  <a:pt x="182" y="648"/>
                  <a:pt x="184" y="648"/>
                </a:cubicBezTo>
                <a:lnTo>
                  <a:pt x="185" y="649"/>
                </a:lnTo>
                <a:cubicBezTo>
                  <a:pt x="185" y="652"/>
                  <a:pt x="185" y="656"/>
                  <a:pt x="185" y="660"/>
                </a:cubicBezTo>
                <a:cubicBezTo>
                  <a:pt x="184" y="664"/>
                  <a:pt x="184" y="669"/>
                  <a:pt x="184" y="675"/>
                </a:cubicBezTo>
                <a:cubicBezTo>
                  <a:pt x="184" y="680"/>
                  <a:pt x="184" y="685"/>
                  <a:pt x="184" y="690"/>
                </a:cubicBezTo>
                <a:cubicBezTo>
                  <a:pt x="184" y="694"/>
                  <a:pt x="184" y="698"/>
                  <a:pt x="184" y="701"/>
                </a:cubicBezTo>
                <a:cubicBezTo>
                  <a:pt x="184" y="703"/>
                  <a:pt x="184" y="704"/>
                  <a:pt x="185" y="706"/>
                </a:cubicBezTo>
                <a:cubicBezTo>
                  <a:pt x="186" y="708"/>
                  <a:pt x="187" y="710"/>
                  <a:pt x="189" y="713"/>
                </a:cubicBezTo>
                <a:cubicBezTo>
                  <a:pt x="191" y="715"/>
                  <a:pt x="193" y="717"/>
                  <a:pt x="195" y="718"/>
                </a:cubicBezTo>
                <a:cubicBezTo>
                  <a:pt x="197" y="719"/>
                  <a:pt x="199" y="720"/>
                  <a:pt x="200" y="720"/>
                </a:cubicBezTo>
                <a:cubicBezTo>
                  <a:pt x="203" y="720"/>
                  <a:pt x="206" y="719"/>
                  <a:pt x="210" y="718"/>
                </a:cubicBezTo>
                <a:cubicBezTo>
                  <a:pt x="213" y="717"/>
                  <a:pt x="218" y="716"/>
                  <a:pt x="223" y="715"/>
                </a:cubicBezTo>
                <a:cubicBezTo>
                  <a:pt x="228" y="714"/>
                  <a:pt x="232" y="713"/>
                  <a:pt x="236" y="713"/>
                </a:cubicBezTo>
                <a:cubicBezTo>
                  <a:pt x="239" y="712"/>
                  <a:pt x="242" y="712"/>
                  <a:pt x="245" y="713"/>
                </a:cubicBezTo>
                <a:cubicBezTo>
                  <a:pt x="247" y="712"/>
                  <a:pt x="249" y="713"/>
                  <a:pt x="252" y="713"/>
                </a:cubicBezTo>
                <a:cubicBezTo>
                  <a:pt x="255" y="714"/>
                  <a:pt x="258" y="716"/>
                  <a:pt x="262" y="717"/>
                </a:cubicBezTo>
                <a:cubicBezTo>
                  <a:pt x="265" y="719"/>
                  <a:pt x="269" y="719"/>
                  <a:pt x="271" y="719"/>
                </a:cubicBezTo>
                <a:cubicBezTo>
                  <a:pt x="274" y="719"/>
                  <a:pt x="276" y="718"/>
                  <a:pt x="278" y="716"/>
                </a:cubicBezTo>
                <a:lnTo>
                  <a:pt x="278" y="713"/>
                </a:lnTo>
                <a:cubicBezTo>
                  <a:pt x="278" y="712"/>
                  <a:pt x="278" y="712"/>
                  <a:pt x="278" y="712"/>
                </a:cubicBezTo>
                <a:cubicBezTo>
                  <a:pt x="278" y="711"/>
                  <a:pt x="278" y="711"/>
                  <a:pt x="278" y="711"/>
                </a:cubicBezTo>
                <a:cubicBezTo>
                  <a:pt x="278" y="710"/>
                  <a:pt x="278" y="710"/>
                  <a:pt x="277" y="710"/>
                </a:cubicBezTo>
                <a:cubicBezTo>
                  <a:pt x="277" y="709"/>
                  <a:pt x="277" y="709"/>
                  <a:pt x="276" y="709"/>
                </a:cubicBezTo>
                <a:cubicBezTo>
                  <a:pt x="274" y="707"/>
                  <a:pt x="271" y="705"/>
                  <a:pt x="268" y="703"/>
                </a:cubicBezTo>
                <a:cubicBezTo>
                  <a:pt x="264" y="701"/>
                  <a:pt x="260" y="699"/>
                  <a:pt x="255" y="698"/>
                </a:cubicBezTo>
                <a:cubicBezTo>
                  <a:pt x="250" y="697"/>
                  <a:pt x="245" y="697"/>
                  <a:pt x="241" y="697"/>
                </a:cubicBezTo>
                <a:cubicBezTo>
                  <a:pt x="238" y="697"/>
                  <a:pt x="234" y="697"/>
                  <a:pt x="232" y="698"/>
                </a:cubicBezTo>
                <a:cubicBezTo>
                  <a:pt x="230" y="697"/>
                  <a:pt x="228" y="697"/>
                  <a:pt x="225" y="698"/>
                </a:cubicBezTo>
                <a:cubicBezTo>
                  <a:pt x="222" y="699"/>
                  <a:pt x="219" y="701"/>
                  <a:pt x="215" y="703"/>
                </a:cubicBezTo>
                <a:cubicBezTo>
                  <a:pt x="211" y="705"/>
                  <a:pt x="208" y="706"/>
                  <a:pt x="205" y="706"/>
                </a:cubicBezTo>
                <a:cubicBezTo>
                  <a:pt x="203" y="706"/>
                  <a:pt x="200" y="705"/>
                  <a:pt x="198" y="703"/>
                </a:cubicBezTo>
                <a:cubicBezTo>
                  <a:pt x="198" y="701"/>
                  <a:pt x="198" y="699"/>
                  <a:pt x="198" y="696"/>
                </a:cubicBezTo>
                <a:cubicBezTo>
                  <a:pt x="198" y="694"/>
                  <a:pt x="198" y="691"/>
                  <a:pt x="198" y="687"/>
                </a:cubicBezTo>
                <a:cubicBezTo>
                  <a:pt x="198" y="684"/>
                  <a:pt x="198" y="681"/>
                  <a:pt x="198" y="678"/>
                </a:cubicBezTo>
                <a:cubicBezTo>
                  <a:pt x="198" y="676"/>
                  <a:pt x="198" y="673"/>
                  <a:pt x="198" y="672"/>
                </a:cubicBezTo>
                <a:lnTo>
                  <a:pt x="198" y="648"/>
                </a:lnTo>
                <a:lnTo>
                  <a:pt x="241" y="648"/>
                </a:lnTo>
                <a:cubicBezTo>
                  <a:pt x="243" y="648"/>
                  <a:pt x="246" y="648"/>
                  <a:pt x="249" y="648"/>
                </a:cubicBezTo>
                <a:cubicBezTo>
                  <a:pt x="252" y="648"/>
                  <a:pt x="256" y="649"/>
                  <a:pt x="260" y="649"/>
                </a:cubicBezTo>
                <a:cubicBezTo>
                  <a:pt x="264" y="649"/>
                  <a:pt x="267" y="649"/>
                  <a:pt x="270" y="649"/>
                </a:cubicBezTo>
                <a:cubicBezTo>
                  <a:pt x="273" y="649"/>
                  <a:pt x="276" y="648"/>
                  <a:pt x="278" y="648"/>
                </a:cubicBezTo>
                <a:cubicBezTo>
                  <a:pt x="278" y="647"/>
                  <a:pt x="278" y="646"/>
                  <a:pt x="278" y="645"/>
                </a:cubicBezTo>
                <a:cubicBezTo>
                  <a:pt x="278" y="645"/>
                  <a:pt x="278" y="644"/>
                  <a:pt x="278" y="643"/>
                </a:cubicBezTo>
                <a:cubicBezTo>
                  <a:pt x="278" y="642"/>
                  <a:pt x="278" y="642"/>
                  <a:pt x="278" y="641"/>
                </a:cubicBezTo>
                <a:cubicBezTo>
                  <a:pt x="278" y="641"/>
                  <a:pt x="278" y="640"/>
                  <a:pt x="278" y="640"/>
                </a:cubicBezTo>
                <a:lnTo>
                  <a:pt x="276" y="635"/>
                </a:lnTo>
                <a:cubicBezTo>
                  <a:pt x="276" y="634"/>
                  <a:pt x="275" y="634"/>
                  <a:pt x="274" y="634"/>
                </a:cubicBezTo>
                <a:cubicBezTo>
                  <a:pt x="273" y="634"/>
                  <a:pt x="272" y="634"/>
                  <a:pt x="271" y="634"/>
                </a:cubicBezTo>
                <a:cubicBezTo>
                  <a:pt x="270" y="634"/>
                  <a:pt x="269" y="634"/>
                  <a:pt x="268" y="634"/>
                </a:cubicBezTo>
                <a:cubicBezTo>
                  <a:pt x="267" y="634"/>
                  <a:pt x="266" y="635"/>
                  <a:pt x="265" y="635"/>
                </a:cubicBezTo>
                <a:lnTo>
                  <a:pt x="204" y="635"/>
                </a:lnTo>
                <a:cubicBezTo>
                  <a:pt x="203" y="635"/>
                  <a:pt x="201" y="634"/>
                  <a:pt x="199" y="634"/>
                </a:cubicBezTo>
                <a:cubicBezTo>
                  <a:pt x="197" y="634"/>
                  <a:pt x="195" y="634"/>
                  <a:pt x="192" y="634"/>
                </a:cubicBezTo>
                <a:cubicBezTo>
                  <a:pt x="189" y="633"/>
                  <a:pt x="187" y="633"/>
                  <a:pt x="185" y="633"/>
                </a:cubicBezTo>
                <a:cubicBezTo>
                  <a:pt x="183" y="633"/>
                  <a:pt x="181" y="633"/>
                  <a:pt x="180" y="633"/>
                </a:cubicBezTo>
                <a:lnTo>
                  <a:pt x="180" y="592"/>
                </a:lnTo>
                <a:cubicBezTo>
                  <a:pt x="181" y="592"/>
                  <a:pt x="183" y="592"/>
                  <a:pt x="186" y="592"/>
                </a:cubicBezTo>
                <a:cubicBezTo>
                  <a:pt x="188" y="592"/>
                  <a:pt x="191" y="592"/>
                  <a:pt x="194" y="592"/>
                </a:cubicBezTo>
                <a:cubicBezTo>
                  <a:pt x="197" y="592"/>
                  <a:pt x="200" y="592"/>
                  <a:pt x="203" y="592"/>
                </a:cubicBezTo>
                <a:cubicBezTo>
                  <a:pt x="205" y="592"/>
                  <a:pt x="208" y="592"/>
                  <a:pt x="210" y="592"/>
                </a:cubicBezTo>
                <a:lnTo>
                  <a:pt x="210" y="612"/>
                </a:lnTo>
                <a:cubicBezTo>
                  <a:pt x="210" y="613"/>
                  <a:pt x="210" y="613"/>
                  <a:pt x="211" y="613"/>
                </a:cubicBezTo>
                <a:cubicBezTo>
                  <a:pt x="211" y="614"/>
                  <a:pt x="211" y="614"/>
                  <a:pt x="212" y="615"/>
                </a:cubicBezTo>
                <a:cubicBezTo>
                  <a:pt x="212" y="616"/>
                  <a:pt x="213" y="616"/>
                  <a:pt x="213" y="617"/>
                </a:cubicBezTo>
                <a:cubicBezTo>
                  <a:pt x="214" y="617"/>
                  <a:pt x="215" y="617"/>
                  <a:pt x="215" y="618"/>
                </a:cubicBezTo>
                <a:cubicBezTo>
                  <a:pt x="215" y="618"/>
                  <a:pt x="216" y="618"/>
                  <a:pt x="217" y="618"/>
                </a:cubicBezTo>
                <a:cubicBezTo>
                  <a:pt x="218" y="617"/>
                  <a:pt x="219" y="617"/>
                  <a:pt x="220" y="616"/>
                </a:cubicBezTo>
                <a:cubicBezTo>
                  <a:pt x="221" y="616"/>
                  <a:pt x="222" y="615"/>
                  <a:pt x="223" y="614"/>
                </a:cubicBezTo>
                <a:cubicBezTo>
                  <a:pt x="224" y="614"/>
                  <a:pt x="224" y="613"/>
                  <a:pt x="224" y="612"/>
                </a:cubicBezTo>
                <a:lnTo>
                  <a:pt x="224" y="592"/>
                </a:lnTo>
                <a:cubicBezTo>
                  <a:pt x="226" y="592"/>
                  <a:pt x="229" y="592"/>
                  <a:pt x="231" y="592"/>
                </a:cubicBezTo>
                <a:cubicBezTo>
                  <a:pt x="234" y="592"/>
                  <a:pt x="237" y="592"/>
                  <a:pt x="240" y="593"/>
                </a:cubicBezTo>
                <a:cubicBezTo>
                  <a:pt x="244" y="593"/>
                  <a:pt x="247" y="593"/>
                  <a:pt x="249" y="593"/>
                </a:cubicBezTo>
                <a:cubicBezTo>
                  <a:pt x="252" y="592"/>
                  <a:pt x="254" y="592"/>
                  <a:pt x="256" y="592"/>
                </a:cubicBezTo>
                <a:cubicBezTo>
                  <a:pt x="256" y="593"/>
                  <a:pt x="257" y="595"/>
                  <a:pt x="258" y="597"/>
                </a:cubicBezTo>
                <a:cubicBezTo>
                  <a:pt x="258" y="600"/>
                  <a:pt x="259" y="602"/>
                  <a:pt x="261" y="605"/>
                </a:cubicBezTo>
                <a:cubicBezTo>
                  <a:pt x="262" y="608"/>
                  <a:pt x="263" y="610"/>
                  <a:pt x="265" y="612"/>
                </a:cubicBezTo>
                <a:cubicBezTo>
                  <a:pt x="266" y="614"/>
                  <a:pt x="267" y="616"/>
                  <a:pt x="267" y="618"/>
                </a:cubicBezTo>
                <a:cubicBezTo>
                  <a:pt x="267" y="618"/>
                  <a:pt x="268" y="618"/>
                  <a:pt x="269" y="618"/>
                </a:cubicBezTo>
                <a:cubicBezTo>
                  <a:pt x="269" y="618"/>
                  <a:pt x="270" y="618"/>
                  <a:pt x="271" y="618"/>
                </a:cubicBezTo>
                <a:cubicBezTo>
                  <a:pt x="272" y="618"/>
                  <a:pt x="273" y="618"/>
                  <a:pt x="273" y="618"/>
                </a:cubicBezTo>
                <a:cubicBezTo>
                  <a:pt x="274" y="618"/>
                  <a:pt x="274" y="618"/>
                  <a:pt x="275" y="618"/>
                </a:cubicBezTo>
                <a:lnTo>
                  <a:pt x="278" y="616"/>
                </a:lnTo>
                <a:cubicBezTo>
                  <a:pt x="278" y="616"/>
                  <a:pt x="278" y="615"/>
                  <a:pt x="278" y="615"/>
                </a:cubicBezTo>
                <a:cubicBezTo>
                  <a:pt x="278" y="614"/>
                  <a:pt x="278" y="613"/>
                  <a:pt x="278" y="612"/>
                </a:cubicBezTo>
                <a:cubicBezTo>
                  <a:pt x="278" y="611"/>
                  <a:pt x="278" y="611"/>
                  <a:pt x="278" y="610"/>
                </a:cubicBezTo>
                <a:cubicBezTo>
                  <a:pt x="278" y="609"/>
                  <a:pt x="278" y="609"/>
                  <a:pt x="278" y="609"/>
                </a:cubicBezTo>
                <a:cubicBezTo>
                  <a:pt x="275" y="604"/>
                  <a:pt x="273" y="597"/>
                  <a:pt x="270" y="590"/>
                </a:cubicBezTo>
                <a:cubicBezTo>
                  <a:pt x="268" y="583"/>
                  <a:pt x="267" y="574"/>
                  <a:pt x="267" y="564"/>
                </a:cubicBezTo>
                <a:cubicBezTo>
                  <a:pt x="267" y="554"/>
                  <a:pt x="268" y="545"/>
                  <a:pt x="269" y="538"/>
                </a:cubicBezTo>
                <a:cubicBezTo>
                  <a:pt x="271" y="531"/>
                  <a:pt x="273" y="524"/>
                  <a:pt x="275" y="519"/>
                </a:cubicBezTo>
                <a:cubicBezTo>
                  <a:pt x="275" y="519"/>
                  <a:pt x="275" y="519"/>
                  <a:pt x="276" y="519"/>
                </a:cubicBezTo>
                <a:cubicBezTo>
                  <a:pt x="276" y="518"/>
                  <a:pt x="277" y="518"/>
                  <a:pt x="277" y="518"/>
                </a:cubicBezTo>
                <a:cubicBezTo>
                  <a:pt x="278" y="517"/>
                  <a:pt x="279" y="517"/>
                  <a:pt x="279" y="517"/>
                </a:cubicBezTo>
                <a:cubicBezTo>
                  <a:pt x="279" y="516"/>
                  <a:pt x="280" y="516"/>
                  <a:pt x="280" y="516"/>
                </a:cubicBezTo>
                <a:lnTo>
                  <a:pt x="280" y="510"/>
                </a:lnTo>
                <a:lnTo>
                  <a:pt x="276" y="506"/>
                </a:lnTo>
                <a:cubicBezTo>
                  <a:pt x="276" y="506"/>
                  <a:pt x="276" y="506"/>
                  <a:pt x="275" y="506"/>
                </a:cubicBezTo>
                <a:cubicBezTo>
                  <a:pt x="275" y="505"/>
                  <a:pt x="274" y="505"/>
                  <a:pt x="274" y="505"/>
                </a:cubicBezTo>
                <a:cubicBezTo>
                  <a:pt x="273" y="505"/>
                  <a:pt x="273" y="505"/>
                  <a:pt x="272" y="505"/>
                </a:cubicBezTo>
                <a:cubicBezTo>
                  <a:pt x="272" y="505"/>
                  <a:pt x="271" y="505"/>
                  <a:pt x="271" y="505"/>
                </a:cubicBezTo>
                <a:lnTo>
                  <a:pt x="265" y="508"/>
                </a:lnTo>
                <a:lnTo>
                  <a:pt x="258" y="527"/>
                </a:lnTo>
                <a:lnTo>
                  <a:pt x="224" y="527"/>
                </a:lnTo>
                <a:cubicBezTo>
                  <a:pt x="224" y="526"/>
                  <a:pt x="224" y="525"/>
                  <a:pt x="224" y="523"/>
                </a:cubicBezTo>
                <a:cubicBezTo>
                  <a:pt x="224" y="522"/>
                  <a:pt x="224" y="520"/>
                  <a:pt x="224" y="519"/>
                </a:cubicBezTo>
                <a:cubicBezTo>
                  <a:pt x="224" y="517"/>
                  <a:pt x="224" y="515"/>
                  <a:pt x="224" y="514"/>
                </a:cubicBezTo>
                <a:cubicBezTo>
                  <a:pt x="224" y="512"/>
                  <a:pt x="224" y="511"/>
                  <a:pt x="224" y="510"/>
                </a:cubicBezTo>
                <a:lnTo>
                  <a:pt x="223" y="506"/>
                </a:lnTo>
                <a:cubicBezTo>
                  <a:pt x="222" y="506"/>
                  <a:pt x="221" y="506"/>
                  <a:pt x="220" y="506"/>
                </a:cubicBezTo>
                <a:cubicBezTo>
                  <a:pt x="219" y="505"/>
                  <a:pt x="218" y="505"/>
                  <a:pt x="217" y="505"/>
                </a:cubicBezTo>
                <a:cubicBezTo>
                  <a:pt x="216" y="505"/>
                  <a:pt x="215" y="505"/>
                  <a:pt x="214" y="506"/>
                </a:cubicBezTo>
                <a:cubicBezTo>
                  <a:pt x="213" y="506"/>
                  <a:pt x="212" y="506"/>
                  <a:pt x="211" y="506"/>
                </a:cubicBezTo>
                <a:cubicBezTo>
                  <a:pt x="211" y="508"/>
                  <a:pt x="211" y="509"/>
                  <a:pt x="211" y="511"/>
                </a:cubicBezTo>
                <a:cubicBezTo>
                  <a:pt x="210" y="513"/>
                  <a:pt x="210" y="515"/>
                  <a:pt x="210" y="517"/>
                </a:cubicBezTo>
                <a:cubicBezTo>
                  <a:pt x="210" y="519"/>
                  <a:pt x="210" y="521"/>
                  <a:pt x="210" y="522"/>
                </a:cubicBezTo>
                <a:cubicBezTo>
                  <a:pt x="210" y="524"/>
                  <a:pt x="210" y="526"/>
                  <a:pt x="210" y="527"/>
                </a:cubicBezTo>
                <a:cubicBezTo>
                  <a:pt x="208" y="527"/>
                  <a:pt x="206" y="527"/>
                  <a:pt x="204" y="527"/>
                </a:cubicBezTo>
                <a:cubicBezTo>
                  <a:pt x="201" y="527"/>
                  <a:pt x="198" y="527"/>
                  <a:pt x="195" y="527"/>
                </a:cubicBezTo>
                <a:cubicBezTo>
                  <a:pt x="191" y="527"/>
                  <a:pt x="188" y="527"/>
                  <a:pt x="186" y="527"/>
                </a:cubicBezTo>
                <a:cubicBezTo>
                  <a:pt x="183" y="527"/>
                  <a:pt x="181" y="527"/>
                  <a:pt x="180" y="527"/>
                </a:cubicBezTo>
                <a:cubicBezTo>
                  <a:pt x="180" y="526"/>
                  <a:pt x="180" y="524"/>
                  <a:pt x="180" y="522"/>
                </a:cubicBezTo>
                <a:cubicBezTo>
                  <a:pt x="180" y="521"/>
                  <a:pt x="180" y="519"/>
                  <a:pt x="181" y="517"/>
                </a:cubicBezTo>
                <a:cubicBezTo>
                  <a:pt x="181" y="515"/>
                  <a:pt x="181" y="513"/>
                  <a:pt x="181" y="512"/>
                </a:cubicBezTo>
                <a:cubicBezTo>
                  <a:pt x="180" y="510"/>
                  <a:pt x="180" y="509"/>
                  <a:pt x="180" y="508"/>
                </a:cubicBezTo>
                <a:cubicBezTo>
                  <a:pt x="179" y="508"/>
                  <a:pt x="178" y="507"/>
                  <a:pt x="178" y="506"/>
                </a:cubicBezTo>
                <a:cubicBezTo>
                  <a:pt x="177" y="506"/>
                  <a:pt x="176" y="505"/>
                  <a:pt x="175" y="505"/>
                </a:cubicBezTo>
                <a:cubicBezTo>
                  <a:pt x="173" y="505"/>
                  <a:pt x="173" y="505"/>
                  <a:pt x="172" y="505"/>
                </a:cubicBezTo>
                <a:cubicBezTo>
                  <a:pt x="171" y="505"/>
                  <a:pt x="171" y="505"/>
                  <a:pt x="171" y="505"/>
                </a:cubicBezTo>
                <a:lnTo>
                  <a:pt x="165" y="508"/>
                </a:lnTo>
                <a:cubicBezTo>
                  <a:pt x="165" y="509"/>
                  <a:pt x="165" y="510"/>
                  <a:pt x="165" y="512"/>
                </a:cubicBezTo>
                <a:cubicBezTo>
                  <a:pt x="165" y="513"/>
                  <a:pt x="165" y="515"/>
                  <a:pt x="165" y="517"/>
                </a:cubicBezTo>
                <a:cubicBezTo>
                  <a:pt x="165" y="519"/>
                  <a:pt x="165" y="521"/>
                  <a:pt x="165" y="522"/>
                </a:cubicBezTo>
                <a:cubicBezTo>
                  <a:pt x="165" y="524"/>
                  <a:pt x="165" y="526"/>
                  <a:pt x="165" y="527"/>
                </a:cubicBezTo>
                <a:lnTo>
                  <a:pt x="135" y="527"/>
                </a:lnTo>
                <a:cubicBezTo>
                  <a:pt x="135" y="526"/>
                  <a:pt x="135" y="524"/>
                  <a:pt x="135" y="522"/>
                </a:cubicBezTo>
                <a:cubicBezTo>
                  <a:pt x="135" y="521"/>
                  <a:pt x="135" y="519"/>
                  <a:pt x="135" y="517"/>
                </a:cubicBezTo>
                <a:cubicBezTo>
                  <a:pt x="135" y="515"/>
                  <a:pt x="135" y="513"/>
                  <a:pt x="135" y="512"/>
                </a:cubicBezTo>
                <a:cubicBezTo>
                  <a:pt x="135" y="510"/>
                  <a:pt x="135" y="509"/>
                  <a:pt x="135" y="508"/>
                </a:cubicBezTo>
                <a:lnTo>
                  <a:pt x="133" y="505"/>
                </a:lnTo>
                <a:cubicBezTo>
                  <a:pt x="133" y="504"/>
                  <a:pt x="131" y="504"/>
                  <a:pt x="130" y="504"/>
                </a:cubicBezTo>
                <a:cubicBezTo>
                  <a:pt x="129" y="504"/>
                  <a:pt x="128" y="504"/>
                  <a:pt x="126" y="504"/>
                </a:cubicBezTo>
                <a:cubicBezTo>
                  <a:pt x="125" y="504"/>
                  <a:pt x="124" y="505"/>
                  <a:pt x="123" y="505"/>
                </a:cubicBezTo>
                <a:cubicBezTo>
                  <a:pt x="122" y="506"/>
                  <a:pt x="121" y="506"/>
                  <a:pt x="121" y="506"/>
                </a:cubicBezTo>
                <a:cubicBezTo>
                  <a:pt x="120" y="508"/>
                  <a:pt x="120" y="509"/>
                  <a:pt x="120" y="511"/>
                </a:cubicBezTo>
                <a:cubicBezTo>
                  <a:pt x="120" y="513"/>
                  <a:pt x="120" y="515"/>
                  <a:pt x="120" y="517"/>
                </a:cubicBezTo>
                <a:cubicBezTo>
                  <a:pt x="120" y="519"/>
                  <a:pt x="120" y="521"/>
                  <a:pt x="120" y="522"/>
                </a:cubicBezTo>
                <a:cubicBezTo>
                  <a:pt x="120" y="524"/>
                  <a:pt x="121" y="526"/>
                  <a:pt x="121" y="527"/>
                </a:cubicBezTo>
                <a:lnTo>
                  <a:pt x="87" y="525"/>
                </a:lnTo>
                <a:cubicBezTo>
                  <a:pt x="86" y="524"/>
                  <a:pt x="86" y="522"/>
                  <a:pt x="85" y="521"/>
                </a:cubicBezTo>
                <a:cubicBezTo>
                  <a:pt x="84" y="519"/>
                  <a:pt x="83" y="517"/>
                  <a:pt x="82" y="515"/>
                </a:cubicBezTo>
                <a:cubicBezTo>
                  <a:pt x="82" y="513"/>
                  <a:pt x="81" y="511"/>
                  <a:pt x="80" y="509"/>
                </a:cubicBezTo>
                <a:cubicBezTo>
                  <a:pt x="79" y="507"/>
                  <a:pt x="78" y="506"/>
                  <a:pt x="78" y="505"/>
                </a:cubicBezTo>
                <a:cubicBezTo>
                  <a:pt x="77" y="504"/>
                  <a:pt x="76" y="504"/>
                  <a:pt x="76" y="504"/>
                </a:cubicBezTo>
                <a:cubicBezTo>
                  <a:pt x="75" y="504"/>
                  <a:pt x="74" y="504"/>
                  <a:pt x="73" y="504"/>
                </a:cubicBezTo>
                <a:cubicBezTo>
                  <a:pt x="73" y="504"/>
                  <a:pt x="72" y="504"/>
                  <a:pt x="72" y="504"/>
                </a:cubicBezTo>
                <a:cubicBezTo>
                  <a:pt x="71" y="505"/>
                  <a:pt x="71" y="505"/>
                  <a:pt x="70" y="505"/>
                </a:cubicBezTo>
                <a:cubicBezTo>
                  <a:pt x="70" y="505"/>
                  <a:pt x="69" y="505"/>
                  <a:pt x="69" y="505"/>
                </a:cubicBezTo>
                <a:cubicBezTo>
                  <a:pt x="68" y="505"/>
                  <a:pt x="67" y="505"/>
                  <a:pt x="67" y="506"/>
                </a:cubicBezTo>
                <a:cubicBezTo>
                  <a:pt x="66" y="507"/>
                  <a:pt x="66" y="507"/>
                  <a:pt x="66" y="508"/>
                </a:cubicBezTo>
                <a:cubicBezTo>
                  <a:pt x="65" y="509"/>
                  <a:pt x="65" y="510"/>
                  <a:pt x="65" y="510"/>
                </a:cubicBezTo>
                <a:cubicBezTo>
                  <a:pt x="65" y="513"/>
                  <a:pt x="66" y="516"/>
                  <a:pt x="67" y="519"/>
                </a:cubicBezTo>
                <a:cubicBezTo>
                  <a:pt x="68" y="523"/>
                  <a:pt x="70" y="527"/>
                  <a:pt x="71" y="532"/>
                </a:cubicBezTo>
                <a:cubicBezTo>
                  <a:pt x="72" y="537"/>
                  <a:pt x="74" y="542"/>
                  <a:pt x="74" y="545"/>
                </a:cubicBezTo>
                <a:cubicBezTo>
                  <a:pt x="75" y="549"/>
                  <a:pt x="76" y="552"/>
                  <a:pt x="76" y="555"/>
                </a:cubicBezTo>
                <a:cubicBezTo>
                  <a:pt x="76" y="555"/>
                  <a:pt x="76" y="555"/>
                  <a:pt x="76" y="556"/>
                </a:cubicBezTo>
                <a:cubicBezTo>
                  <a:pt x="76" y="556"/>
                  <a:pt x="76" y="556"/>
                  <a:pt x="76" y="557"/>
                </a:cubicBezTo>
                <a:cubicBezTo>
                  <a:pt x="76" y="557"/>
                  <a:pt x="76" y="558"/>
                  <a:pt x="76" y="558"/>
                </a:cubicBezTo>
                <a:cubicBezTo>
                  <a:pt x="76" y="559"/>
                  <a:pt x="76" y="560"/>
                  <a:pt x="76" y="560"/>
                </a:cubicBezTo>
                <a:cubicBezTo>
                  <a:pt x="76" y="563"/>
                  <a:pt x="76" y="567"/>
                  <a:pt x="75" y="571"/>
                </a:cubicBezTo>
                <a:cubicBezTo>
                  <a:pt x="74" y="575"/>
                  <a:pt x="73" y="580"/>
                  <a:pt x="71" y="586"/>
                </a:cubicBezTo>
                <a:cubicBezTo>
                  <a:pt x="69" y="591"/>
                  <a:pt x="68" y="596"/>
                  <a:pt x="67" y="601"/>
                </a:cubicBezTo>
                <a:cubicBezTo>
                  <a:pt x="66" y="605"/>
                  <a:pt x="65" y="609"/>
                  <a:pt x="65" y="612"/>
                </a:cubicBezTo>
                <a:lnTo>
                  <a:pt x="69" y="616"/>
                </a:lnTo>
                <a:cubicBezTo>
                  <a:pt x="69" y="616"/>
                  <a:pt x="69" y="616"/>
                  <a:pt x="70" y="616"/>
                </a:cubicBezTo>
                <a:cubicBezTo>
                  <a:pt x="71" y="616"/>
                  <a:pt x="71" y="616"/>
                  <a:pt x="72" y="616"/>
                </a:cubicBezTo>
                <a:cubicBezTo>
                  <a:pt x="74" y="616"/>
                  <a:pt x="75" y="615"/>
                  <a:pt x="75" y="615"/>
                </a:cubicBezTo>
                <a:cubicBezTo>
                  <a:pt x="76" y="615"/>
                  <a:pt x="77" y="614"/>
                  <a:pt x="78" y="614"/>
                </a:cubicBezTo>
                <a:cubicBezTo>
                  <a:pt x="78" y="613"/>
                  <a:pt x="79" y="611"/>
                  <a:pt x="80" y="609"/>
                </a:cubicBezTo>
                <a:cubicBezTo>
                  <a:pt x="81" y="607"/>
                  <a:pt x="82" y="605"/>
                  <a:pt x="82" y="602"/>
                </a:cubicBezTo>
                <a:cubicBezTo>
                  <a:pt x="83" y="599"/>
                  <a:pt x="84" y="597"/>
                  <a:pt x="85" y="595"/>
                </a:cubicBezTo>
                <a:cubicBezTo>
                  <a:pt x="86" y="593"/>
                  <a:pt x="86" y="591"/>
                  <a:pt x="87" y="590"/>
                </a:cubicBezTo>
                <a:cubicBezTo>
                  <a:pt x="89" y="590"/>
                  <a:pt x="91" y="590"/>
                  <a:pt x="94" y="590"/>
                </a:cubicBezTo>
                <a:cubicBezTo>
                  <a:pt x="96" y="590"/>
                  <a:pt x="99" y="590"/>
                  <a:pt x="103" y="590"/>
                </a:cubicBezTo>
                <a:cubicBezTo>
                  <a:pt x="106" y="590"/>
                  <a:pt x="109" y="591"/>
                  <a:pt x="112" y="591"/>
                </a:cubicBezTo>
                <a:cubicBezTo>
                  <a:pt x="115" y="591"/>
                  <a:pt x="117" y="592"/>
                  <a:pt x="119" y="592"/>
                </a:cubicBezTo>
                <a:lnTo>
                  <a:pt x="121" y="594"/>
                </a:lnTo>
                <a:lnTo>
                  <a:pt x="119" y="599"/>
                </a:lnTo>
                <a:cubicBezTo>
                  <a:pt x="119" y="600"/>
                  <a:pt x="119" y="601"/>
                  <a:pt x="119" y="603"/>
                </a:cubicBezTo>
                <a:cubicBezTo>
                  <a:pt x="119" y="604"/>
                  <a:pt x="120" y="606"/>
                  <a:pt x="120" y="608"/>
                </a:cubicBezTo>
                <a:cubicBezTo>
                  <a:pt x="120" y="609"/>
                  <a:pt x="120" y="611"/>
                  <a:pt x="121" y="612"/>
                </a:cubicBezTo>
                <a:cubicBezTo>
                  <a:pt x="121" y="614"/>
                  <a:pt x="122" y="615"/>
                  <a:pt x="122" y="616"/>
                </a:cubicBezTo>
                <a:lnTo>
                  <a:pt x="128" y="616"/>
                </a:lnTo>
                <a:cubicBezTo>
                  <a:pt x="130" y="615"/>
                  <a:pt x="131" y="614"/>
                  <a:pt x="133" y="612"/>
                </a:cubicBezTo>
                <a:cubicBezTo>
                  <a:pt x="134" y="610"/>
                  <a:pt x="135" y="608"/>
                  <a:pt x="135" y="605"/>
                </a:cubicBezTo>
                <a:cubicBezTo>
                  <a:pt x="136" y="602"/>
                  <a:pt x="136" y="599"/>
                  <a:pt x="136" y="597"/>
                </a:cubicBezTo>
                <a:cubicBezTo>
                  <a:pt x="136" y="595"/>
                  <a:pt x="137" y="593"/>
                  <a:pt x="137" y="592"/>
                </a:cubicBezTo>
                <a:lnTo>
                  <a:pt x="165" y="592"/>
                </a:lnTo>
                <a:cubicBezTo>
                  <a:pt x="165" y="594"/>
                  <a:pt x="165" y="597"/>
                  <a:pt x="165" y="601"/>
                </a:cubicBezTo>
                <a:cubicBezTo>
                  <a:pt x="165" y="604"/>
                  <a:pt x="164" y="609"/>
                  <a:pt x="164" y="613"/>
                </a:cubicBezTo>
                <a:cubicBezTo>
                  <a:pt x="164" y="618"/>
                  <a:pt x="164" y="622"/>
                  <a:pt x="163" y="625"/>
                </a:cubicBezTo>
                <a:cubicBezTo>
                  <a:pt x="163" y="629"/>
                  <a:pt x="163" y="632"/>
                  <a:pt x="163" y="635"/>
                </a:cubicBezTo>
                <a:cubicBezTo>
                  <a:pt x="158" y="634"/>
                  <a:pt x="151" y="634"/>
                  <a:pt x="143" y="634"/>
                </a:cubicBezTo>
                <a:cubicBezTo>
                  <a:pt x="136" y="633"/>
                  <a:pt x="126" y="633"/>
                  <a:pt x="116" y="633"/>
                </a:cubicBezTo>
                <a:cubicBezTo>
                  <a:pt x="105" y="633"/>
                  <a:pt x="96" y="633"/>
                  <a:pt x="88" y="633"/>
                </a:cubicBezTo>
                <a:cubicBezTo>
                  <a:pt x="80" y="633"/>
                  <a:pt x="74" y="633"/>
                  <a:pt x="69" y="633"/>
                </a:cubicBezTo>
                <a:lnTo>
                  <a:pt x="65" y="636"/>
                </a:lnTo>
                <a:lnTo>
                  <a:pt x="65" y="642"/>
                </a:lnTo>
                <a:lnTo>
                  <a:pt x="67" y="646"/>
                </a:lnTo>
                <a:cubicBezTo>
                  <a:pt x="71" y="646"/>
                  <a:pt x="76" y="646"/>
                  <a:pt x="83" y="647"/>
                </a:cubicBezTo>
                <a:cubicBezTo>
                  <a:pt x="89" y="647"/>
                  <a:pt x="97" y="647"/>
                  <a:pt x="106" y="647"/>
                </a:cubicBezTo>
                <a:cubicBezTo>
                  <a:pt x="114" y="647"/>
                  <a:pt x="122" y="648"/>
                  <a:pt x="128" y="648"/>
                </a:cubicBezTo>
                <a:cubicBezTo>
                  <a:pt x="135" y="648"/>
                  <a:pt x="140" y="648"/>
                  <a:pt x="145" y="648"/>
                </a:cubicBezTo>
                <a:lnTo>
                  <a:pt x="145" y="700"/>
                </a:lnTo>
                <a:lnTo>
                  <a:pt x="143" y="705"/>
                </a:lnTo>
                <a:cubicBezTo>
                  <a:pt x="142" y="705"/>
                  <a:pt x="142" y="705"/>
                  <a:pt x="142" y="705"/>
                </a:cubicBezTo>
                <a:cubicBezTo>
                  <a:pt x="141" y="705"/>
                  <a:pt x="141" y="705"/>
                  <a:pt x="140" y="705"/>
                </a:cubicBezTo>
                <a:cubicBezTo>
                  <a:pt x="140" y="705"/>
                  <a:pt x="139" y="705"/>
                  <a:pt x="139" y="705"/>
                </a:cubicBezTo>
                <a:cubicBezTo>
                  <a:pt x="139" y="705"/>
                  <a:pt x="139" y="705"/>
                  <a:pt x="139" y="705"/>
                </a:cubicBezTo>
                <a:cubicBezTo>
                  <a:pt x="135" y="704"/>
                  <a:pt x="129" y="702"/>
                  <a:pt x="123" y="700"/>
                </a:cubicBezTo>
                <a:cubicBezTo>
                  <a:pt x="117" y="698"/>
                  <a:pt x="109" y="697"/>
                  <a:pt x="101" y="697"/>
                </a:cubicBezTo>
                <a:cubicBezTo>
                  <a:pt x="93" y="697"/>
                  <a:pt x="86" y="698"/>
                  <a:pt x="80" y="700"/>
                </a:cubicBezTo>
                <a:cubicBezTo>
                  <a:pt x="74" y="702"/>
                  <a:pt x="69" y="704"/>
                  <a:pt x="65" y="707"/>
                </a:cubicBezTo>
                <a:lnTo>
                  <a:pt x="63" y="709"/>
                </a:lnTo>
                <a:close/>
                <a:moveTo>
                  <a:pt x="91" y="577"/>
                </a:moveTo>
                <a:cubicBezTo>
                  <a:pt x="91" y="575"/>
                  <a:pt x="91" y="572"/>
                  <a:pt x="92" y="569"/>
                </a:cubicBezTo>
                <a:cubicBezTo>
                  <a:pt x="92" y="566"/>
                  <a:pt x="92" y="562"/>
                  <a:pt x="92" y="558"/>
                </a:cubicBezTo>
                <a:cubicBezTo>
                  <a:pt x="92" y="554"/>
                  <a:pt x="92" y="551"/>
                  <a:pt x="92" y="548"/>
                </a:cubicBezTo>
                <a:cubicBezTo>
                  <a:pt x="91" y="545"/>
                  <a:pt x="91" y="542"/>
                  <a:pt x="91" y="540"/>
                </a:cubicBezTo>
                <a:cubicBezTo>
                  <a:pt x="92" y="540"/>
                  <a:pt x="94" y="540"/>
                  <a:pt x="97" y="540"/>
                </a:cubicBezTo>
                <a:cubicBezTo>
                  <a:pt x="99" y="540"/>
                  <a:pt x="102" y="540"/>
                  <a:pt x="105" y="540"/>
                </a:cubicBezTo>
                <a:cubicBezTo>
                  <a:pt x="108" y="540"/>
                  <a:pt x="111" y="540"/>
                  <a:pt x="114" y="540"/>
                </a:cubicBezTo>
                <a:cubicBezTo>
                  <a:pt x="116" y="540"/>
                  <a:pt x="119" y="540"/>
                  <a:pt x="121" y="540"/>
                </a:cubicBezTo>
                <a:lnTo>
                  <a:pt x="121" y="577"/>
                </a:lnTo>
                <a:lnTo>
                  <a:pt x="91" y="577"/>
                </a:lnTo>
                <a:close/>
                <a:moveTo>
                  <a:pt x="135" y="540"/>
                </a:moveTo>
                <a:lnTo>
                  <a:pt x="156" y="542"/>
                </a:lnTo>
                <a:lnTo>
                  <a:pt x="156" y="540"/>
                </a:lnTo>
                <a:lnTo>
                  <a:pt x="165" y="542"/>
                </a:lnTo>
                <a:lnTo>
                  <a:pt x="163" y="577"/>
                </a:lnTo>
                <a:lnTo>
                  <a:pt x="135" y="577"/>
                </a:lnTo>
                <a:cubicBezTo>
                  <a:pt x="135" y="575"/>
                  <a:pt x="135" y="572"/>
                  <a:pt x="135" y="569"/>
                </a:cubicBezTo>
                <a:cubicBezTo>
                  <a:pt x="135" y="566"/>
                  <a:pt x="135" y="562"/>
                  <a:pt x="135" y="558"/>
                </a:cubicBezTo>
                <a:cubicBezTo>
                  <a:pt x="134" y="554"/>
                  <a:pt x="134" y="551"/>
                  <a:pt x="135" y="548"/>
                </a:cubicBezTo>
                <a:cubicBezTo>
                  <a:pt x="135" y="545"/>
                  <a:pt x="135" y="542"/>
                  <a:pt x="135" y="540"/>
                </a:cubicBezTo>
                <a:close/>
                <a:moveTo>
                  <a:pt x="180" y="553"/>
                </a:moveTo>
                <a:cubicBezTo>
                  <a:pt x="180" y="552"/>
                  <a:pt x="180" y="551"/>
                  <a:pt x="180" y="551"/>
                </a:cubicBezTo>
                <a:cubicBezTo>
                  <a:pt x="180" y="550"/>
                  <a:pt x="180" y="549"/>
                  <a:pt x="180" y="547"/>
                </a:cubicBezTo>
                <a:cubicBezTo>
                  <a:pt x="180" y="546"/>
                  <a:pt x="180" y="545"/>
                  <a:pt x="180" y="544"/>
                </a:cubicBezTo>
                <a:cubicBezTo>
                  <a:pt x="180" y="543"/>
                  <a:pt x="180" y="542"/>
                  <a:pt x="180" y="542"/>
                </a:cubicBezTo>
                <a:cubicBezTo>
                  <a:pt x="181" y="542"/>
                  <a:pt x="183" y="542"/>
                  <a:pt x="186" y="542"/>
                </a:cubicBezTo>
                <a:cubicBezTo>
                  <a:pt x="188" y="542"/>
                  <a:pt x="191" y="542"/>
                  <a:pt x="195" y="542"/>
                </a:cubicBezTo>
                <a:cubicBezTo>
                  <a:pt x="198" y="542"/>
                  <a:pt x="201" y="542"/>
                  <a:pt x="204" y="542"/>
                </a:cubicBezTo>
                <a:cubicBezTo>
                  <a:pt x="206" y="542"/>
                  <a:pt x="208" y="542"/>
                  <a:pt x="210" y="542"/>
                </a:cubicBezTo>
                <a:cubicBezTo>
                  <a:pt x="210" y="542"/>
                  <a:pt x="210" y="543"/>
                  <a:pt x="210" y="544"/>
                </a:cubicBezTo>
                <a:cubicBezTo>
                  <a:pt x="210" y="545"/>
                  <a:pt x="210" y="546"/>
                  <a:pt x="210" y="547"/>
                </a:cubicBezTo>
                <a:cubicBezTo>
                  <a:pt x="210" y="549"/>
                  <a:pt x="210" y="550"/>
                  <a:pt x="210" y="551"/>
                </a:cubicBezTo>
                <a:cubicBezTo>
                  <a:pt x="210" y="551"/>
                  <a:pt x="210" y="552"/>
                  <a:pt x="210" y="553"/>
                </a:cubicBezTo>
                <a:lnTo>
                  <a:pt x="210" y="577"/>
                </a:lnTo>
                <a:lnTo>
                  <a:pt x="180" y="577"/>
                </a:lnTo>
                <a:lnTo>
                  <a:pt x="180" y="553"/>
                </a:lnTo>
                <a:close/>
                <a:moveTo>
                  <a:pt x="224" y="579"/>
                </a:moveTo>
                <a:cubicBezTo>
                  <a:pt x="224" y="577"/>
                  <a:pt x="224" y="574"/>
                  <a:pt x="224" y="571"/>
                </a:cubicBezTo>
                <a:cubicBezTo>
                  <a:pt x="224" y="567"/>
                  <a:pt x="224" y="564"/>
                  <a:pt x="224" y="560"/>
                </a:cubicBezTo>
                <a:cubicBezTo>
                  <a:pt x="224" y="555"/>
                  <a:pt x="224" y="552"/>
                  <a:pt x="224" y="549"/>
                </a:cubicBezTo>
                <a:cubicBezTo>
                  <a:pt x="224" y="546"/>
                  <a:pt x="224" y="544"/>
                  <a:pt x="224" y="542"/>
                </a:cubicBezTo>
                <a:cubicBezTo>
                  <a:pt x="226" y="541"/>
                  <a:pt x="228" y="541"/>
                  <a:pt x="230" y="541"/>
                </a:cubicBezTo>
                <a:cubicBezTo>
                  <a:pt x="233" y="541"/>
                  <a:pt x="235" y="541"/>
                  <a:pt x="238" y="541"/>
                </a:cubicBezTo>
                <a:cubicBezTo>
                  <a:pt x="241" y="541"/>
                  <a:pt x="244" y="541"/>
                  <a:pt x="246" y="541"/>
                </a:cubicBezTo>
                <a:cubicBezTo>
                  <a:pt x="249" y="542"/>
                  <a:pt x="251" y="542"/>
                  <a:pt x="252" y="542"/>
                </a:cubicBezTo>
                <a:lnTo>
                  <a:pt x="252" y="555"/>
                </a:lnTo>
                <a:lnTo>
                  <a:pt x="252" y="577"/>
                </a:lnTo>
                <a:lnTo>
                  <a:pt x="224" y="5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7176" name="Freeform 5">
            <a:extLst>
              <a:ext uri="{FF2B5EF4-FFF2-40B4-BE49-F238E27FC236}">
                <a16:creationId xmlns:a16="http://schemas.microsoft.com/office/drawing/2014/main" id="{D1843380-BBDE-4B83-AF8A-A39839C80DF5}"/>
              </a:ext>
            </a:extLst>
          </p:cNvPr>
          <p:cNvSpPr>
            <a:spLocks noEditPoints="1"/>
          </p:cNvSpPr>
          <p:nvPr/>
        </p:nvSpPr>
        <p:spPr bwMode="auto">
          <a:xfrm>
            <a:off x="8140696" y="717023"/>
            <a:ext cx="333245" cy="333245"/>
          </a:xfrm>
          <a:custGeom>
            <a:avLst/>
            <a:gdLst>
              <a:gd name="T0" fmla="*/ 2147483646 w 614"/>
              <a:gd name="T1" fmla="*/ 2147483646 h 603"/>
              <a:gd name="T2" fmla="*/ 2147483646 w 614"/>
              <a:gd name="T3" fmla="*/ 2147483646 h 603"/>
              <a:gd name="T4" fmla="*/ 2147483646 w 614"/>
              <a:gd name="T5" fmla="*/ 2147483646 h 603"/>
              <a:gd name="T6" fmla="*/ 2147483646 w 614"/>
              <a:gd name="T7" fmla="*/ 2147483646 h 603"/>
              <a:gd name="T8" fmla="*/ 2147483646 w 614"/>
              <a:gd name="T9" fmla="*/ 2147483646 h 603"/>
              <a:gd name="T10" fmla="*/ 2147483646 w 614"/>
              <a:gd name="T11" fmla="*/ 2147483646 h 603"/>
              <a:gd name="T12" fmla="*/ 2147483646 w 614"/>
              <a:gd name="T13" fmla="*/ 2147483646 h 603"/>
              <a:gd name="T14" fmla="*/ 2147483646 w 614"/>
              <a:gd name="T15" fmla="*/ 2147483646 h 603"/>
              <a:gd name="T16" fmla="*/ 2147483646 w 614"/>
              <a:gd name="T17" fmla="*/ 2147483646 h 603"/>
              <a:gd name="T18" fmla="*/ 2147483646 w 614"/>
              <a:gd name="T19" fmla="*/ 2147483646 h 603"/>
              <a:gd name="T20" fmla="*/ 2147483646 w 614"/>
              <a:gd name="T21" fmla="*/ 2147483646 h 603"/>
              <a:gd name="T22" fmla="*/ 2147483646 w 614"/>
              <a:gd name="T23" fmla="*/ 2147483646 h 603"/>
              <a:gd name="T24" fmla="*/ 2147483646 w 614"/>
              <a:gd name="T25" fmla="*/ 2147483646 h 603"/>
              <a:gd name="T26" fmla="*/ 2147483646 w 614"/>
              <a:gd name="T27" fmla="*/ 2147483646 h 603"/>
              <a:gd name="T28" fmla="*/ 2147483646 w 614"/>
              <a:gd name="T29" fmla="*/ 2147483646 h 603"/>
              <a:gd name="T30" fmla="*/ 2147483646 w 614"/>
              <a:gd name="T31" fmla="*/ 2147483646 h 603"/>
              <a:gd name="T32" fmla="*/ 2147483646 w 614"/>
              <a:gd name="T33" fmla="*/ 2147483646 h 603"/>
              <a:gd name="T34" fmla="*/ 2147483646 w 614"/>
              <a:gd name="T35" fmla="*/ 2147483646 h 603"/>
              <a:gd name="T36" fmla="*/ 2147483646 w 614"/>
              <a:gd name="T37" fmla="*/ 2147483646 h 603"/>
              <a:gd name="T38" fmla="*/ 2147483646 w 614"/>
              <a:gd name="T39" fmla="*/ 2147483646 h 603"/>
              <a:gd name="T40" fmla="*/ 2147483646 w 614"/>
              <a:gd name="T41" fmla="*/ 2147483646 h 603"/>
              <a:gd name="T42" fmla="*/ 2147483646 w 614"/>
              <a:gd name="T43" fmla="*/ 2147483646 h 603"/>
              <a:gd name="T44" fmla="*/ 2147483646 w 614"/>
              <a:gd name="T45" fmla="*/ 2147483646 h 603"/>
              <a:gd name="T46" fmla="*/ 2147483646 w 614"/>
              <a:gd name="T47" fmla="*/ 2147483646 h 603"/>
              <a:gd name="T48" fmla="*/ 2147483646 w 614"/>
              <a:gd name="T49" fmla="*/ 2147483646 h 603"/>
              <a:gd name="T50" fmla="*/ 2147483646 w 614"/>
              <a:gd name="T51" fmla="*/ 2147483646 h 603"/>
              <a:gd name="T52" fmla="*/ 2147483646 w 614"/>
              <a:gd name="T53" fmla="*/ 2147483646 h 603"/>
              <a:gd name="T54" fmla="*/ 2147483646 w 614"/>
              <a:gd name="T55" fmla="*/ 2147483646 h 603"/>
              <a:gd name="T56" fmla="*/ 2147483646 w 614"/>
              <a:gd name="T57" fmla="*/ 2147483646 h 603"/>
              <a:gd name="T58" fmla="*/ 2147483646 w 614"/>
              <a:gd name="T59" fmla="*/ 2147483646 h 603"/>
              <a:gd name="T60" fmla="*/ 2147483646 w 614"/>
              <a:gd name="T61" fmla="*/ 2147483646 h 603"/>
              <a:gd name="T62" fmla="*/ 2147483646 w 614"/>
              <a:gd name="T63" fmla="*/ 2147483646 h 603"/>
              <a:gd name="T64" fmla="*/ 2147483646 w 614"/>
              <a:gd name="T65" fmla="*/ 2147483646 h 603"/>
              <a:gd name="T66" fmla="*/ 2147483646 w 614"/>
              <a:gd name="T67" fmla="*/ 2147483646 h 603"/>
              <a:gd name="T68" fmla="*/ 2147483646 w 614"/>
              <a:gd name="T69" fmla="*/ 2147483646 h 603"/>
              <a:gd name="T70" fmla="*/ 2147483646 w 614"/>
              <a:gd name="T71" fmla="*/ 2147483646 h 603"/>
              <a:gd name="T72" fmla="*/ 2147483646 w 614"/>
              <a:gd name="T73" fmla="*/ 2147483646 h 603"/>
              <a:gd name="T74" fmla="*/ 2147483646 w 614"/>
              <a:gd name="T75" fmla="*/ 2147483646 h 603"/>
              <a:gd name="T76" fmla="*/ 2147483646 w 614"/>
              <a:gd name="T77" fmla="*/ 2147483646 h 603"/>
              <a:gd name="T78" fmla="*/ 2147483646 w 614"/>
              <a:gd name="T79" fmla="*/ 2147483646 h 603"/>
              <a:gd name="T80" fmla="*/ 2147483646 w 614"/>
              <a:gd name="T81" fmla="*/ 2147483646 h 603"/>
              <a:gd name="T82" fmla="*/ 2147483646 w 614"/>
              <a:gd name="T83" fmla="*/ 2147483646 h 603"/>
              <a:gd name="T84" fmla="*/ 2147483646 w 614"/>
              <a:gd name="T85" fmla="*/ 2147483646 h 603"/>
              <a:gd name="T86" fmla="*/ 2147483646 w 614"/>
              <a:gd name="T87" fmla="*/ 2147483646 h 603"/>
              <a:gd name="T88" fmla="*/ 2147483646 w 614"/>
              <a:gd name="T89" fmla="*/ 2147483646 h 603"/>
              <a:gd name="T90" fmla="*/ 2147483646 w 614"/>
              <a:gd name="T91" fmla="*/ 2147483646 h 603"/>
              <a:gd name="T92" fmla="*/ 2147483646 w 614"/>
              <a:gd name="T93" fmla="*/ 2147483646 h 603"/>
              <a:gd name="T94" fmla="*/ 2147483646 w 614"/>
              <a:gd name="T95" fmla="*/ 2147483646 h 603"/>
              <a:gd name="T96" fmla="*/ 2147483646 w 614"/>
              <a:gd name="T97" fmla="*/ 2147483646 h 603"/>
              <a:gd name="T98" fmla="*/ 2147483646 w 614"/>
              <a:gd name="T99" fmla="*/ 2147483646 h 603"/>
              <a:gd name="T100" fmla="*/ 2147483646 w 614"/>
              <a:gd name="T101" fmla="*/ 2147483646 h 603"/>
              <a:gd name="T102" fmla="*/ 2147483646 w 614"/>
              <a:gd name="T103" fmla="*/ 2147483646 h 603"/>
              <a:gd name="T104" fmla="*/ 2147483646 w 614"/>
              <a:gd name="T105" fmla="*/ 2147483646 h 603"/>
              <a:gd name="T106" fmla="*/ 2147483646 w 614"/>
              <a:gd name="T107" fmla="*/ 2147483646 h 603"/>
              <a:gd name="T108" fmla="*/ 2147483646 w 614"/>
              <a:gd name="T109" fmla="*/ 2147483646 h 603"/>
              <a:gd name="T110" fmla="*/ 2147483646 w 614"/>
              <a:gd name="T111" fmla="*/ 2147483646 h 603"/>
              <a:gd name="T112" fmla="*/ 2147483646 w 614"/>
              <a:gd name="T113" fmla="*/ 2147483646 h 603"/>
              <a:gd name="T114" fmla="*/ 2147483646 w 614"/>
              <a:gd name="T115" fmla="*/ 2147483646 h 603"/>
              <a:gd name="T116" fmla="*/ 2147483646 w 614"/>
              <a:gd name="T117" fmla="*/ 2147483646 h 603"/>
              <a:gd name="T118" fmla="*/ 2147483646 w 614"/>
              <a:gd name="T119" fmla="*/ 2147483646 h 603"/>
              <a:gd name="T120" fmla="*/ 2147483646 w 614"/>
              <a:gd name="T121" fmla="*/ 2147483646 h 603"/>
              <a:gd name="T122" fmla="*/ 2147483646 w 614"/>
              <a:gd name="T123" fmla="*/ 2147483646 h 603"/>
              <a:gd name="T124" fmla="*/ 2147483646 w 614"/>
              <a:gd name="T125" fmla="*/ 2147483646 h 60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4" h="603">
                <a:moveTo>
                  <a:pt x="305" y="14"/>
                </a:moveTo>
                <a:cubicBezTo>
                  <a:pt x="305" y="14"/>
                  <a:pt x="306" y="14"/>
                  <a:pt x="306" y="14"/>
                </a:cubicBezTo>
                <a:cubicBezTo>
                  <a:pt x="306" y="14"/>
                  <a:pt x="306" y="14"/>
                  <a:pt x="307" y="15"/>
                </a:cubicBezTo>
                <a:cubicBezTo>
                  <a:pt x="305" y="15"/>
                  <a:pt x="303" y="15"/>
                  <a:pt x="303" y="15"/>
                </a:cubicBezTo>
                <a:cubicBezTo>
                  <a:pt x="302" y="14"/>
                  <a:pt x="303" y="15"/>
                  <a:pt x="302" y="14"/>
                </a:cubicBezTo>
                <a:cubicBezTo>
                  <a:pt x="303" y="14"/>
                  <a:pt x="304" y="14"/>
                  <a:pt x="305" y="14"/>
                </a:cubicBezTo>
                <a:close/>
                <a:moveTo>
                  <a:pt x="326" y="8"/>
                </a:moveTo>
                <a:lnTo>
                  <a:pt x="328" y="8"/>
                </a:lnTo>
                <a:cubicBezTo>
                  <a:pt x="329" y="8"/>
                  <a:pt x="329" y="8"/>
                  <a:pt x="329" y="9"/>
                </a:cubicBezTo>
                <a:cubicBezTo>
                  <a:pt x="330" y="10"/>
                  <a:pt x="329" y="10"/>
                  <a:pt x="329" y="10"/>
                </a:cubicBezTo>
                <a:cubicBezTo>
                  <a:pt x="327" y="10"/>
                  <a:pt x="327" y="10"/>
                  <a:pt x="325" y="9"/>
                </a:cubicBezTo>
                <a:cubicBezTo>
                  <a:pt x="326" y="9"/>
                  <a:pt x="326" y="8"/>
                  <a:pt x="326" y="8"/>
                </a:cubicBezTo>
                <a:close/>
                <a:moveTo>
                  <a:pt x="233" y="21"/>
                </a:moveTo>
                <a:lnTo>
                  <a:pt x="232" y="21"/>
                </a:lnTo>
                <a:cubicBezTo>
                  <a:pt x="233" y="24"/>
                  <a:pt x="238" y="25"/>
                  <a:pt x="241" y="23"/>
                </a:cubicBezTo>
                <a:cubicBezTo>
                  <a:pt x="242" y="22"/>
                  <a:pt x="244" y="21"/>
                  <a:pt x="247" y="21"/>
                </a:cubicBezTo>
                <a:cubicBezTo>
                  <a:pt x="247" y="21"/>
                  <a:pt x="251" y="21"/>
                  <a:pt x="252" y="21"/>
                </a:cubicBezTo>
                <a:cubicBezTo>
                  <a:pt x="253" y="21"/>
                  <a:pt x="257" y="20"/>
                  <a:pt x="259" y="20"/>
                </a:cubicBezTo>
                <a:cubicBezTo>
                  <a:pt x="263" y="21"/>
                  <a:pt x="267" y="23"/>
                  <a:pt x="272" y="22"/>
                </a:cubicBezTo>
                <a:cubicBezTo>
                  <a:pt x="278" y="20"/>
                  <a:pt x="284" y="26"/>
                  <a:pt x="289" y="22"/>
                </a:cubicBezTo>
                <a:lnTo>
                  <a:pt x="290" y="22"/>
                </a:lnTo>
                <a:cubicBezTo>
                  <a:pt x="289" y="21"/>
                  <a:pt x="289" y="20"/>
                  <a:pt x="289" y="20"/>
                </a:cubicBezTo>
                <a:cubicBezTo>
                  <a:pt x="289" y="17"/>
                  <a:pt x="290" y="16"/>
                  <a:pt x="292" y="15"/>
                </a:cubicBezTo>
                <a:cubicBezTo>
                  <a:pt x="293" y="15"/>
                  <a:pt x="292" y="15"/>
                  <a:pt x="293" y="15"/>
                </a:cubicBezTo>
                <a:cubicBezTo>
                  <a:pt x="293" y="16"/>
                  <a:pt x="294" y="18"/>
                  <a:pt x="294" y="19"/>
                </a:cubicBezTo>
                <a:cubicBezTo>
                  <a:pt x="296" y="20"/>
                  <a:pt x="300" y="21"/>
                  <a:pt x="303" y="21"/>
                </a:cubicBezTo>
                <a:cubicBezTo>
                  <a:pt x="310" y="19"/>
                  <a:pt x="319" y="19"/>
                  <a:pt x="326" y="20"/>
                </a:cubicBezTo>
                <a:cubicBezTo>
                  <a:pt x="330" y="20"/>
                  <a:pt x="335" y="20"/>
                  <a:pt x="338" y="18"/>
                </a:cubicBezTo>
                <a:cubicBezTo>
                  <a:pt x="339" y="18"/>
                  <a:pt x="339" y="17"/>
                  <a:pt x="340" y="16"/>
                </a:cubicBezTo>
                <a:cubicBezTo>
                  <a:pt x="343" y="15"/>
                  <a:pt x="351" y="14"/>
                  <a:pt x="354" y="16"/>
                </a:cubicBezTo>
                <a:cubicBezTo>
                  <a:pt x="356" y="17"/>
                  <a:pt x="357" y="19"/>
                  <a:pt x="359" y="19"/>
                </a:cubicBezTo>
                <a:lnTo>
                  <a:pt x="364" y="19"/>
                </a:lnTo>
                <a:cubicBezTo>
                  <a:pt x="368" y="19"/>
                  <a:pt x="372" y="20"/>
                  <a:pt x="376" y="19"/>
                </a:cubicBezTo>
                <a:cubicBezTo>
                  <a:pt x="379" y="19"/>
                  <a:pt x="382" y="19"/>
                  <a:pt x="385" y="20"/>
                </a:cubicBezTo>
                <a:cubicBezTo>
                  <a:pt x="387" y="19"/>
                  <a:pt x="389" y="19"/>
                  <a:pt x="391" y="18"/>
                </a:cubicBezTo>
                <a:cubicBezTo>
                  <a:pt x="394" y="18"/>
                  <a:pt x="397" y="19"/>
                  <a:pt x="399" y="19"/>
                </a:cubicBezTo>
                <a:lnTo>
                  <a:pt x="409" y="19"/>
                </a:lnTo>
                <a:cubicBezTo>
                  <a:pt x="412" y="20"/>
                  <a:pt x="417" y="20"/>
                  <a:pt x="421" y="19"/>
                </a:cubicBezTo>
                <a:cubicBezTo>
                  <a:pt x="422" y="19"/>
                  <a:pt x="424" y="19"/>
                  <a:pt x="426" y="19"/>
                </a:cubicBezTo>
                <a:cubicBezTo>
                  <a:pt x="426" y="17"/>
                  <a:pt x="427" y="16"/>
                  <a:pt x="428" y="15"/>
                </a:cubicBezTo>
                <a:cubicBezTo>
                  <a:pt x="429" y="15"/>
                  <a:pt x="431" y="15"/>
                  <a:pt x="433" y="15"/>
                </a:cubicBezTo>
                <a:cubicBezTo>
                  <a:pt x="434" y="17"/>
                  <a:pt x="436" y="20"/>
                  <a:pt x="439" y="20"/>
                </a:cubicBezTo>
                <a:cubicBezTo>
                  <a:pt x="442" y="21"/>
                  <a:pt x="447" y="18"/>
                  <a:pt x="452" y="19"/>
                </a:cubicBezTo>
                <a:cubicBezTo>
                  <a:pt x="455" y="19"/>
                  <a:pt x="462" y="21"/>
                  <a:pt x="466" y="20"/>
                </a:cubicBezTo>
                <a:cubicBezTo>
                  <a:pt x="468" y="20"/>
                  <a:pt x="472" y="18"/>
                  <a:pt x="474" y="19"/>
                </a:cubicBezTo>
                <a:cubicBezTo>
                  <a:pt x="478" y="20"/>
                  <a:pt x="482" y="19"/>
                  <a:pt x="486" y="20"/>
                </a:cubicBezTo>
                <a:cubicBezTo>
                  <a:pt x="489" y="20"/>
                  <a:pt x="492" y="24"/>
                  <a:pt x="497" y="23"/>
                </a:cubicBezTo>
                <a:cubicBezTo>
                  <a:pt x="498" y="22"/>
                  <a:pt x="500" y="21"/>
                  <a:pt x="501" y="20"/>
                </a:cubicBezTo>
                <a:cubicBezTo>
                  <a:pt x="504" y="20"/>
                  <a:pt x="506" y="20"/>
                  <a:pt x="508" y="20"/>
                </a:cubicBezTo>
                <a:cubicBezTo>
                  <a:pt x="509" y="19"/>
                  <a:pt x="511" y="18"/>
                  <a:pt x="512" y="18"/>
                </a:cubicBezTo>
                <a:cubicBezTo>
                  <a:pt x="514" y="18"/>
                  <a:pt x="515" y="20"/>
                  <a:pt x="517" y="20"/>
                </a:cubicBezTo>
                <a:lnTo>
                  <a:pt x="521" y="20"/>
                </a:lnTo>
                <a:cubicBezTo>
                  <a:pt x="524" y="21"/>
                  <a:pt x="530" y="21"/>
                  <a:pt x="534" y="21"/>
                </a:cubicBezTo>
                <a:cubicBezTo>
                  <a:pt x="539" y="22"/>
                  <a:pt x="544" y="19"/>
                  <a:pt x="550" y="20"/>
                </a:cubicBezTo>
                <a:cubicBezTo>
                  <a:pt x="552" y="21"/>
                  <a:pt x="553" y="22"/>
                  <a:pt x="555" y="22"/>
                </a:cubicBezTo>
                <a:cubicBezTo>
                  <a:pt x="558" y="23"/>
                  <a:pt x="562" y="24"/>
                  <a:pt x="565" y="24"/>
                </a:cubicBezTo>
                <a:cubicBezTo>
                  <a:pt x="570" y="27"/>
                  <a:pt x="573" y="33"/>
                  <a:pt x="577" y="36"/>
                </a:cubicBezTo>
                <a:cubicBezTo>
                  <a:pt x="579" y="37"/>
                  <a:pt x="584" y="41"/>
                  <a:pt x="582" y="44"/>
                </a:cubicBezTo>
                <a:cubicBezTo>
                  <a:pt x="582" y="47"/>
                  <a:pt x="584" y="46"/>
                  <a:pt x="586" y="47"/>
                </a:cubicBezTo>
                <a:cubicBezTo>
                  <a:pt x="587" y="48"/>
                  <a:pt x="591" y="53"/>
                  <a:pt x="591" y="54"/>
                </a:cubicBezTo>
                <a:cubicBezTo>
                  <a:pt x="592" y="57"/>
                  <a:pt x="592" y="61"/>
                  <a:pt x="592" y="64"/>
                </a:cubicBezTo>
                <a:lnTo>
                  <a:pt x="592" y="70"/>
                </a:lnTo>
                <a:cubicBezTo>
                  <a:pt x="593" y="71"/>
                  <a:pt x="594" y="72"/>
                  <a:pt x="595" y="73"/>
                </a:cubicBezTo>
                <a:cubicBezTo>
                  <a:pt x="596" y="76"/>
                  <a:pt x="594" y="80"/>
                  <a:pt x="595" y="83"/>
                </a:cubicBezTo>
                <a:cubicBezTo>
                  <a:pt x="595" y="85"/>
                  <a:pt x="597" y="86"/>
                  <a:pt x="597" y="88"/>
                </a:cubicBezTo>
                <a:cubicBezTo>
                  <a:pt x="598" y="90"/>
                  <a:pt x="597" y="91"/>
                  <a:pt x="597" y="93"/>
                </a:cubicBezTo>
                <a:cubicBezTo>
                  <a:pt x="598" y="96"/>
                  <a:pt x="599" y="97"/>
                  <a:pt x="600" y="99"/>
                </a:cubicBezTo>
                <a:cubicBezTo>
                  <a:pt x="601" y="99"/>
                  <a:pt x="601" y="99"/>
                  <a:pt x="602" y="99"/>
                </a:cubicBezTo>
                <a:cubicBezTo>
                  <a:pt x="605" y="98"/>
                  <a:pt x="606" y="88"/>
                  <a:pt x="604" y="85"/>
                </a:cubicBezTo>
                <a:cubicBezTo>
                  <a:pt x="603" y="82"/>
                  <a:pt x="602" y="79"/>
                  <a:pt x="602" y="75"/>
                </a:cubicBezTo>
                <a:lnTo>
                  <a:pt x="601" y="70"/>
                </a:lnTo>
                <a:cubicBezTo>
                  <a:pt x="601" y="69"/>
                  <a:pt x="599" y="67"/>
                  <a:pt x="599" y="66"/>
                </a:cubicBezTo>
                <a:lnTo>
                  <a:pt x="599" y="57"/>
                </a:lnTo>
                <a:cubicBezTo>
                  <a:pt x="598" y="57"/>
                  <a:pt x="598" y="55"/>
                  <a:pt x="598" y="54"/>
                </a:cubicBezTo>
                <a:lnTo>
                  <a:pt x="598" y="51"/>
                </a:lnTo>
                <a:cubicBezTo>
                  <a:pt x="596" y="46"/>
                  <a:pt x="589" y="44"/>
                  <a:pt x="587" y="39"/>
                </a:cubicBezTo>
                <a:cubicBezTo>
                  <a:pt x="585" y="36"/>
                  <a:pt x="588" y="33"/>
                  <a:pt x="589" y="31"/>
                </a:cubicBezTo>
                <a:cubicBezTo>
                  <a:pt x="590" y="30"/>
                  <a:pt x="589" y="29"/>
                  <a:pt x="589" y="27"/>
                </a:cubicBezTo>
                <a:cubicBezTo>
                  <a:pt x="587" y="25"/>
                  <a:pt x="587" y="24"/>
                  <a:pt x="584" y="23"/>
                </a:cubicBezTo>
                <a:cubicBezTo>
                  <a:pt x="581" y="21"/>
                  <a:pt x="576" y="22"/>
                  <a:pt x="571" y="21"/>
                </a:cubicBezTo>
                <a:cubicBezTo>
                  <a:pt x="568" y="21"/>
                  <a:pt x="564" y="19"/>
                  <a:pt x="561" y="18"/>
                </a:cubicBezTo>
                <a:cubicBezTo>
                  <a:pt x="554" y="16"/>
                  <a:pt x="551" y="19"/>
                  <a:pt x="548" y="12"/>
                </a:cubicBezTo>
                <a:cubicBezTo>
                  <a:pt x="546" y="12"/>
                  <a:pt x="543" y="13"/>
                  <a:pt x="541" y="12"/>
                </a:cubicBezTo>
                <a:cubicBezTo>
                  <a:pt x="540" y="11"/>
                  <a:pt x="538" y="10"/>
                  <a:pt x="536" y="10"/>
                </a:cubicBezTo>
                <a:cubicBezTo>
                  <a:pt x="534" y="10"/>
                  <a:pt x="532" y="10"/>
                  <a:pt x="531" y="9"/>
                </a:cubicBezTo>
                <a:cubicBezTo>
                  <a:pt x="530" y="9"/>
                  <a:pt x="529" y="8"/>
                  <a:pt x="528" y="8"/>
                </a:cubicBezTo>
                <a:cubicBezTo>
                  <a:pt x="524" y="6"/>
                  <a:pt x="514" y="11"/>
                  <a:pt x="511" y="11"/>
                </a:cubicBezTo>
                <a:cubicBezTo>
                  <a:pt x="510" y="12"/>
                  <a:pt x="508" y="11"/>
                  <a:pt x="507" y="11"/>
                </a:cubicBezTo>
                <a:cubicBezTo>
                  <a:pt x="505" y="11"/>
                  <a:pt x="502" y="11"/>
                  <a:pt x="501" y="12"/>
                </a:cubicBezTo>
                <a:cubicBezTo>
                  <a:pt x="498" y="12"/>
                  <a:pt x="495" y="11"/>
                  <a:pt x="493" y="10"/>
                </a:cubicBezTo>
                <a:cubicBezTo>
                  <a:pt x="489" y="9"/>
                  <a:pt x="485" y="12"/>
                  <a:pt x="482" y="11"/>
                </a:cubicBezTo>
                <a:cubicBezTo>
                  <a:pt x="479" y="11"/>
                  <a:pt x="476" y="9"/>
                  <a:pt x="473" y="10"/>
                </a:cubicBezTo>
                <a:cubicBezTo>
                  <a:pt x="471" y="10"/>
                  <a:pt x="469" y="11"/>
                  <a:pt x="467" y="11"/>
                </a:cubicBezTo>
                <a:cubicBezTo>
                  <a:pt x="467" y="11"/>
                  <a:pt x="466" y="10"/>
                  <a:pt x="465" y="10"/>
                </a:cubicBezTo>
                <a:cubicBezTo>
                  <a:pt x="464" y="11"/>
                  <a:pt x="463" y="12"/>
                  <a:pt x="462" y="12"/>
                </a:cubicBezTo>
                <a:cubicBezTo>
                  <a:pt x="460" y="12"/>
                  <a:pt x="453" y="11"/>
                  <a:pt x="452" y="10"/>
                </a:cubicBezTo>
                <a:cubicBezTo>
                  <a:pt x="447" y="9"/>
                  <a:pt x="445" y="13"/>
                  <a:pt x="441" y="12"/>
                </a:cubicBezTo>
                <a:cubicBezTo>
                  <a:pt x="436" y="11"/>
                  <a:pt x="432" y="7"/>
                  <a:pt x="427" y="6"/>
                </a:cubicBezTo>
                <a:cubicBezTo>
                  <a:pt x="425" y="6"/>
                  <a:pt x="421" y="6"/>
                  <a:pt x="420" y="7"/>
                </a:cubicBezTo>
                <a:cubicBezTo>
                  <a:pt x="418" y="7"/>
                  <a:pt x="415" y="6"/>
                  <a:pt x="414" y="6"/>
                </a:cubicBezTo>
                <a:cubicBezTo>
                  <a:pt x="411" y="5"/>
                  <a:pt x="407" y="7"/>
                  <a:pt x="404" y="6"/>
                </a:cubicBezTo>
                <a:cubicBezTo>
                  <a:pt x="402" y="6"/>
                  <a:pt x="399" y="7"/>
                  <a:pt x="398" y="6"/>
                </a:cubicBezTo>
                <a:cubicBezTo>
                  <a:pt x="395" y="6"/>
                  <a:pt x="393" y="6"/>
                  <a:pt x="392" y="8"/>
                </a:cubicBezTo>
                <a:lnTo>
                  <a:pt x="392" y="11"/>
                </a:lnTo>
                <a:cubicBezTo>
                  <a:pt x="391" y="12"/>
                  <a:pt x="391" y="13"/>
                  <a:pt x="390" y="14"/>
                </a:cubicBezTo>
                <a:cubicBezTo>
                  <a:pt x="382" y="14"/>
                  <a:pt x="382" y="9"/>
                  <a:pt x="377" y="7"/>
                </a:cubicBezTo>
                <a:cubicBezTo>
                  <a:pt x="375" y="6"/>
                  <a:pt x="373" y="6"/>
                  <a:pt x="370" y="6"/>
                </a:cubicBezTo>
                <a:cubicBezTo>
                  <a:pt x="366" y="5"/>
                  <a:pt x="362" y="7"/>
                  <a:pt x="359" y="9"/>
                </a:cubicBezTo>
                <a:cubicBezTo>
                  <a:pt x="352" y="9"/>
                  <a:pt x="350" y="4"/>
                  <a:pt x="345" y="2"/>
                </a:cubicBezTo>
                <a:cubicBezTo>
                  <a:pt x="341" y="0"/>
                  <a:pt x="336" y="2"/>
                  <a:pt x="332" y="3"/>
                </a:cubicBezTo>
                <a:cubicBezTo>
                  <a:pt x="329" y="3"/>
                  <a:pt x="326" y="1"/>
                  <a:pt x="322" y="1"/>
                </a:cubicBezTo>
                <a:cubicBezTo>
                  <a:pt x="320" y="2"/>
                  <a:pt x="313" y="5"/>
                  <a:pt x="311" y="6"/>
                </a:cubicBezTo>
                <a:cubicBezTo>
                  <a:pt x="309" y="6"/>
                  <a:pt x="308" y="6"/>
                  <a:pt x="307" y="6"/>
                </a:cubicBezTo>
                <a:cubicBezTo>
                  <a:pt x="306" y="7"/>
                  <a:pt x="304" y="8"/>
                  <a:pt x="303" y="8"/>
                </a:cubicBezTo>
                <a:lnTo>
                  <a:pt x="300" y="8"/>
                </a:lnTo>
                <a:cubicBezTo>
                  <a:pt x="295" y="9"/>
                  <a:pt x="291" y="10"/>
                  <a:pt x="289" y="13"/>
                </a:cubicBezTo>
                <a:cubicBezTo>
                  <a:pt x="286" y="13"/>
                  <a:pt x="285" y="12"/>
                  <a:pt x="284" y="12"/>
                </a:cubicBezTo>
                <a:cubicBezTo>
                  <a:pt x="283" y="9"/>
                  <a:pt x="285" y="7"/>
                  <a:pt x="283" y="4"/>
                </a:cubicBezTo>
                <a:cubicBezTo>
                  <a:pt x="283" y="3"/>
                  <a:pt x="282" y="3"/>
                  <a:pt x="281" y="3"/>
                </a:cubicBezTo>
                <a:cubicBezTo>
                  <a:pt x="276" y="0"/>
                  <a:pt x="275" y="2"/>
                  <a:pt x="271" y="5"/>
                </a:cubicBezTo>
                <a:cubicBezTo>
                  <a:pt x="271" y="5"/>
                  <a:pt x="271" y="6"/>
                  <a:pt x="271" y="6"/>
                </a:cubicBezTo>
                <a:cubicBezTo>
                  <a:pt x="271" y="11"/>
                  <a:pt x="278" y="7"/>
                  <a:pt x="280" y="12"/>
                </a:cubicBezTo>
                <a:cubicBezTo>
                  <a:pt x="280" y="16"/>
                  <a:pt x="279" y="16"/>
                  <a:pt x="277" y="17"/>
                </a:cubicBezTo>
                <a:cubicBezTo>
                  <a:pt x="271" y="17"/>
                  <a:pt x="271" y="14"/>
                  <a:pt x="268" y="12"/>
                </a:cubicBezTo>
                <a:cubicBezTo>
                  <a:pt x="266" y="10"/>
                  <a:pt x="264" y="10"/>
                  <a:pt x="261" y="9"/>
                </a:cubicBezTo>
                <a:cubicBezTo>
                  <a:pt x="260" y="9"/>
                  <a:pt x="258" y="8"/>
                  <a:pt x="257" y="9"/>
                </a:cubicBezTo>
                <a:cubicBezTo>
                  <a:pt x="256" y="9"/>
                  <a:pt x="254" y="10"/>
                  <a:pt x="253" y="11"/>
                </a:cubicBezTo>
                <a:cubicBezTo>
                  <a:pt x="249" y="12"/>
                  <a:pt x="245" y="9"/>
                  <a:pt x="242" y="11"/>
                </a:cubicBezTo>
                <a:cubicBezTo>
                  <a:pt x="240" y="12"/>
                  <a:pt x="242" y="13"/>
                  <a:pt x="242" y="14"/>
                </a:cubicBezTo>
                <a:cubicBezTo>
                  <a:pt x="242" y="15"/>
                  <a:pt x="240" y="17"/>
                  <a:pt x="240" y="18"/>
                </a:cubicBezTo>
                <a:cubicBezTo>
                  <a:pt x="238" y="21"/>
                  <a:pt x="235" y="20"/>
                  <a:pt x="233" y="21"/>
                </a:cubicBezTo>
                <a:close/>
                <a:moveTo>
                  <a:pt x="600" y="108"/>
                </a:moveTo>
                <a:cubicBezTo>
                  <a:pt x="599" y="109"/>
                  <a:pt x="597" y="109"/>
                  <a:pt x="596" y="110"/>
                </a:cubicBezTo>
                <a:cubicBezTo>
                  <a:pt x="593" y="115"/>
                  <a:pt x="599" y="122"/>
                  <a:pt x="599" y="125"/>
                </a:cubicBezTo>
                <a:cubicBezTo>
                  <a:pt x="600" y="127"/>
                  <a:pt x="599" y="128"/>
                  <a:pt x="599" y="129"/>
                </a:cubicBezTo>
                <a:cubicBezTo>
                  <a:pt x="598" y="133"/>
                  <a:pt x="598" y="136"/>
                  <a:pt x="600" y="139"/>
                </a:cubicBezTo>
                <a:cubicBezTo>
                  <a:pt x="601" y="139"/>
                  <a:pt x="601" y="139"/>
                  <a:pt x="602" y="139"/>
                </a:cubicBezTo>
                <a:cubicBezTo>
                  <a:pt x="604" y="137"/>
                  <a:pt x="604" y="133"/>
                  <a:pt x="605" y="130"/>
                </a:cubicBezTo>
                <a:cubicBezTo>
                  <a:pt x="605" y="129"/>
                  <a:pt x="607" y="126"/>
                  <a:pt x="606" y="124"/>
                </a:cubicBezTo>
                <a:cubicBezTo>
                  <a:pt x="606" y="122"/>
                  <a:pt x="605" y="119"/>
                  <a:pt x="605" y="117"/>
                </a:cubicBezTo>
                <a:cubicBezTo>
                  <a:pt x="606" y="114"/>
                  <a:pt x="609" y="110"/>
                  <a:pt x="604" y="109"/>
                </a:cubicBezTo>
                <a:cubicBezTo>
                  <a:pt x="603" y="108"/>
                  <a:pt x="601" y="108"/>
                  <a:pt x="600" y="108"/>
                </a:cubicBezTo>
                <a:close/>
                <a:moveTo>
                  <a:pt x="595" y="274"/>
                </a:moveTo>
                <a:cubicBezTo>
                  <a:pt x="596" y="274"/>
                  <a:pt x="596" y="274"/>
                  <a:pt x="596" y="274"/>
                </a:cubicBezTo>
                <a:cubicBezTo>
                  <a:pt x="599" y="273"/>
                  <a:pt x="597" y="269"/>
                  <a:pt x="598" y="267"/>
                </a:cubicBezTo>
                <a:cubicBezTo>
                  <a:pt x="599" y="265"/>
                  <a:pt x="600" y="264"/>
                  <a:pt x="601" y="262"/>
                </a:cubicBezTo>
                <a:cubicBezTo>
                  <a:pt x="602" y="261"/>
                  <a:pt x="602" y="260"/>
                  <a:pt x="601" y="259"/>
                </a:cubicBezTo>
                <a:cubicBezTo>
                  <a:pt x="601" y="258"/>
                  <a:pt x="599" y="258"/>
                  <a:pt x="598" y="257"/>
                </a:cubicBezTo>
                <a:cubicBezTo>
                  <a:pt x="597" y="258"/>
                  <a:pt x="596" y="259"/>
                  <a:pt x="595" y="259"/>
                </a:cubicBezTo>
                <a:cubicBezTo>
                  <a:pt x="594" y="264"/>
                  <a:pt x="593" y="271"/>
                  <a:pt x="595" y="274"/>
                </a:cubicBezTo>
                <a:close/>
                <a:moveTo>
                  <a:pt x="111" y="20"/>
                </a:moveTo>
                <a:cubicBezTo>
                  <a:pt x="114" y="21"/>
                  <a:pt x="116" y="24"/>
                  <a:pt x="119" y="25"/>
                </a:cubicBezTo>
                <a:cubicBezTo>
                  <a:pt x="121" y="25"/>
                  <a:pt x="125" y="23"/>
                  <a:pt x="127" y="23"/>
                </a:cubicBezTo>
                <a:cubicBezTo>
                  <a:pt x="136" y="23"/>
                  <a:pt x="142" y="25"/>
                  <a:pt x="146" y="20"/>
                </a:cubicBezTo>
                <a:cubicBezTo>
                  <a:pt x="149" y="17"/>
                  <a:pt x="148" y="16"/>
                  <a:pt x="146" y="13"/>
                </a:cubicBezTo>
                <a:cubicBezTo>
                  <a:pt x="146" y="13"/>
                  <a:pt x="145" y="13"/>
                  <a:pt x="144" y="13"/>
                </a:cubicBezTo>
                <a:cubicBezTo>
                  <a:pt x="144" y="13"/>
                  <a:pt x="133" y="17"/>
                  <a:pt x="131" y="17"/>
                </a:cubicBezTo>
                <a:cubicBezTo>
                  <a:pt x="129" y="16"/>
                  <a:pt x="127" y="15"/>
                  <a:pt x="125" y="14"/>
                </a:cubicBezTo>
                <a:cubicBezTo>
                  <a:pt x="121" y="13"/>
                  <a:pt x="118" y="17"/>
                  <a:pt x="114" y="16"/>
                </a:cubicBezTo>
                <a:cubicBezTo>
                  <a:pt x="111" y="16"/>
                  <a:pt x="107" y="14"/>
                  <a:pt x="104" y="15"/>
                </a:cubicBezTo>
                <a:cubicBezTo>
                  <a:pt x="102" y="15"/>
                  <a:pt x="102" y="16"/>
                  <a:pt x="101" y="17"/>
                </a:cubicBezTo>
                <a:cubicBezTo>
                  <a:pt x="101" y="18"/>
                  <a:pt x="101" y="18"/>
                  <a:pt x="101" y="19"/>
                </a:cubicBezTo>
                <a:cubicBezTo>
                  <a:pt x="102" y="20"/>
                  <a:pt x="109" y="19"/>
                  <a:pt x="111" y="20"/>
                </a:cubicBezTo>
                <a:close/>
                <a:moveTo>
                  <a:pt x="175" y="23"/>
                </a:moveTo>
                <a:cubicBezTo>
                  <a:pt x="178" y="22"/>
                  <a:pt x="187" y="19"/>
                  <a:pt x="190" y="20"/>
                </a:cubicBezTo>
                <a:cubicBezTo>
                  <a:pt x="194" y="20"/>
                  <a:pt x="197" y="21"/>
                  <a:pt x="200" y="22"/>
                </a:cubicBezTo>
                <a:cubicBezTo>
                  <a:pt x="201" y="22"/>
                  <a:pt x="203" y="21"/>
                  <a:pt x="204" y="21"/>
                </a:cubicBezTo>
                <a:cubicBezTo>
                  <a:pt x="206" y="21"/>
                  <a:pt x="208" y="21"/>
                  <a:pt x="209" y="21"/>
                </a:cubicBezTo>
                <a:cubicBezTo>
                  <a:pt x="212" y="22"/>
                  <a:pt x="217" y="21"/>
                  <a:pt x="219" y="20"/>
                </a:cubicBezTo>
                <a:cubicBezTo>
                  <a:pt x="221" y="20"/>
                  <a:pt x="223" y="18"/>
                  <a:pt x="225" y="19"/>
                </a:cubicBezTo>
                <a:cubicBezTo>
                  <a:pt x="227" y="19"/>
                  <a:pt x="228" y="21"/>
                  <a:pt x="230" y="21"/>
                </a:cubicBezTo>
                <a:cubicBezTo>
                  <a:pt x="231" y="17"/>
                  <a:pt x="232" y="14"/>
                  <a:pt x="234" y="12"/>
                </a:cubicBezTo>
                <a:lnTo>
                  <a:pt x="234" y="11"/>
                </a:lnTo>
                <a:cubicBezTo>
                  <a:pt x="229" y="10"/>
                  <a:pt x="222" y="13"/>
                  <a:pt x="217" y="11"/>
                </a:cubicBezTo>
                <a:cubicBezTo>
                  <a:pt x="215" y="11"/>
                  <a:pt x="213" y="9"/>
                  <a:pt x="211" y="9"/>
                </a:cubicBezTo>
                <a:cubicBezTo>
                  <a:pt x="208" y="8"/>
                  <a:pt x="205" y="11"/>
                  <a:pt x="202" y="11"/>
                </a:cubicBezTo>
                <a:cubicBezTo>
                  <a:pt x="198" y="12"/>
                  <a:pt x="195" y="10"/>
                  <a:pt x="191" y="11"/>
                </a:cubicBezTo>
                <a:cubicBezTo>
                  <a:pt x="189" y="11"/>
                  <a:pt x="187" y="13"/>
                  <a:pt x="186" y="13"/>
                </a:cubicBezTo>
                <a:cubicBezTo>
                  <a:pt x="184" y="14"/>
                  <a:pt x="181" y="13"/>
                  <a:pt x="179" y="12"/>
                </a:cubicBezTo>
                <a:cubicBezTo>
                  <a:pt x="177" y="13"/>
                  <a:pt x="175" y="13"/>
                  <a:pt x="174" y="13"/>
                </a:cubicBezTo>
                <a:cubicBezTo>
                  <a:pt x="172" y="12"/>
                  <a:pt x="171" y="11"/>
                  <a:pt x="168" y="11"/>
                </a:cubicBezTo>
                <a:cubicBezTo>
                  <a:pt x="166" y="12"/>
                  <a:pt x="165" y="13"/>
                  <a:pt x="163" y="14"/>
                </a:cubicBezTo>
                <a:cubicBezTo>
                  <a:pt x="161" y="15"/>
                  <a:pt x="159" y="15"/>
                  <a:pt x="157" y="16"/>
                </a:cubicBezTo>
                <a:lnTo>
                  <a:pt x="157" y="18"/>
                </a:lnTo>
                <a:cubicBezTo>
                  <a:pt x="158" y="20"/>
                  <a:pt x="160" y="19"/>
                  <a:pt x="161" y="20"/>
                </a:cubicBezTo>
                <a:cubicBezTo>
                  <a:pt x="163" y="21"/>
                  <a:pt x="172" y="23"/>
                  <a:pt x="175" y="23"/>
                </a:cubicBezTo>
                <a:close/>
                <a:moveTo>
                  <a:pt x="319" y="196"/>
                </a:moveTo>
                <a:cubicBezTo>
                  <a:pt x="318" y="195"/>
                  <a:pt x="318" y="195"/>
                  <a:pt x="317" y="194"/>
                </a:cubicBezTo>
                <a:lnTo>
                  <a:pt x="316" y="194"/>
                </a:lnTo>
                <a:cubicBezTo>
                  <a:pt x="316" y="194"/>
                  <a:pt x="315" y="195"/>
                  <a:pt x="315" y="195"/>
                </a:cubicBezTo>
                <a:cubicBezTo>
                  <a:pt x="315" y="198"/>
                  <a:pt x="315" y="199"/>
                  <a:pt x="315" y="201"/>
                </a:cubicBezTo>
                <a:cubicBezTo>
                  <a:pt x="316" y="201"/>
                  <a:pt x="317" y="201"/>
                  <a:pt x="318" y="201"/>
                </a:cubicBezTo>
                <a:cubicBezTo>
                  <a:pt x="320" y="200"/>
                  <a:pt x="319" y="198"/>
                  <a:pt x="319" y="196"/>
                </a:cubicBezTo>
                <a:close/>
                <a:moveTo>
                  <a:pt x="572" y="198"/>
                </a:moveTo>
                <a:cubicBezTo>
                  <a:pt x="574" y="198"/>
                  <a:pt x="575" y="199"/>
                  <a:pt x="574" y="201"/>
                </a:cubicBezTo>
                <a:cubicBezTo>
                  <a:pt x="574" y="202"/>
                  <a:pt x="573" y="202"/>
                  <a:pt x="573" y="204"/>
                </a:cubicBezTo>
                <a:cubicBezTo>
                  <a:pt x="571" y="204"/>
                  <a:pt x="571" y="203"/>
                  <a:pt x="570" y="203"/>
                </a:cubicBezTo>
                <a:lnTo>
                  <a:pt x="570" y="198"/>
                </a:lnTo>
                <a:cubicBezTo>
                  <a:pt x="570" y="198"/>
                  <a:pt x="570" y="198"/>
                  <a:pt x="570" y="198"/>
                </a:cubicBezTo>
                <a:cubicBezTo>
                  <a:pt x="571" y="198"/>
                  <a:pt x="571" y="198"/>
                  <a:pt x="572" y="198"/>
                </a:cubicBezTo>
                <a:close/>
                <a:moveTo>
                  <a:pt x="569" y="253"/>
                </a:moveTo>
                <a:cubicBezTo>
                  <a:pt x="568" y="253"/>
                  <a:pt x="566" y="253"/>
                  <a:pt x="566" y="253"/>
                </a:cubicBezTo>
                <a:lnTo>
                  <a:pt x="566" y="250"/>
                </a:lnTo>
                <a:cubicBezTo>
                  <a:pt x="566" y="250"/>
                  <a:pt x="567" y="249"/>
                  <a:pt x="567" y="249"/>
                </a:cubicBezTo>
                <a:lnTo>
                  <a:pt x="569" y="249"/>
                </a:lnTo>
                <a:cubicBezTo>
                  <a:pt x="569" y="249"/>
                  <a:pt x="569" y="249"/>
                  <a:pt x="570" y="249"/>
                </a:cubicBezTo>
                <a:cubicBezTo>
                  <a:pt x="570" y="251"/>
                  <a:pt x="570" y="252"/>
                  <a:pt x="569" y="253"/>
                </a:cubicBezTo>
                <a:close/>
                <a:moveTo>
                  <a:pt x="563" y="82"/>
                </a:moveTo>
                <a:cubicBezTo>
                  <a:pt x="564" y="83"/>
                  <a:pt x="564" y="85"/>
                  <a:pt x="564" y="88"/>
                </a:cubicBezTo>
                <a:cubicBezTo>
                  <a:pt x="564" y="86"/>
                  <a:pt x="563" y="84"/>
                  <a:pt x="563" y="82"/>
                </a:cubicBezTo>
                <a:close/>
                <a:moveTo>
                  <a:pt x="562" y="80"/>
                </a:moveTo>
                <a:lnTo>
                  <a:pt x="562" y="80"/>
                </a:lnTo>
                <a:cubicBezTo>
                  <a:pt x="561" y="78"/>
                  <a:pt x="560" y="76"/>
                  <a:pt x="559" y="74"/>
                </a:cubicBezTo>
                <a:cubicBezTo>
                  <a:pt x="560" y="74"/>
                  <a:pt x="562" y="74"/>
                  <a:pt x="563" y="74"/>
                </a:cubicBezTo>
                <a:cubicBezTo>
                  <a:pt x="563" y="77"/>
                  <a:pt x="562" y="77"/>
                  <a:pt x="562" y="80"/>
                </a:cubicBezTo>
                <a:close/>
                <a:moveTo>
                  <a:pt x="552" y="60"/>
                </a:moveTo>
                <a:cubicBezTo>
                  <a:pt x="552" y="60"/>
                  <a:pt x="552" y="58"/>
                  <a:pt x="552" y="58"/>
                </a:cubicBezTo>
                <a:cubicBezTo>
                  <a:pt x="553" y="56"/>
                  <a:pt x="555" y="57"/>
                  <a:pt x="556" y="56"/>
                </a:cubicBezTo>
                <a:cubicBezTo>
                  <a:pt x="557" y="56"/>
                  <a:pt x="557" y="56"/>
                  <a:pt x="557" y="56"/>
                </a:cubicBezTo>
                <a:cubicBezTo>
                  <a:pt x="558" y="56"/>
                  <a:pt x="559" y="56"/>
                  <a:pt x="559" y="56"/>
                </a:cubicBezTo>
                <a:cubicBezTo>
                  <a:pt x="561" y="61"/>
                  <a:pt x="555" y="64"/>
                  <a:pt x="552" y="60"/>
                </a:cubicBezTo>
                <a:close/>
                <a:moveTo>
                  <a:pt x="549" y="47"/>
                </a:moveTo>
                <a:cubicBezTo>
                  <a:pt x="549" y="46"/>
                  <a:pt x="549" y="46"/>
                  <a:pt x="550" y="46"/>
                </a:cubicBezTo>
                <a:cubicBezTo>
                  <a:pt x="551" y="46"/>
                  <a:pt x="552" y="46"/>
                  <a:pt x="553" y="46"/>
                </a:cubicBezTo>
                <a:cubicBezTo>
                  <a:pt x="553" y="46"/>
                  <a:pt x="553" y="46"/>
                  <a:pt x="554" y="46"/>
                </a:cubicBezTo>
                <a:cubicBezTo>
                  <a:pt x="554" y="48"/>
                  <a:pt x="553" y="48"/>
                  <a:pt x="553" y="48"/>
                </a:cubicBezTo>
                <a:cubicBezTo>
                  <a:pt x="551" y="48"/>
                  <a:pt x="550" y="48"/>
                  <a:pt x="549" y="47"/>
                </a:cubicBezTo>
                <a:close/>
                <a:moveTo>
                  <a:pt x="567" y="78"/>
                </a:moveTo>
                <a:cubicBezTo>
                  <a:pt x="568" y="79"/>
                  <a:pt x="568" y="79"/>
                  <a:pt x="568" y="81"/>
                </a:cubicBezTo>
                <a:lnTo>
                  <a:pt x="567" y="81"/>
                </a:lnTo>
                <a:lnTo>
                  <a:pt x="567" y="80"/>
                </a:lnTo>
                <a:cubicBezTo>
                  <a:pt x="567" y="79"/>
                  <a:pt x="567" y="79"/>
                  <a:pt x="567" y="78"/>
                </a:cubicBezTo>
                <a:close/>
                <a:moveTo>
                  <a:pt x="570" y="181"/>
                </a:moveTo>
                <a:cubicBezTo>
                  <a:pt x="570" y="183"/>
                  <a:pt x="569" y="185"/>
                  <a:pt x="568" y="186"/>
                </a:cubicBezTo>
                <a:lnTo>
                  <a:pt x="568" y="181"/>
                </a:lnTo>
                <a:cubicBezTo>
                  <a:pt x="568" y="181"/>
                  <a:pt x="569" y="181"/>
                  <a:pt x="570" y="181"/>
                </a:cubicBezTo>
                <a:close/>
                <a:moveTo>
                  <a:pt x="547" y="274"/>
                </a:moveTo>
                <a:cubicBezTo>
                  <a:pt x="545" y="274"/>
                  <a:pt x="544" y="275"/>
                  <a:pt x="543" y="273"/>
                </a:cubicBezTo>
                <a:cubicBezTo>
                  <a:pt x="542" y="273"/>
                  <a:pt x="542" y="272"/>
                  <a:pt x="541" y="272"/>
                </a:cubicBezTo>
                <a:cubicBezTo>
                  <a:pt x="541" y="269"/>
                  <a:pt x="542" y="268"/>
                  <a:pt x="543" y="267"/>
                </a:cubicBezTo>
                <a:cubicBezTo>
                  <a:pt x="545" y="267"/>
                  <a:pt x="546" y="267"/>
                  <a:pt x="547" y="268"/>
                </a:cubicBezTo>
                <a:cubicBezTo>
                  <a:pt x="548" y="270"/>
                  <a:pt x="548" y="272"/>
                  <a:pt x="547" y="274"/>
                </a:cubicBezTo>
                <a:close/>
                <a:moveTo>
                  <a:pt x="528" y="54"/>
                </a:moveTo>
                <a:cubicBezTo>
                  <a:pt x="527" y="53"/>
                  <a:pt x="525" y="53"/>
                  <a:pt x="524" y="53"/>
                </a:cubicBezTo>
                <a:lnTo>
                  <a:pt x="524" y="51"/>
                </a:lnTo>
                <a:cubicBezTo>
                  <a:pt x="524" y="50"/>
                  <a:pt x="525" y="49"/>
                  <a:pt x="525" y="48"/>
                </a:cubicBezTo>
                <a:cubicBezTo>
                  <a:pt x="528" y="48"/>
                  <a:pt x="528" y="49"/>
                  <a:pt x="530" y="50"/>
                </a:cubicBezTo>
                <a:cubicBezTo>
                  <a:pt x="530" y="50"/>
                  <a:pt x="530" y="50"/>
                  <a:pt x="530" y="50"/>
                </a:cubicBezTo>
                <a:cubicBezTo>
                  <a:pt x="530" y="52"/>
                  <a:pt x="529" y="52"/>
                  <a:pt x="528" y="54"/>
                </a:cubicBezTo>
                <a:close/>
                <a:moveTo>
                  <a:pt x="504" y="46"/>
                </a:moveTo>
                <a:cubicBezTo>
                  <a:pt x="503" y="46"/>
                  <a:pt x="498" y="45"/>
                  <a:pt x="497" y="45"/>
                </a:cubicBezTo>
                <a:lnTo>
                  <a:pt x="493" y="45"/>
                </a:lnTo>
                <a:cubicBezTo>
                  <a:pt x="493" y="44"/>
                  <a:pt x="493" y="44"/>
                  <a:pt x="494" y="44"/>
                </a:cubicBezTo>
                <a:cubicBezTo>
                  <a:pt x="494" y="42"/>
                  <a:pt x="494" y="42"/>
                  <a:pt x="494" y="42"/>
                </a:cubicBezTo>
                <a:cubicBezTo>
                  <a:pt x="498" y="42"/>
                  <a:pt x="501" y="45"/>
                  <a:pt x="504" y="46"/>
                </a:cubicBezTo>
                <a:close/>
                <a:moveTo>
                  <a:pt x="460" y="47"/>
                </a:moveTo>
                <a:cubicBezTo>
                  <a:pt x="458" y="48"/>
                  <a:pt x="454" y="47"/>
                  <a:pt x="452" y="46"/>
                </a:cubicBezTo>
                <a:lnTo>
                  <a:pt x="447" y="46"/>
                </a:lnTo>
                <a:cubicBezTo>
                  <a:pt x="448" y="45"/>
                  <a:pt x="450" y="44"/>
                  <a:pt x="450" y="42"/>
                </a:cubicBezTo>
                <a:cubicBezTo>
                  <a:pt x="451" y="42"/>
                  <a:pt x="454" y="41"/>
                  <a:pt x="455" y="41"/>
                </a:cubicBezTo>
                <a:cubicBezTo>
                  <a:pt x="456" y="41"/>
                  <a:pt x="456" y="41"/>
                  <a:pt x="457" y="41"/>
                </a:cubicBezTo>
                <a:cubicBezTo>
                  <a:pt x="458" y="41"/>
                  <a:pt x="458" y="42"/>
                  <a:pt x="459" y="42"/>
                </a:cubicBezTo>
                <a:cubicBezTo>
                  <a:pt x="460" y="43"/>
                  <a:pt x="460" y="46"/>
                  <a:pt x="460" y="46"/>
                </a:cubicBezTo>
                <a:lnTo>
                  <a:pt x="460" y="47"/>
                </a:lnTo>
                <a:close/>
                <a:moveTo>
                  <a:pt x="411" y="46"/>
                </a:moveTo>
                <a:cubicBezTo>
                  <a:pt x="410" y="45"/>
                  <a:pt x="409" y="45"/>
                  <a:pt x="409" y="45"/>
                </a:cubicBezTo>
                <a:lnTo>
                  <a:pt x="411" y="45"/>
                </a:lnTo>
                <a:lnTo>
                  <a:pt x="412" y="45"/>
                </a:lnTo>
                <a:cubicBezTo>
                  <a:pt x="412" y="45"/>
                  <a:pt x="411" y="45"/>
                  <a:pt x="411" y="46"/>
                </a:cubicBezTo>
                <a:close/>
                <a:moveTo>
                  <a:pt x="379" y="272"/>
                </a:moveTo>
                <a:cubicBezTo>
                  <a:pt x="378" y="272"/>
                  <a:pt x="377" y="273"/>
                  <a:pt x="376" y="273"/>
                </a:cubicBezTo>
                <a:cubicBezTo>
                  <a:pt x="375" y="273"/>
                  <a:pt x="374" y="272"/>
                  <a:pt x="373" y="272"/>
                </a:cubicBezTo>
                <a:cubicBezTo>
                  <a:pt x="373" y="271"/>
                  <a:pt x="373" y="271"/>
                  <a:pt x="372" y="270"/>
                </a:cubicBezTo>
                <a:lnTo>
                  <a:pt x="379" y="271"/>
                </a:lnTo>
                <a:cubicBezTo>
                  <a:pt x="379" y="271"/>
                  <a:pt x="379" y="272"/>
                  <a:pt x="379" y="272"/>
                </a:cubicBezTo>
                <a:close/>
                <a:moveTo>
                  <a:pt x="348" y="54"/>
                </a:moveTo>
                <a:cubicBezTo>
                  <a:pt x="346" y="56"/>
                  <a:pt x="340" y="65"/>
                  <a:pt x="337" y="63"/>
                </a:cubicBezTo>
                <a:cubicBezTo>
                  <a:pt x="336" y="63"/>
                  <a:pt x="335" y="63"/>
                  <a:pt x="334" y="62"/>
                </a:cubicBezTo>
                <a:cubicBezTo>
                  <a:pt x="334" y="61"/>
                  <a:pt x="334" y="60"/>
                  <a:pt x="334" y="58"/>
                </a:cubicBezTo>
                <a:cubicBezTo>
                  <a:pt x="331" y="58"/>
                  <a:pt x="326" y="54"/>
                  <a:pt x="324" y="53"/>
                </a:cubicBezTo>
                <a:cubicBezTo>
                  <a:pt x="323" y="52"/>
                  <a:pt x="323" y="52"/>
                  <a:pt x="323" y="51"/>
                </a:cubicBezTo>
                <a:cubicBezTo>
                  <a:pt x="323" y="48"/>
                  <a:pt x="327" y="46"/>
                  <a:pt x="329" y="49"/>
                </a:cubicBezTo>
                <a:cubicBezTo>
                  <a:pt x="331" y="50"/>
                  <a:pt x="331" y="52"/>
                  <a:pt x="334" y="54"/>
                </a:cubicBezTo>
                <a:cubicBezTo>
                  <a:pt x="335" y="55"/>
                  <a:pt x="338" y="49"/>
                  <a:pt x="340" y="49"/>
                </a:cubicBezTo>
                <a:cubicBezTo>
                  <a:pt x="342" y="48"/>
                  <a:pt x="346" y="48"/>
                  <a:pt x="347" y="49"/>
                </a:cubicBezTo>
                <a:cubicBezTo>
                  <a:pt x="348" y="50"/>
                  <a:pt x="348" y="50"/>
                  <a:pt x="348" y="50"/>
                </a:cubicBezTo>
                <a:cubicBezTo>
                  <a:pt x="349" y="51"/>
                  <a:pt x="348" y="53"/>
                  <a:pt x="348" y="54"/>
                </a:cubicBezTo>
                <a:close/>
                <a:moveTo>
                  <a:pt x="341" y="73"/>
                </a:moveTo>
                <a:cubicBezTo>
                  <a:pt x="339" y="72"/>
                  <a:pt x="339" y="72"/>
                  <a:pt x="338" y="72"/>
                </a:cubicBezTo>
                <a:cubicBezTo>
                  <a:pt x="338" y="71"/>
                  <a:pt x="337" y="70"/>
                  <a:pt x="338" y="69"/>
                </a:cubicBezTo>
                <a:cubicBezTo>
                  <a:pt x="338" y="68"/>
                  <a:pt x="339" y="68"/>
                  <a:pt x="339" y="68"/>
                </a:cubicBezTo>
                <a:cubicBezTo>
                  <a:pt x="340" y="68"/>
                  <a:pt x="342" y="68"/>
                  <a:pt x="343" y="68"/>
                </a:cubicBezTo>
                <a:cubicBezTo>
                  <a:pt x="343" y="68"/>
                  <a:pt x="343" y="69"/>
                  <a:pt x="344" y="69"/>
                </a:cubicBezTo>
                <a:cubicBezTo>
                  <a:pt x="344" y="72"/>
                  <a:pt x="343" y="71"/>
                  <a:pt x="341" y="73"/>
                </a:cubicBezTo>
                <a:close/>
                <a:moveTo>
                  <a:pt x="326" y="141"/>
                </a:moveTo>
                <a:cubicBezTo>
                  <a:pt x="326" y="141"/>
                  <a:pt x="326" y="141"/>
                  <a:pt x="325" y="142"/>
                </a:cubicBezTo>
                <a:lnTo>
                  <a:pt x="323" y="142"/>
                </a:lnTo>
                <a:cubicBezTo>
                  <a:pt x="322" y="139"/>
                  <a:pt x="320" y="133"/>
                  <a:pt x="322" y="131"/>
                </a:cubicBezTo>
                <a:cubicBezTo>
                  <a:pt x="323" y="129"/>
                  <a:pt x="324" y="130"/>
                  <a:pt x="326" y="129"/>
                </a:cubicBezTo>
                <a:lnTo>
                  <a:pt x="328" y="129"/>
                </a:lnTo>
                <a:cubicBezTo>
                  <a:pt x="329" y="129"/>
                  <a:pt x="329" y="129"/>
                  <a:pt x="330" y="130"/>
                </a:cubicBezTo>
                <a:cubicBezTo>
                  <a:pt x="330" y="131"/>
                  <a:pt x="330" y="131"/>
                  <a:pt x="331" y="132"/>
                </a:cubicBezTo>
                <a:cubicBezTo>
                  <a:pt x="331" y="134"/>
                  <a:pt x="327" y="140"/>
                  <a:pt x="326" y="141"/>
                </a:cubicBezTo>
                <a:close/>
                <a:moveTo>
                  <a:pt x="323" y="95"/>
                </a:moveTo>
                <a:cubicBezTo>
                  <a:pt x="324" y="95"/>
                  <a:pt x="325" y="95"/>
                  <a:pt x="326" y="95"/>
                </a:cubicBezTo>
                <a:cubicBezTo>
                  <a:pt x="327" y="96"/>
                  <a:pt x="327" y="96"/>
                  <a:pt x="327" y="96"/>
                </a:cubicBezTo>
                <a:cubicBezTo>
                  <a:pt x="328" y="100"/>
                  <a:pt x="326" y="101"/>
                  <a:pt x="323" y="101"/>
                </a:cubicBezTo>
                <a:cubicBezTo>
                  <a:pt x="322" y="100"/>
                  <a:pt x="321" y="100"/>
                  <a:pt x="321" y="99"/>
                </a:cubicBezTo>
                <a:cubicBezTo>
                  <a:pt x="321" y="96"/>
                  <a:pt x="321" y="96"/>
                  <a:pt x="323" y="95"/>
                </a:cubicBezTo>
                <a:close/>
                <a:moveTo>
                  <a:pt x="573" y="132"/>
                </a:moveTo>
                <a:cubicBezTo>
                  <a:pt x="575" y="132"/>
                  <a:pt x="575" y="132"/>
                  <a:pt x="576" y="133"/>
                </a:cubicBezTo>
                <a:cubicBezTo>
                  <a:pt x="576" y="134"/>
                  <a:pt x="576" y="134"/>
                  <a:pt x="576" y="135"/>
                </a:cubicBezTo>
                <a:cubicBezTo>
                  <a:pt x="575" y="135"/>
                  <a:pt x="575" y="135"/>
                  <a:pt x="574" y="135"/>
                </a:cubicBezTo>
                <a:cubicBezTo>
                  <a:pt x="573" y="135"/>
                  <a:pt x="573" y="135"/>
                  <a:pt x="573" y="134"/>
                </a:cubicBezTo>
                <a:cubicBezTo>
                  <a:pt x="572" y="134"/>
                  <a:pt x="572" y="134"/>
                  <a:pt x="572" y="134"/>
                </a:cubicBezTo>
                <a:cubicBezTo>
                  <a:pt x="572" y="132"/>
                  <a:pt x="573" y="133"/>
                  <a:pt x="573" y="132"/>
                </a:cubicBezTo>
                <a:close/>
                <a:moveTo>
                  <a:pt x="577" y="172"/>
                </a:moveTo>
                <a:cubicBezTo>
                  <a:pt x="579" y="166"/>
                  <a:pt x="578" y="164"/>
                  <a:pt x="585" y="160"/>
                </a:cubicBezTo>
                <a:cubicBezTo>
                  <a:pt x="585" y="159"/>
                  <a:pt x="586" y="157"/>
                  <a:pt x="586" y="156"/>
                </a:cubicBezTo>
                <a:cubicBezTo>
                  <a:pt x="586" y="152"/>
                  <a:pt x="583" y="147"/>
                  <a:pt x="582" y="145"/>
                </a:cubicBezTo>
                <a:cubicBezTo>
                  <a:pt x="581" y="143"/>
                  <a:pt x="581" y="141"/>
                  <a:pt x="581" y="139"/>
                </a:cubicBezTo>
                <a:cubicBezTo>
                  <a:pt x="581" y="137"/>
                  <a:pt x="581" y="135"/>
                  <a:pt x="581" y="133"/>
                </a:cubicBezTo>
                <a:cubicBezTo>
                  <a:pt x="581" y="131"/>
                  <a:pt x="580" y="128"/>
                  <a:pt x="580" y="127"/>
                </a:cubicBezTo>
                <a:cubicBezTo>
                  <a:pt x="580" y="123"/>
                  <a:pt x="580" y="120"/>
                  <a:pt x="580" y="116"/>
                </a:cubicBezTo>
                <a:cubicBezTo>
                  <a:pt x="580" y="115"/>
                  <a:pt x="579" y="112"/>
                  <a:pt x="580" y="109"/>
                </a:cubicBezTo>
                <a:cubicBezTo>
                  <a:pt x="580" y="106"/>
                  <a:pt x="582" y="98"/>
                  <a:pt x="581" y="95"/>
                </a:cubicBezTo>
                <a:cubicBezTo>
                  <a:pt x="580" y="93"/>
                  <a:pt x="579" y="90"/>
                  <a:pt x="578" y="88"/>
                </a:cubicBezTo>
                <a:cubicBezTo>
                  <a:pt x="577" y="84"/>
                  <a:pt x="579" y="81"/>
                  <a:pt x="579" y="78"/>
                </a:cubicBezTo>
                <a:cubicBezTo>
                  <a:pt x="579" y="77"/>
                  <a:pt x="579" y="76"/>
                  <a:pt x="579" y="75"/>
                </a:cubicBezTo>
                <a:cubicBezTo>
                  <a:pt x="578" y="74"/>
                  <a:pt x="580" y="71"/>
                  <a:pt x="581" y="70"/>
                </a:cubicBezTo>
                <a:cubicBezTo>
                  <a:pt x="581" y="66"/>
                  <a:pt x="579" y="65"/>
                  <a:pt x="577" y="64"/>
                </a:cubicBezTo>
                <a:cubicBezTo>
                  <a:pt x="576" y="60"/>
                  <a:pt x="577" y="57"/>
                  <a:pt x="579" y="55"/>
                </a:cubicBezTo>
                <a:cubicBezTo>
                  <a:pt x="579" y="52"/>
                  <a:pt x="577" y="51"/>
                  <a:pt x="575" y="50"/>
                </a:cubicBezTo>
                <a:cubicBezTo>
                  <a:pt x="575" y="50"/>
                  <a:pt x="573" y="51"/>
                  <a:pt x="573" y="51"/>
                </a:cubicBezTo>
                <a:cubicBezTo>
                  <a:pt x="569" y="51"/>
                  <a:pt x="564" y="49"/>
                  <a:pt x="563" y="46"/>
                </a:cubicBezTo>
                <a:cubicBezTo>
                  <a:pt x="563" y="45"/>
                  <a:pt x="563" y="44"/>
                  <a:pt x="562" y="43"/>
                </a:cubicBezTo>
                <a:cubicBezTo>
                  <a:pt x="562" y="42"/>
                  <a:pt x="561" y="41"/>
                  <a:pt x="560" y="40"/>
                </a:cubicBezTo>
                <a:cubicBezTo>
                  <a:pt x="551" y="38"/>
                  <a:pt x="540" y="38"/>
                  <a:pt x="529" y="38"/>
                </a:cubicBezTo>
                <a:cubicBezTo>
                  <a:pt x="525" y="38"/>
                  <a:pt x="521" y="36"/>
                  <a:pt x="517" y="37"/>
                </a:cubicBezTo>
                <a:cubicBezTo>
                  <a:pt x="514" y="38"/>
                  <a:pt x="511" y="39"/>
                  <a:pt x="509" y="40"/>
                </a:cubicBezTo>
                <a:cubicBezTo>
                  <a:pt x="504" y="41"/>
                  <a:pt x="503" y="37"/>
                  <a:pt x="499" y="38"/>
                </a:cubicBezTo>
                <a:cubicBezTo>
                  <a:pt x="497" y="38"/>
                  <a:pt x="495" y="40"/>
                  <a:pt x="493" y="41"/>
                </a:cubicBezTo>
                <a:cubicBezTo>
                  <a:pt x="492" y="41"/>
                  <a:pt x="489" y="41"/>
                  <a:pt x="487" y="41"/>
                </a:cubicBezTo>
                <a:cubicBezTo>
                  <a:pt x="483" y="42"/>
                  <a:pt x="480" y="40"/>
                  <a:pt x="477" y="39"/>
                </a:cubicBezTo>
                <a:lnTo>
                  <a:pt x="473" y="39"/>
                </a:lnTo>
                <a:cubicBezTo>
                  <a:pt x="471" y="39"/>
                  <a:pt x="469" y="38"/>
                  <a:pt x="467" y="37"/>
                </a:cubicBezTo>
                <a:cubicBezTo>
                  <a:pt x="465" y="37"/>
                  <a:pt x="464" y="37"/>
                  <a:pt x="462" y="37"/>
                </a:cubicBezTo>
                <a:cubicBezTo>
                  <a:pt x="460" y="36"/>
                  <a:pt x="459" y="34"/>
                  <a:pt x="457" y="34"/>
                </a:cubicBezTo>
                <a:cubicBezTo>
                  <a:pt x="452" y="32"/>
                  <a:pt x="450" y="37"/>
                  <a:pt x="447" y="38"/>
                </a:cubicBezTo>
                <a:cubicBezTo>
                  <a:pt x="445" y="38"/>
                  <a:pt x="443" y="36"/>
                  <a:pt x="441" y="36"/>
                </a:cubicBezTo>
                <a:cubicBezTo>
                  <a:pt x="440" y="35"/>
                  <a:pt x="439" y="36"/>
                  <a:pt x="437" y="36"/>
                </a:cubicBezTo>
                <a:cubicBezTo>
                  <a:pt x="436" y="35"/>
                  <a:pt x="434" y="34"/>
                  <a:pt x="432" y="34"/>
                </a:cubicBezTo>
                <a:cubicBezTo>
                  <a:pt x="430" y="35"/>
                  <a:pt x="428" y="37"/>
                  <a:pt x="426" y="37"/>
                </a:cubicBezTo>
                <a:cubicBezTo>
                  <a:pt x="423" y="38"/>
                  <a:pt x="421" y="37"/>
                  <a:pt x="419" y="38"/>
                </a:cubicBezTo>
                <a:cubicBezTo>
                  <a:pt x="417" y="39"/>
                  <a:pt x="415" y="40"/>
                  <a:pt x="413" y="41"/>
                </a:cubicBezTo>
                <a:cubicBezTo>
                  <a:pt x="413" y="41"/>
                  <a:pt x="406" y="41"/>
                  <a:pt x="406" y="41"/>
                </a:cubicBezTo>
                <a:cubicBezTo>
                  <a:pt x="405" y="41"/>
                  <a:pt x="401" y="40"/>
                  <a:pt x="399" y="41"/>
                </a:cubicBezTo>
                <a:cubicBezTo>
                  <a:pt x="398" y="41"/>
                  <a:pt x="397" y="42"/>
                  <a:pt x="396" y="42"/>
                </a:cubicBezTo>
                <a:cubicBezTo>
                  <a:pt x="390" y="41"/>
                  <a:pt x="383" y="42"/>
                  <a:pt x="377" y="43"/>
                </a:cubicBezTo>
                <a:cubicBezTo>
                  <a:pt x="372" y="42"/>
                  <a:pt x="371" y="44"/>
                  <a:pt x="367" y="45"/>
                </a:cubicBezTo>
                <a:cubicBezTo>
                  <a:pt x="364" y="45"/>
                  <a:pt x="360" y="45"/>
                  <a:pt x="357" y="44"/>
                </a:cubicBezTo>
                <a:cubicBezTo>
                  <a:pt x="355" y="45"/>
                  <a:pt x="353" y="46"/>
                  <a:pt x="351" y="45"/>
                </a:cubicBezTo>
                <a:cubicBezTo>
                  <a:pt x="349" y="45"/>
                  <a:pt x="348" y="43"/>
                  <a:pt x="347" y="43"/>
                </a:cubicBezTo>
                <a:cubicBezTo>
                  <a:pt x="346" y="42"/>
                  <a:pt x="343" y="42"/>
                  <a:pt x="342" y="41"/>
                </a:cubicBezTo>
                <a:cubicBezTo>
                  <a:pt x="339" y="40"/>
                  <a:pt x="336" y="42"/>
                  <a:pt x="334" y="42"/>
                </a:cubicBezTo>
                <a:cubicBezTo>
                  <a:pt x="332" y="42"/>
                  <a:pt x="326" y="40"/>
                  <a:pt x="325" y="39"/>
                </a:cubicBezTo>
                <a:cubicBezTo>
                  <a:pt x="317" y="39"/>
                  <a:pt x="315" y="45"/>
                  <a:pt x="312" y="49"/>
                </a:cubicBezTo>
                <a:cubicBezTo>
                  <a:pt x="312" y="52"/>
                  <a:pt x="314" y="52"/>
                  <a:pt x="314" y="54"/>
                </a:cubicBezTo>
                <a:cubicBezTo>
                  <a:pt x="315" y="56"/>
                  <a:pt x="314" y="58"/>
                  <a:pt x="315" y="60"/>
                </a:cubicBezTo>
                <a:cubicBezTo>
                  <a:pt x="316" y="62"/>
                  <a:pt x="318" y="62"/>
                  <a:pt x="320" y="63"/>
                </a:cubicBezTo>
                <a:cubicBezTo>
                  <a:pt x="320" y="64"/>
                  <a:pt x="321" y="66"/>
                  <a:pt x="320" y="67"/>
                </a:cubicBezTo>
                <a:cubicBezTo>
                  <a:pt x="319" y="68"/>
                  <a:pt x="318" y="68"/>
                  <a:pt x="318" y="69"/>
                </a:cubicBezTo>
                <a:cubicBezTo>
                  <a:pt x="315" y="69"/>
                  <a:pt x="312" y="69"/>
                  <a:pt x="311" y="70"/>
                </a:cubicBezTo>
                <a:cubicBezTo>
                  <a:pt x="309" y="77"/>
                  <a:pt x="313" y="81"/>
                  <a:pt x="314" y="87"/>
                </a:cubicBezTo>
                <a:cubicBezTo>
                  <a:pt x="316" y="91"/>
                  <a:pt x="313" y="94"/>
                  <a:pt x="312" y="97"/>
                </a:cubicBezTo>
                <a:cubicBezTo>
                  <a:pt x="311" y="102"/>
                  <a:pt x="316" y="105"/>
                  <a:pt x="319" y="106"/>
                </a:cubicBezTo>
                <a:cubicBezTo>
                  <a:pt x="319" y="107"/>
                  <a:pt x="320" y="108"/>
                  <a:pt x="319" y="109"/>
                </a:cubicBezTo>
                <a:cubicBezTo>
                  <a:pt x="318" y="110"/>
                  <a:pt x="317" y="109"/>
                  <a:pt x="316" y="110"/>
                </a:cubicBezTo>
                <a:cubicBezTo>
                  <a:pt x="315" y="111"/>
                  <a:pt x="315" y="112"/>
                  <a:pt x="314" y="113"/>
                </a:cubicBezTo>
                <a:cubicBezTo>
                  <a:pt x="315" y="117"/>
                  <a:pt x="316" y="120"/>
                  <a:pt x="317" y="123"/>
                </a:cubicBezTo>
                <a:cubicBezTo>
                  <a:pt x="318" y="125"/>
                  <a:pt x="318" y="127"/>
                  <a:pt x="319" y="129"/>
                </a:cubicBezTo>
                <a:cubicBezTo>
                  <a:pt x="319" y="131"/>
                  <a:pt x="317" y="133"/>
                  <a:pt x="316" y="134"/>
                </a:cubicBezTo>
                <a:cubicBezTo>
                  <a:pt x="316" y="138"/>
                  <a:pt x="318" y="138"/>
                  <a:pt x="319" y="140"/>
                </a:cubicBezTo>
                <a:cubicBezTo>
                  <a:pt x="319" y="141"/>
                  <a:pt x="318" y="142"/>
                  <a:pt x="318" y="142"/>
                </a:cubicBezTo>
                <a:cubicBezTo>
                  <a:pt x="317" y="146"/>
                  <a:pt x="315" y="151"/>
                  <a:pt x="318" y="154"/>
                </a:cubicBezTo>
                <a:cubicBezTo>
                  <a:pt x="318" y="158"/>
                  <a:pt x="316" y="159"/>
                  <a:pt x="315" y="161"/>
                </a:cubicBezTo>
                <a:cubicBezTo>
                  <a:pt x="314" y="163"/>
                  <a:pt x="314" y="165"/>
                  <a:pt x="313" y="166"/>
                </a:cubicBezTo>
                <a:cubicBezTo>
                  <a:pt x="313" y="167"/>
                  <a:pt x="312" y="168"/>
                  <a:pt x="312" y="169"/>
                </a:cubicBezTo>
                <a:cubicBezTo>
                  <a:pt x="310" y="173"/>
                  <a:pt x="313" y="176"/>
                  <a:pt x="311" y="179"/>
                </a:cubicBezTo>
                <a:cubicBezTo>
                  <a:pt x="311" y="183"/>
                  <a:pt x="314" y="183"/>
                  <a:pt x="315" y="186"/>
                </a:cubicBezTo>
                <a:cubicBezTo>
                  <a:pt x="316" y="187"/>
                  <a:pt x="316" y="189"/>
                  <a:pt x="317" y="191"/>
                </a:cubicBezTo>
                <a:cubicBezTo>
                  <a:pt x="320" y="191"/>
                  <a:pt x="321" y="191"/>
                  <a:pt x="324" y="191"/>
                </a:cubicBezTo>
                <a:cubicBezTo>
                  <a:pt x="325" y="192"/>
                  <a:pt x="326" y="193"/>
                  <a:pt x="327" y="194"/>
                </a:cubicBezTo>
                <a:lnTo>
                  <a:pt x="326" y="202"/>
                </a:lnTo>
                <a:cubicBezTo>
                  <a:pt x="325" y="204"/>
                  <a:pt x="323" y="205"/>
                  <a:pt x="323" y="206"/>
                </a:cubicBezTo>
                <a:cubicBezTo>
                  <a:pt x="320" y="206"/>
                  <a:pt x="317" y="206"/>
                  <a:pt x="316" y="207"/>
                </a:cubicBezTo>
                <a:cubicBezTo>
                  <a:pt x="315" y="211"/>
                  <a:pt x="315" y="215"/>
                  <a:pt x="313" y="217"/>
                </a:cubicBezTo>
                <a:cubicBezTo>
                  <a:pt x="313" y="219"/>
                  <a:pt x="314" y="222"/>
                  <a:pt x="315" y="224"/>
                </a:cubicBezTo>
                <a:cubicBezTo>
                  <a:pt x="318" y="227"/>
                  <a:pt x="321" y="225"/>
                  <a:pt x="318" y="231"/>
                </a:cubicBezTo>
                <a:cubicBezTo>
                  <a:pt x="319" y="232"/>
                  <a:pt x="319" y="232"/>
                  <a:pt x="320" y="233"/>
                </a:cubicBezTo>
                <a:cubicBezTo>
                  <a:pt x="321" y="233"/>
                  <a:pt x="324" y="233"/>
                  <a:pt x="325" y="234"/>
                </a:cubicBezTo>
                <a:cubicBezTo>
                  <a:pt x="326" y="235"/>
                  <a:pt x="324" y="237"/>
                  <a:pt x="324" y="238"/>
                </a:cubicBezTo>
                <a:cubicBezTo>
                  <a:pt x="323" y="240"/>
                  <a:pt x="323" y="241"/>
                  <a:pt x="323" y="243"/>
                </a:cubicBezTo>
                <a:cubicBezTo>
                  <a:pt x="322" y="244"/>
                  <a:pt x="320" y="244"/>
                  <a:pt x="319" y="245"/>
                </a:cubicBezTo>
                <a:cubicBezTo>
                  <a:pt x="319" y="246"/>
                  <a:pt x="319" y="247"/>
                  <a:pt x="318" y="248"/>
                </a:cubicBezTo>
                <a:cubicBezTo>
                  <a:pt x="318" y="249"/>
                  <a:pt x="318" y="250"/>
                  <a:pt x="318" y="252"/>
                </a:cubicBezTo>
                <a:cubicBezTo>
                  <a:pt x="318" y="253"/>
                  <a:pt x="316" y="255"/>
                  <a:pt x="317" y="258"/>
                </a:cubicBezTo>
                <a:cubicBezTo>
                  <a:pt x="318" y="260"/>
                  <a:pt x="320" y="262"/>
                  <a:pt x="319" y="266"/>
                </a:cubicBezTo>
                <a:cubicBezTo>
                  <a:pt x="319" y="268"/>
                  <a:pt x="319" y="270"/>
                  <a:pt x="318" y="272"/>
                </a:cubicBezTo>
                <a:cubicBezTo>
                  <a:pt x="317" y="273"/>
                  <a:pt x="314" y="274"/>
                  <a:pt x="314" y="277"/>
                </a:cubicBezTo>
                <a:cubicBezTo>
                  <a:pt x="315" y="280"/>
                  <a:pt x="318" y="282"/>
                  <a:pt x="320" y="284"/>
                </a:cubicBezTo>
                <a:cubicBezTo>
                  <a:pt x="323" y="284"/>
                  <a:pt x="328" y="285"/>
                  <a:pt x="330" y="284"/>
                </a:cubicBezTo>
                <a:cubicBezTo>
                  <a:pt x="331" y="283"/>
                  <a:pt x="331" y="282"/>
                  <a:pt x="332" y="282"/>
                </a:cubicBezTo>
                <a:cubicBezTo>
                  <a:pt x="334" y="280"/>
                  <a:pt x="336" y="279"/>
                  <a:pt x="340" y="279"/>
                </a:cubicBezTo>
                <a:cubicBezTo>
                  <a:pt x="341" y="280"/>
                  <a:pt x="343" y="282"/>
                  <a:pt x="344" y="283"/>
                </a:cubicBezTo>
                <a:cubicBezTo>
                  <a:pt x="345" y="284"/>
                  <a:pt x="346" y="284"/>
                  <a:pt x="347" y="285"/>
                </a:cubicBezTo>
                <a:cubicBezTo>
                  <a:pt x="351" y="284"/>
                  <a:pt x="352" y="282"/>
                  <a:pt x="354" y="281"/>
                </a:cubicBezTo>
                <a:cubicBezTo>
                  <a:pt x="357" y="279"/>
                  <a:pt x="361" y="284"/>
                  <a:pt x="366" y="284"/>
                </a:cubicBezTo>
                <a:cubicBezTo>
                  <a:pt x="373" y="284"/>
                  <a:pt x="377" y="284"/>
                  <a:pt x="383" y="283"/>
                </a:cubicBezTo>
                <a:cubicBezTo>
                  <a:pt x="384" y="283"/>
                  <a:pt x="386" y="283"/>
                  <a:pt x="388" y="283"/>
                </a:cubicBezTo>
                <a:cubicBezTo>
                  <a:pt x="389" y="282"/>
                  <a:pt x="391" y="281"/>
                  <a:pt x="392" y="280"/>
                </a:cubicBezTo>
                <a:cubicBezTo>
                  <a:pt x="394" y="280"/>
                  <a:pt x="395" y="280"/>
                  <a:pt x="397" y="279"/>
                </a:cubicBezTo>
                <a:cubicBezTo>
                  <a:pt x="397" y="279"/>
                  <a:pt x="397" y="279"/>
                  <a:pt x="397" y="278"/>
                </a:cubicBezTo>
                <a:cubicBezTo>
                  <a:pt x="395" y="278"/>
                  <a:pt x="393" y="276"/>
                  <a:pt x="391" y="275"/>
                </a:cubicBezTo>
                <a:cubicBezTo>
                  <a:pt x="391" y="274"/>
                  <a:pt x="391" y="274"/>
                  <a:pt x="392" y="274"/>
                </a:cubicBezTo>
                <a:lnTo>
                  <a:pt x="402" y="276"/>
                </a:lnTo>
                <a:cubicBezTo>
                  <a:pt x="401" y="277"/>
                  <a:pt x="400" y="278"/>
                  <a:pt x="399" y="278"/>
                </a:cubicBezTo>
                <a:cubicBezTo>
                  <a:pt x="400" y="280"/>
                  <a:pt x="409" y="284"/>
                  <a:pt x="412" y="283"/>
                </a:cubicBezTo>
                <a:cubicBezTo>
                  <a:pt x="413" y="283"/>
                  <a:pt x="414" y="282"/>
                  <a:pt x="414" y="281"/>
                </a:cubicBezTo>
                <a:cubicBezTo>
                  <a:pt x="416" y="281"/>
                  <a:pt x="418" y="280"/>
                  <a:pt x="420" y="279"/>
                </a:cubicBezTo>
                <a:lnTo>
                  <a:pt x="431" y="282"/>
                </a:lnTo>
                <a:lnTo>
                  <a:pt x="459" y="286"/>
                </a:lnTo>
                <a:cubicBezTo>
                  <a:pt x="461" y="289"/>
                  <a:pt x="463" y="292"/>
                  <a:pt x="467" y="293"/>
                </a:cubicBezTo>
                <a:cubicBezTo>
                  <a:pt x="474" y="295"/>
                  <a:pt x="478" y="291"/>
                  <a:pt x="480" y="285"/>
                </a:cubicBezTo>
                <a:lnTo>
                  <a:pt x="486" y="284"/>
                </a:lnTo>
                <a:lnTo>
                  <a:pt x="488" y="280"/>
                </a:lnTo>
                <a:cubicBezTo>
                  <a:pt x="493" y="279"/>
                  <a:pt x="497" y="278"/>
                  <a:pt x="500" y="276"/>
                </a:cubicBezTo>
                <a:cubicBezTo>
                  <a:pt x="501" y="275"/>
                  <a:pt x="500" y="275"/>
                  <a:pt x="501" y="275"/>
                </a:cubicBezTo>
                <a:cubicBezTo>
                  <a:pt x="500" y="272"/>
                  <a:pt x="499" y="273"/>
                  <a:pt x="497" y="272"/>
                </a:cubicBezTo>
                <a:cubicBezTo>
                  <a:pt x="496" y="272"/>
                  <a:pt x="496" y="271"/>
                  <a:pt x="495" y="271"/>
                </a:cubicBezTo>
                <a:lnTo>
                  <a:pt x="512" y="270"/>
                </a:lnTo>
                <a:cubicBezTo>
                  <a:pt x="512" y="271"/>
                  <a:pt x="511" y="272"/>
                  <a:pt x="510" y="274"/>
                </a:cubicBezTo>
                <a:cubicBezTo>
                  <a:pt x="512" y="276"/>
                  <a:pt x="515" y="279"/>
                  <a:pt x="518" y="278"/>
                </a:cubicBezTo>
                <a:cubicBezTo>
                  <a:pt x="521" y="278"/>
                  <a:pt x="524" y="274"/>
                  <a:pt x="528" y="276"/>
                </a:cubicBezTo>
                <a:cubicBezTo>
                  <a:pt x="530" y="276"/>
                  <a:pt x="531" y="278"/>
                  <a:pt x="532" y="278"/>
                </a:cubicBezTo>
                <a:cubicBezTo>
                  <a:pt x="533" y="279"/>
                  <a:pt x="537" y="280"/>
                  <a:pt x="538" y="280"/>
                </a:cubicBezTo>
                <a:cubicBezTo>
                  <a:pt x="542" y="281"/>
                  <a:pt x="547" y="279"/>
                  <a:pt x="551" y="279"/>
                </a:cubicBezTo>
                <a:cubicBezTo>
                  <a:pt x="555" y="280"/>
                  <a:pt x="558" y="282"/>
                  <a:pt x="562" y="282"/>
                </a:cubicBezTo>
                <a:cubicBezTo>
                  <a:pt x="568" y="282"/>
                  <a:pt x="569" y="286"/>
                  <a:pt x="572" y="288"/>
                </a:cubicBezTo>
                <a:cubicBezTo>
                  <a:pt x="573" y="288"/>
                  <a:pt x="577" y="289"/>
                  <a:pt x="578" y="289"/>
                </a:cubicBezTo>
                <a:cubicBezTo>
                  <a:pt x="581" y="288"/>
                  <a:pt x="583" y="286"/>
                  <a:pt x="583" y="284"/>
                </a:cubicBezTo>
                <a:cubicBezTo>
                  <a:pt x="584" y="283"/>
                  <a:pt x="582" y="273"/>
                  <a:pt x="581" y="272"/>
                </a:cubicBezTo>
                <a:cubicBezTo>
                  <a:pt x="580" y="271"/>
                  <a:pt x="580" y="271"/>
                  <a:pt x="579" y="271"/>
                </a:cubicBezTo>
                <a:cubicBezTo>
                  <a:pt x="577" y="272"/>
                  <a:pt x="577" y="274"/>
                  <a:pt x="576" y="274"/>
                </a:cubicBezTo>
                <a:cubicBezTo>
                  <a:pt x="575" y="275"/>
                  <a:pt x="574" y="275"/>
                  <a:pt x="573" y="275"/>
                </a:cubicBezTo>
                <a:cubicBezTo>
                  <a:pt x="570" y="275"/>
                  <a:pt x="569" y="273"/>
                  <a:pt x="568" y="271"/>
                </a:cubicBezTo>
                <a:cubicBezTo>
                  <a:pt x="566" y="271"/>
                  <a:pt x="561" y="271"/>
                  <a:pt x="560" y="271"/>
                </a:cubicBezTo>
                <a:cubicBezTo>
                  <a:pt x="558" y="270"/>
                  <a:pt x="558" y="267"/>
                  <a:pt x="557" y="265"/>
                </a:cubicBezTo>
                <a:lnTo>
                  <a:pt x="559" y="256"/>
                </a:lnTo>
                <a:cubicBezTo>
                  <a:pt x="561" y="256"/>
                  <a:pt x="562" y="256"/>
                  <a:pt x="563" y="257"/>
                </a:cubicBezTo>
                <a:cubicBezTo>
                  <a:pt x="565" y="258"/>
                  <a:pt x="566" y="261"/>
                  <a:pt x="568" y="263"/>
                </a:cubicBezTo>
                <a:cubicBezTo>
                  <a:pt x="569" y="263"/>
                  <a:pt x="571" y="263"/>
                  <a:pt x="572" y="264"/>
                </a:cubicBezTo>
                <a:cubicBezTo>
                  <a:pt x="573" y="264"/>
                  <a:pt x="575" y="266"/>
                  <a:pt x="577" y="268"/>
                </a:cubicBezTo>
                <a:cubicBezTo>
                  <a:pt x="577" y="267"/>
                  <a:pt x="577" y="268"/>
                  <a:pt x="578" y="267"/>
                </a:cubicBezTo>
                <a:cubicBezTo>
                  <a:pt x="579" y="266"/>
                  <a:pt x="578" y="264"/>
                  <a:pt x="579" y="262"/>
                </a:cubicBezTo>
                <a:cubicBezTo>
                  <a:pt x="580" y="258"/>
                  <a:pt x="583" y="254"/>
                  <a:pt x="583" y="250"/>
                </a:cubicBezTo>
                <a:cubicBezTo>
                  <a:pt x="580" y="248"/>
                  <a:pt x="579" y="246"/>
                  <a:pt x="576" y="244"/>
                </a:cubicBezTo>
                <a:cubicBezTo>
                  <a:pt x="576" y="242"/>
                  <a:pt x="575" y="240"/>
                  <a:pt x="576" y="239"/>
                </a:cubicBezTo>
                <a:cubicBezTo>
                  <a:pt x="577" y="237"/>
                  <a:pt x="578" y="237"/>
                  <a:pt x="580" y="237"/>
                </a:cubicBezTo>
                <a:cubicBezTo>
                  <a:pt x="581" y="236"/>
                  <a:pt x="583" y="232"/>
                  <a:pt x="583" y="231"/>
                </a:cubicBezTo>
                <a:cubicBezTo>
                  <a:pt x="584" y="227"/>
                  <a:pt x="579" y="222"/>
                  <a:pt x="578" y="219"/>
                </a:cubicBezTo>
                <a:cubicBezTo>
                  <a:pt x="577" y="215"/>
                  <a:pt x="579" y="211"/>
                  <a:pt x="580" y="208"/>
                </a:cubicBezTo>
                <a:lnTo>
                  <a:pt x="580" y="202"/>
                </a:lnTo>
                <a:cubicBezTo>
                  <a:pt x="580" y="201"/>
                  <a:pt x="581" y="199"/>
                  <a:pt x="582" y="198"/>
                </a:cubicBezTo>
                <a:cubicBezTo>
                  <a:pt x="582" y="195"/>
                  <a:pt x="579" y="192"/>
                  <a:pt x="581" y="189"/>
                </a:cubicBezTo>
                <a:cubicBezTo>
                  <a:pt x="581" y="188"/>
                  <a:pt x="585" y="185"/>
                  <a:pt x="586" y="184"/>
                </a:cubicBezTo>
                <a:cubicBezTo>
                  <a:pt x="586" y="183"/>
                  <a:pt x="586" y="183"/>
                  <a:pt x="586" y="183"/>
                </a:cubicBezTo>
                <a:cubicBezTo>
                  <a:pt x="584" y="179"/>
                  <a:pt x="578" y="182"/>
                  <a:pt x="574" y="182"/>
                </a:cubicBezTo>
                <a:cubicBezTo>
                  <a:pt x="573" y="181"/>
                  <a:pt x="572" y="181"/>
                  <a:pt x="571" y="180"/>
                </a:cubicBezTo>
                <a:cubicBezTo>
                  <a:pt x="570" y="180"/>
                  <a:pt x="571" y="180"/>
                  <a:pt x="570" y="179"/>
                </a:cubicBezTo>
                <a:cubicBezTo>
                  <a:pt x="570" y="177"/>
                  <a:pt x="571" y="176"/>
                  <a:pt x="572" y="174"/>
                </a:cubicBezTo>
                <a:cubicBezTo>
                  <a:pt x="574" y="174"/>
                  <a:pt x="575" y="173"/>
                  <a:pt x="577" y="172"/>
                </a:cubicBezTo>
                <a:close/>
                <a:moveTo>
                  <a:pt x="13" y="122"/>
                </a:moveTo>
                <a:cubicBezTo>
                  <a:pt x="13" y="122"/>
                  <a:pt x="12" y="122"/>
                  <a:pt x="12" y="122"/>
                </a:cubicBezTo>
                <a:cubicBezTo>
                  <a:pt x="12" y="123"/>
                  <a:pt x="12" y="125"/>
                  <a:pt x="12" y="127"/>
                </a:cubicBezTo>
                <a:cubicBezTo>
                  <a:pt x="14" y="127"/>
                  <a:pt x="14" y="126"/>
                  <a:pt x="14" y="125"/>
                </a:cubicBezTo>
                <a:cubicBezTo>
                  <a:pt x="14" y="124"/>
                  <a:pt x="14" y="123"/>
                  <a:pt x="13" y="122"/>
                </a:cubicBezTo>
                <a:close/>
                <a:moveTo>
                  <a:pt x="48" y="578"/>
                </a:moveTo>
                <a:cubicBezTo>
                  <a:pt x="45" y="577"/>
                  <a:pt x="43" y="571"/>
                  <a:pt x="39" y="569"/>
                </a:cubicBezTo>
                <a:cubicBezTo>
                  <a:pt x="38" y="569"/>
                  <a:pt x="33" y="570"/>
                  <a:pt x="30" y="570"/>
                </a:cubicBezTo>
                <a:cubicBezTo>
                  <a:pt x="29" y="567"/>
                  <a:pt x="26" y="562"/>
                  <a:pt x="24" y="559"/>
                </a:cubicBezTo>
                <a:cubicBezTo>
                  <a:pt x="23" y="558"/>
                  <a:pt x="22" y="558"/>
                  <a:pt x="21" y="557"/>
                </a:cubicBezTo>
                <a:cubicBezTo>
                  <a:pt x="20" y="555"/>
                  <a:pt x="21" y="552"/>
                  <a:pt x="20" y="551"/>
                </a:cubicBezTo>
                <a:cubicBezTo>
                  <a:pt x="20" y="549"/>
                  <a:pt x="20" y="549"/>
                  <a:pt x="19" y="548"/>
                </a:cubicBezTo>
                <a:lnTo>
                  <a:pt x="17" y="548"/>
                </a:lnTo>
                <a:cubicBezTo>
                  <a:pt x="16" y="549"/>
                  <a:pt x="13" y="550"/>
                  <a:pt x="12" y="551"/>
                </a:cubicBezTo>
                <a:cubicBezTo>
                  <a:pt x="9" y="554"/>
                  <a:pt x="12" y="561"/>
                  <a:pt x="14" y="563"/>
                </a:cubicBezTo>
                <a:cubicBezTo>
                  <a:pt x="15" y="564"/>
                  <a:pt x="17" y="564"/>
                  <a:pt x="18" y="565"/>
                </a:cubicBezTo>
                <a:cubicBezTo>
                  <a:pt x="20" y="567"/>
                  <a:pt x="20" y="570"/>
                  <a:pt x="22" y="571"/>
                </a:cubicBezTo>
                <a:cubicBezTo>
                  <a:pt x="24" y="573"/>
                  <a:pt x="27" y="571"/>
                  <a:pt x="29" y="573"/>
                </a:cubicBezTo>
                <a:cubicBezTo>
                  <a:pt x="31" y="574"/>
                  <a:pt x="33" y="578"/>
                  <a:pt x="36" y="579"/>
                </a:cubicBezTo>
                <a:cubicBezTo>
                  <a:pt x="38" y="580"/>
                  <a:pt x="40" y="580"/>
                  <a:pt x="43" y="581"/>
                </a:cubicBezTo>
                <a:cubicBezTo>
                  <a:pt x="44" y="581"/>
                  <a:pt x="46" y="582"/>
                  <a:pt x="47" y="583"/>
                </a:cubicBezTo>
                <a:cubicBezTo>
                  <a:pt x="50" y="583"/>
                  <a:pt x="53" y="583"/>
                  <a:pt x="55" y="583"/>
                </a:cubicBezTo>
                <a:cubicBezTo>
                  <a:pt x="56" y="583"/>
                  <a:pt x="57" y="585"/>
                  <a:pt x="59" y="584"/>
                </a:cubicBezTo>
                <a:cubicBezTo>
                  <a:pt x="60" y="584"/>
                  <a:pt x="61" y="583"/>
                  <a:pt x="62" y="582"/>
                </a:cubicBezTo>
                <a:cubicBezTo>
                  <a:pt x="62" y="581"/>
                  <a:pt x="62" y="580"/>
                  <a:pt x="61" y="580"/>
                </a:cubicBezTo>
                <a:cubicBezTo>
                  <a:pt x="59" y="574"/>
                  <a:pt x="52" y="581"/>
                  <a:pt x="48" y="578"/>
                </a:cubicBezTo>
                <a:close/>
                <a:moveTo>
                  <a:pt x="13" y="405"/>
                </a:moveTo>
                <a:cubicBezTo>
                  <a:pt x="13" y="408"/>
                  <a:pt x="13" y="411"/>
                  <a:pt x="15" y="413"/>
                </a:cubicBezTo>
                <a:cubicBezTo>
                  <a:pt x="15" y="413"/>
                  <a:pt x="15" y="414"/>
                  <a:pt x="15" y="414"/>
                </a:cubicBezTo>
                <a:cubicBezTo>
                  <a:pt x="19" y="414"/>
                  <a:pt x="20" y="411"/>
                  <a:pt x="19" y="406"/>
                </a:cubicBezTo>
                <a:cubicBezTo>
                  <a:pt x="19" y="406"/>
                  <a:pt x="19" y="406"/>
                  <a:pt x="18" y="405"/>
                </a:cubicBezTo>
                <a:cubicBezTo>
                  <a:pt x="17" y="405"/>
                  <a:pt x="16" y="405"/>
                  <a:pt x="14" y="404"/>
                </a:cubicBezTo>
                <a:cubicBezTo>
                  <a:pt x="14" y="405"/>
                  <a:pt x="14" y="405"/>
                  <a:pt x="13" y="405"/>
                </a:cubicBezTo>
                <a:close/>
                <a:moveTo>
                  <a:pt x="16" y="522"/>
                </a:moveTo>
                <a:cubicBezTo>
                  <a:pt x="16" y="519"/>
                  <a:pt x="14" y="516"/>
                  <a:pt x="15" y="512"/>
                </a:cubicBezTo>
                <a:cubicBezTo>
                  <a:pt x="16" y="509"/>
                  <a:pt x="19" y="506"/>
                  <a:pt x="18" y="502"/>
                </a:cubicBezTo>
                <a:cubicBezTo>
                  <a:pt x="16" y="495"/>
                  <a:pt x="10" y="491"/>
                  <a:pt x="15" y="484"/>
                </a:cubicBezTo>
                <a:cubicBezTo>
                  <a:pt x="16" y="482"/>
                  <a:pt x="16" y="481"/>
                  <a:pt x="18" y="480"/>
                </a:cubicBezTo>
                <a:cubicBezTo>
                  <a:pt x="18" y="478"/>
                  <a:pt x="19" y="471"/>
                  <a:pt x="18" y="469"/>
                </a:cubicBezTo>
                <a:cubicBezTo>
                  <a:pt x="17" y="468"/>
                  <a:pt x="17" y="468"/>
                  <a:pt x="15" y="468"/>
                </a:cubicBezTo>
                <a:cubicBezTo>
                  <a:pt x="14" y="470"/>
                  <a:pt x="12" y="473"/>
                  <a:pt x="9" y="471"/>
                </a:cubicBezTo>
                <a:cubicBezTo>
                  <a:pt x="7" y="471"/>
                  <a:pt x="6" y="470"/>
                  <a:pt x="5" y="469"/>
                </a:cubicBezTo>
                <a:cubicBezTo>
                  <a:pt x="3" y="470"/>
                  <a:pt x="4" y="472"/>
                  <a:pt x="3" y="473"/>
                </a:cubicBezTo>
                <a:cubicBezTo>
                  <a:pt x="3" y="474"/>
                  <a:pt x="2" y="476"/>
                  <a:pt x="2" y="478"/>
                </a:cubicBezTo>
                <a:cubicBezTo>
                  <a:pt x="2" y="479"/>
                  <a:pt x="3" y="480"/>
                  <a:pt x="3" y="482"/>
                </a:cubicBezTo>
                <a:cubicBezTo>
                  <a:pt x="2" y="484"/>
                  <a:pt x="2" y="488"/>
                  <a:pt x="2" y="491"/>
                </a:cubicBezTo>
                <a:cubicBezTo>
                  <a:pt x="2" y="494"/>
                  <a:pt x="2" y="497"/>
                  <a:pt x="2" y="500"/>
                </a:cubicBezTo>
                <a:cubicBezTo>
                  <a:pt x="2" y="500"/>
                  <a:pt x="1" y="502"/>
                  <a:pt x="1" y="503"/>
                </a:cubicBezTo>
                <a:cubicBezTo>
                  <a:pt x="1" y="505"/>
                  <a:pt x="3" y="506"/>
                  <a:pt x="3" y="508"/>
                </a:cubicBezTo>
                <a:lnTo>
                  <a:pt x="3" y="511"/>
                </a:lnTo>
                <a:cubicBezTo>
                  <a:pt x="4" y="513"/>
                  <a:pt x="5" y="514"/>
                  <a:pt x="5" y="516"/>
                </a:cubicBezTo>
                <a:lnTo>
                  <a:pt x="5" y="519"/>
                </a:lnTo>
                <a:cubicBezTo>
                  <a:pt x="6" y="522"/>
                  <a:pt x="8" y="525"/>
                  <a:pt x="9" y="528"/>
                </a:cubicBezTo>
                <a:cubicBezTo>
                  <a:pt x="10" y="530"/>
                  <a:pt x="9" y="532"/>
                  <a:pt x="9" y="534"/>
                </a:cubicBezTo>
                <a:cubicBezTo>
                  <a:pt x="8" y="536"/>
                  <a:pt x="9" y="537"/>
                  <a:pt x="10" y="539"/>
                </a:cubicBezTo>
                <a:cubicBezTo>
                  <a:pt x="11" y="539"/>
                  <a:pt x="10" y="539"/>
                  <a:pt x="11" y="539"/>
                </a:cubicBezTo>
                <a:cubicBezTo>
                  <a:pt x="17" y="539"/>
                  <a:pt x="18" y="529"/>
                  <a:pt x="16" y="522"/>
                </a:cubicBezTo>
                <a:close/>
                <a:moveTo>
                  <a:pt x="36" y="544"/>
                </a:moveTo>
                <a:lnTo>
                  <a:pt x="36" y="545"/>
                </a:lnTo>
                <a:cubicBezTo>
                  <a:pt x="37" y="544"/>
                  <a:pt x="37" y="543"/>
                  <a:pt x="36" y="543"/>
                </a:cubicBezTo>
                <a:cubicBezTo>
                  <a:pt x="36" y="543"/>
                  <a:pt x="36" y="543"/>
                  <a:pt x="36" y="544"/>
                </a:cubicBezTo>
                <a:close/>
                <a:moveTo>
                  <a:pt x="5" y="375"/>
                </a:moveTo>
                <a:cubicBezTo>
                  <a:pt x="5" y="376"/>
                  <a:pt x="6" y="376"/>
                  <a:pt x="6" y="376"/>
                </a:cubicBezTo>
                <a:cubicBezTo>
                  <a:pt x="8" y="377"/>
                  <a:pt x="12" y="376"/>
                  <a:pt x="14" y="375"/>
                </a:cubicBezTo>
                <a:cubicBezTo>
                  <a:pt x="14" y="371"/>
                  <a:pt x="12" y="370"/>
                  <a:pt x="11" y="368"/>
                </a:cubicBezTo>
                <a:lnTo>
                  <a:pt x="10" y="368"/>
                </a:lnTo>
                <a:cubicBezTo>
                  <a:pt x="8" y="369"/>
                  <a:pt x="7" y="370"/>
                  <a:pt x="6" y="371"/>
                </a:cubicBezTo>
                <a:cubicBezTo>
                  <a:pt x="5" y="372"/>
                  <a:pt x="5" y="373"/>
                  <a:pt x="5" y="375"/>
                </a:cubicBezTo>
                <a:close/>
                <a:moveTo>
                  <a:pt x="74" y="545"/>
                </a:moveTo>
                <a:cubicBezTo>
                  <a:pt x="70" y="546"/>
                  <a:pt x="63" y="545"/>
                  <a:pt x="60" y="543"/>
                </a:cubicBezTo>
                <a:lnTo>
                  <a:pt x="76" y="544"/>
                </a:lnTo>
                <a:cubicBezTo>
                  <a:pt x="76" y="544"/>
                  <a:pt x="75" y="545"/>
                  <a:pt x="74" y="545"/>
                </a:cubicBezTo>
                <a:close/>
                <a:moveTo>
                  <a:pt x="51" y="535"/>
                </a:moveTo>
                <a:cubicBezTo>
                  <a:pt x="51" y="534"/>
                  <a:pt x="52" y="533"/>
                  <a:pt x="52" y="532"/>
                </a:cubicBezTo>
                <a:cubicBezTo>
                  <a:pt x="53" y="537"/>
                  <a:pt x="57" y="541"/>
                  <a:pt x="58" y="542"/>
                </a:cubicBezTo>
                <a:cubicBezTo>
                  <a:pt x="55" y="540"/>
                  <a:pt x="54" y="537"/>
                  <a:pt x="51" y="535"/>
                </a:cubicBezTo>
                <a:close/>
                <a:moveTo>
                  <a:pt x="60" y="332"/>
                </a:moveTo>
                <a:lnTo>
                  <a:pt x="61" y="332"/>
                </a:lnTo>
                <a:cubicBezTo>
                  <a:pt x="61" y="330"/>
                  <a:pt x="63" y="330"/>
                  <a:pt x="65" y="329"/>
                </a:cubicBezTo>
                <a:cubicBezTo>
                  <a:pt x="67" y="329"/>
                  <a:pt x="67" y="330"/>
                  <a:pt x="68" y="330"/>
                </a:cubicBezTo>
                <a:cubicBezTo>
                  <a:pt x="66" y="331"/>
                  <a:pt x="62" y="331"/>
                  <a:pt x="61" y="332"/>
                </a:cubicBezTo>
                <a:lnTo>
                  <a:pt x="60" y="332"/>
                </a:lnTo>
                <a:close/>
                <a:moveTo>
                  <a:pt x="45" y="345"/>
                </a:moveTo>
                <a:lnTo>
                  <a:pt x="45" y="345"/>
                </a:lnTo>
                <a:lnTo>
                  <a:pt x="44" y="345"/>
                </a:lnTo>
                <a:cubicBezTo>
                  <a:pt x="45" y="344"/>
                  <a:pt x="45" y="343"/>
                  <a:pt x="46" y="342"/>
                </a:cubicBezTo>
                <a:cubicBezTo>
                  <a:pt x="46" y="343"/>
                  <a:pt x="45" y="344"/>
                  <a:pt x="45" y="345"/>
                </a:cubicBezTo>
                <a:close/>
                <a:moveTo>
                  <a:pt x="82" y="331"/>
                </a:moveTo>
                <a:lnTo>
                  <a:pt x="85" y="331"/>
                </a:lnTo>
                <a:lnTo>
                  <a:pt x="85" y="332"/>
                </a:lnTo>
                <a:cubicBezTo>
                  <a:pt x="84" y="332"/>
                  <a:pt x="83" y="332"/>
                  <a:pt x="82" y="332"/>
                </a:cubicBezTo>
                <a:lnTo>
                  <a:pt x="82" y="331"/>
                </a:lnTo>
                <a:close/>
                <a:moveTo>
                  <a:pt x="153" y="545"/>
                </a:moveTo>
                <a:cubicBezTo>
                  <a:pt x="153" y="544"/>
                  <a:pt x="154" y="544"/>
                  <a:pt x="154" y="544"/>
                </a:cubicBezTo>
                <a:cubicBezTo>
                  <a:pt x="157" y="544"/>
                  <a:pt x="159" y="548"/>
                  <a:pt x="161" y="550"/>
                </a:cubicBezTo>
                <a:cubicBezTo>
                  <a:pt x="161" y="552"/>
                  <a:pt x="161" y="553"/>
                  <a:pt x="160" y="554"/>
                </a:cubicBezTo>
                <a:cubicBezTo>
                  <a:pt x="156" y="555"/>
                  <a:pt x="154" y="552"/>
                  <a:pt x="151" y="551"/>
                </a:cubicBezTo>
                <a:cubicBezTo>
                  <a:pt x="151" y="550"/>
                  <a:pt x="151" y="550"/>
                  <a:pt x="151" y="550"/>
                </a:cubicBezTo>
                <a:cubicBezTo>
                  <a:pt x="151" y="547"/>
                  <a:pt x="151" y="545"/>
                  <a:pt x="153" y="545"/>
                </a:cubicBezTo>
                <a:close/>
                <a:moveTo>
                  <a:pt x="205" y="554"/>
                </a:moveTo>
                <a:cubicBezTo>
                  <a:pt x="205" y="554"/>
                  <a:pt x="207" y="554"/>
                  <a:pt x="211" y="555"/>
                </a:cubicBezTo>
                <a:cubicBezTo>
                  <a:pt x="211" y="555"/>
                  <a:pt x="211" y="555"/>
                  <a:pt x="210" y="555"/>
                </a:cubicBezTo>
                <a:cubicBezTo>
                  <a:pt x="210" y="556"/>
                  <a:pt x="209" y="556"/>
                  <a:pt x="209" y="557"/>
                </a:cubicBezTo>
                <a:cubicBezTo>
                  <a:pt x="207" y="557"/>
                  <a:pt x="206" y="557"/>
                  <a:pt x="206" y="556"/>
                </a:cubicBezTo>
                <a:cubicBezTo>
                  <a:pt x="205" y="556"/>
                  <a:pt x="205" y="556"/>
                  <a:pt x="205" y="556"/>
                </a:cubicBezTo>
                <a:cubicBezTo>
                  <a:pt x="205" y="555"/>
                  <a:pt x="205" y="554"/>
                  <a:pt x="205" y="554"/>
                </a:cubicBezTo>
                <a:close/>
                <a:moveTo>
                  <a:pt x="86" y="556"/>
                </a:moveTo>
                <a:cubicBezTo>
                  <a:pt x="89" y="556"/>
                  <a:pt x="92" y="556"/>
                  <a:pt x="95" y="557"/>
                </a:cubicBezTo>
                <a:cubicBezTo>
                  <a:pt x="96" y="557"/>
                  <a:pt x="97" y="559"/>
                  <a:pt x="99" y="559"/>
                </a:cubicBezTo>
                <a:cubicBezTo>
                  <a:pt x="101" y="560"/>
                  <a:pt x="109" y="560"/>
                  <a:pt x="112" y="560"/>
                </a:cubicBezTo>
                <a:cubicBezTo>
                  <a:pt x="113" y="560"/>
                  <a:pt x="114" y="559"/>
                  <a:pt x="116" y="559"/>
                </a:cubicBezTo>
                <a:cubicBezTo>
                  <a:pt x="119" y="560"/>
                  <a:pt x="123" y="560"/>
                  <a:pt x="126" y="561"/>
                </a:cubicBezTo>
                <a:cubicBezTo>
                  <a:pt x="129" y="562"/>
                  <a:pt x="134" y="561"/>
                  <a:pt x="136" y="560"/>
                </a:cubicBezTo>
                <a:lnTo>
                  <a:pt x="145" y="560"/>
                </a:lnTo>
                <a:cubicBezTo>
                  <a:pt x="147" y="560"/>
                  <a:pt x="151" y="557"/>
                  <a:pt x="153" y="558"/>
                </a:cubicBezTo>
                <a:cubicBezTo>
                  <a:pt x="156" y="558"/>
                  <a:pt x="159" y="561"/>
                  <a:pt x="162" y="562"/>
                </a:cubicBezTo>
                <a:cubicBezTo>
                  <a:pt x="170" y="565"/>
                  <a:pt x="178" y="559"/>
                  <a:pt x="183" y="558"/>
                </a:cubicBezTo>
                <a:cubicBezTo>
                  <a:pt x="186" y="557"/>
                  <a:pt x="189" y="560"/>
                  <a:pt x="191" y="561"/>
                </a:cubicBezTo>
                <a:cubicBezTo>
                  <a:pt x="195" y="562"/>
                  <a:pt x="199" y="560"/>
                  <a:pt x="202" y="560"/>
                </a:cubicBezTo>
                <a:lnTo>
                  <a:pt x="209" y="560"/>
                </a:lnTo>
                <a:cubicBezTo>
                  <a:pt x="210" y="560"/>
                  <a:pt x="212" y="562"/>
                  <a:pt x="213" y="562"/>
                </a:cubicBezTo>
                <a:cubicBezTo>
                  <a:pt x="215" y="563"/>
                  <a:pt x="225" y="563"/>
                  <a:pt x="226" y="562"/>
                </a:cubicBezTo>
                <a:cubicBezTo>
                  <a:pt x="227" y="562"/>
                  <a:pt x="228" y="559"/>
                  <a:pt x="228" y="558"/>
                </a:cubicBezTo>
                <a:cubicBezTo>
                  <a:pt x="227" y="558"/>
                  <a:pt x="226" y="557"/>
                  <a:pt x="225" y="557"/>
                </a:cubicBezTo>
                <a:cubicBezTo>
                  <a:pt x="231" y="557"/>
                  <a:pt x="239" y="558"/>
                  <a:pt x="246" y="559"/>
                </a:cubicBezTo>
                <a:cubicBezTo>
                  <a:pt x="247" y="560"/>
                  <a:pt x="247" y="560"/>
                  <a:pt x="248" y="560"/>
                </a:cubicBezTo>
                <a:cubicBezTo>
                  <a:pt x="251" y="561"/>
                  <a:pt x="253" y="561"/>
                  <a:pt x="257" y="562"/>
                </a:cubicBezTo>
                <a:cubicBezTo>
                  <a:pt x="258" y="562"/>
                  <a:pt x="261" y="563"/>
                  <a:pt x="263" y="562"/>
                </a:cubicBezTo>
                <a:cubicBezTo>
                  <a:pt x="264" y="562"/>
                  <a:pt x="266" y="561"/>
                  <a:pt x="268" y="561"/>
                </a:cubicBezTo>
                <a:cubicBezTo>
                  <a:pt x="271" y="561"/>
                  <a:pt x="275" y="561"/>
                  <a:pt x="278" y="561"/>
                </a:cubicBezTo>
                <a:lnTo>
                  <a:pt x="283" y="561"/>
                </a:lnTo>
                <a:cubicBezTo>
                  <a:pt x="287" y="560"/>
                  <a:pt x="295" y="561"/>
                  <a:pt x="298" y="560"/>
                </a:cubicBezTo>
                <a:cubicBezTo>
                  <a:pt x="298" y="559"/>
                  <a:pt x="298" y="559"/>
                  <a:pt x="298" y="559"/>
                </a:cubicBezTo>
                <a:cubicBezTo>
                  <a:pt x="299" y="556"/>
                  <a:pt x="294" y="553"/>
                  <a:pt x="293" y="551"/>
                </a:cubicBezTo>
                <a:cubicBezTo>
                  <a:pt x="293" y="551"/>
                  <a:pt x="293" y="551"/>
                  <a:pt x="293" y="551"/>
                </a:cubicBezTo>
                <a:cubicBezTo>
                  <a:pt x="293" y="551"/>
                  <a:pt x="293" y="551"/>
                  <a:pt x="293" y="551"/>
                </a:cubicBezTo>
                <a:cubicBezTo>
                  <a:pt x="302" y="544"/>
                  <a:pt x="301" y="536"/>
                  <a:pt x="297" y="529"/>
                </a:cubicBezTo>
                <a:cubicBezTo>
                  <a:pt x="298" y="518"/>
                  <a:pt x="301" y="510"/>
                  <a:pt x="292" y="504"/>
                </a:cubicBezTo>
                <a:cubicBezTo>
                  <a:pt x="292" y="503"/>
                  <a:pt x="292" y="501"/>
                  <a:pt x="292" y="500"/>
                </a:cubicBezTo>
                <a:cubicBezTo>
                  <a:pt x="292" y="495"/>
                  <a:pt x="293" y="493"/>
                  <a:pt x="292" y="488"/>
                </a:cubicBezTo>
                <a:cubicBezTo>
                  <a:pt x="292" y="486"/>
                  <a:pt x="292" y="485"/>
                  <a:pt x="292" y="484"/>
                </a:cubicBezTo>
                <a:cubicBezTo>
                  <a:pt x="291" y="482"/>
                  <a:pt x="289" y="482"/>
                  <a:pt x="287" y="480"/>
                </a:cubicBezTo>
                <a:cubicBezTo>
                  <a:pt x="286" y="479"/>
                  <a:pt x="286" y="476"/>
                  <a:pt x="285" y="475"/>
                </a:cubicBezTo>
                <a:lnTo>
                  <a:pt x="285" y="474"/>
                </a:lnTo>
                <a:cubicBezTo>
                  <a:pt x="286" y="475"/>
                  <a:pt x="287" y="476"/>
                  <a:pt x="288" y="476"/>
                </a:cubicBezTo>
                <a:cubicBezTo>
                  <a:pt x="289" y="475"/>
                  <a:pt x="290" y="474"/>
                  <a:pt x="291" y="473"/>
                </a:cubicBezTo>
                <a:cubicBezTo>
                  <a:pt x="291" y="470"/>
                  <a:pt x="287" y="466"/>
                  <a:pt x="286" y="464"/>
                </a:cubicBezTo>
                <a:cubicBezTo>
                  <a:pt x="286" y="458"/>
                  <a:pt x="291" y="456"/>
                  <a:pt x="290" y="451"/>
                </a:cubicBezTo>
                <a:cubicBezTo>
                  <a:pt x="288" y="445"/>
                  <a:pt x="283" y="440"/>
                  <a:pt x="285" y="432"/>
                </a:cubicBezTo>
                <a:cubicBezTo>
                  <a:pt x="286" y="426"/>
                  <a:pt x="286" y="420"/>
                  <a:pt x="288" y="414"/>
                </a:cubicBezTo>
                <a:cubicBezTo>
                  <a:pt x="289" y="408"/>
                  <a:pt x="293" y="400"/>
                  <a:pt x="290" y="391"/>
                </a:cubicBezTo>
                <a:cubicBezTo>
                  <a:pt x="288" y="385"/>
                  <a:pt x="285" y="381"/>
                  <a:pt x="282" y="376"/>
                </a:cubicBezTo>
                <a:cubicBezTo>
                  <a:pt x="282" y="376"/>
                  <a:pt x="283" y="374"/>
                  <a:pt x="284" y="373"/>
                </a:cubicBezTo>
                <a:lnTo>
                  <a:pt x="284" y="371"/>
                </a:lnTo>
                <a:cubicBezTo>
                  <a:pt x="284" y="368"/>
                  <a:pt x="287" y="365"/>
                  <a:pt x="286" y="362"/>
                </a:cubicBezTo>
                <a:cubicBezTo>
                  <a:pt x="285" y="361"/>
                  <a:pt x="284" y="359"/>
                  <a:pt x="284" y="358"/>
                </a:cubicBezTo>
                <a:cubicBezTo>
                  <a:pt x="284" y="356"/>
                  <a:pt x="285" y="354"/>
                  <a:pt x="284" y="352"/>
                </a:cubicBezTo>
                <a:cubicBezTo>
                  <a:pt x="283" y="351"/>
                  <a:pt x="281" y="348"/>
                  <a:pt x="282" y="347"/>
                </a:cubicBezTo>
                <a:cubicBezTo>
                  <a:pt x="282" y="345"/>
                  <a:pt x="283" y="344"/>
                  <a:pt x="284" y="342"/>
                </a:cubicBezTo>
                <a:cubicBezTo>
                  <a:pt x="284" y="340"/>
                  <a:pt x="283" y="337"/>
                  <a:pt x="283" y="335"/>
                </a:cubicBezTo>
                <a:cubicBezTo>
                  <a:pt x="284" y="333"/>
                  <a:pt x="285" y="326"/>
                  <a:pt x="284" y="323"/>
                </a:cubicBezTo>
                <a:cubicBezTo>
                  <a:pt x="283" y="320"/>
                  <a:pt x="281" y="318"/>
                  <a:pt x="280" y="315"/>
                </a:cubicBezTo>
                <a:cubicBezTo>
                  <a:pt x="275" y="315"/>
                  <a:pt x="275" y="317"/>
                  <a:pt x="272" y="318"/>
                </a:cubicBezTo>
                <a:cubicBezTo>
                  <a:pt x="271" y="318"/>
                  <a:pt x="270" y="318"/>
                  <a:pt x="269" y="318"/>
                </a:cubicBezTo>
                <a:cubicBezTo>
                  <a:pt x="265" y="319"/>
                  <a:pt x="262" y="322"/>
                  <a:pt x="258" y="323"/>
                </a:cubicBezTo>
                <a:cubicBezTo>
                  <a:pt x="254" y="324"/>
                  <a:pt x="253" y="321"/>
                  <a:pt x="250" y="322"/>
                </a:cubicBezTo>
                <a:cubicBezTo>
                  <a:pt x="247" y="322"/>
                  <a:pt x="244" y="321"/>
                  <a:pt x="241" y="320"/>
                </a:cubicBezTo>
                <a:lnTo>
                  <a:pt x="237" y="320"/>
                </a:lnTo>
                <a:lnTo>
                  <a:pt x="237" y="319"/>
                </a:lnTo>
                <a:cubicBezTo>
                  <a:pt x="236" y="319"/>
                  <a:pt x="235" y="318"/>
                  <a:pt x="234" y="318"/>
                </a:cubicBezTo>
                <a:cubicBezTo>
                  <a:pt x="231" y="317"/>
                  <a:pt x="228" y="319"/>
                  <a:pt x="225" y="318"/>
                </a:cubicBezTo>
                <a:cubicBezTo>
                  <a:pt x="223" y="317"/>
                  <a:pt x="217" y="315"/>
                  <a:pt x="214" y="317"/>
                </a:cubicBezTo>
                <a:lnTo>
                  <a:pt x="213" y="317"/>
                </a:lnTo>
                <a:cubicBezTo>
                  <a:pt x="213" y="319"/>
                  <a:pt x="217" y="320"/>
                  <a:pt x="218" y="321"/>
                </a:cubicBezTo>
                <a:cubicBezTo>
                  <a:pt x="217" y="322"/>
                  <a:pt x="214" y="321"/>
                  <a:pt x="211" y="322"/>
                </a:cubicBezTo>
                <a:cubicBezTo>
                  <a:pt x="208" y="323"/>
                  <a:pt x="204" y="323"/>
                  <a:pt x="201" y="323"/>
                </a:cubicBezTo>
                <a:cubicBezTo>
                  <a:pt x="201" y="322"/>
                  <a:pt x="201" y="321"/>
                  <a:pt x="201" y="320"/>
                </a:cubicBezTo>
                <a:cubicBezTo>
                  <a:pt x="204" y="318"/>
                  <a:pt x="208" y="318"/>
                  <a:pt x="210" y="316"/>
                </a:cubicBezTo>
                <a:lnTo>
                  <a:pt x="211" y="316"/>
                </a:lnTo>
                <a:cubicBezTo>
                  <a:pt x="211" y="316"/>
                  <a:pt x="210" y="316"/>
                  <a:pt x="210" y="315"/>
                </a:cubicBezTo>
                <a:cubicBezTo>
                  <a:pt x="206" y="314"/>
                  <a:pt x="202" y="313"/>
                  <a:pt x="198" y="315"/>
                </a:cubicBezTo>
                <a:cubicBezTo>
                  <a:pt x="198" y="317"/>
                  <a:pt x="198" y="317"/>
                  <a:pt x="199" y="318"/>
                </a:cubicBezTo>
                <a:cubicBezTo>
                  <a:pt x="199" y="318"/>
                  <a:pt x="199" y="319"/>
                  <a:pt x="199" y="319"/>
                </a:cubicBezTo>
                <a:cubicBezTo>
                  <a:pt x="193" y="319"/>
                  <a:pt x="190" y="315"/>
                  <a:pt x="185" y="314"/>
                </a:cubicBezTo>
                <a:cubicBezTo>
                  <a:pt x="184" y="314"/>
                  <a:pt x="181" y="315"/>
                  <a:pt x="180" y="315"/>
                </a:cubicBezTo>
                <a:lnTo>
                  <a:pt x="178" y="314"/>
                </a:lnTo>
                <a:cubicBezTo>
                  <a:pt x="177" y="313"/>
                  <a:pt x="176" y="312"/>
                  <a:pt x="176" y="311"/>
                </a:cubicBezTo>
                <a:cubicBezTo>
                  <a:pt x="173" y="310"/>
                  <a:pt x="170" y="310"/>
                  <a:pt x="166" y="310"/>
                </a:cubicBezTo>
                <a:cubicBezTo>
                  <a:pt x="165" y="310"/>
                  <a:pt x="164" y="311"/>
                  <a:pt x="162" y="311"/>
                </a:cubicBezTo>
                <a:cubicBezTo>
                  <a:pt x="160" y="312"/>
                  <a:pt x="157" y="313"/>
                  <a:pt x="156" y="315"/>
                </a:cubicBezTo>
                <a:cubicBezTo>
                  <a:pt x="156" y="316"/>
                  <a:pt x="156" y="317"/>
                  <a:pt x="156" y="318"/>
                </a:cubicBezTo>
                <a:lnTo>
                  <a:pt x="126" y="318"/>
                </a:lnTo>
                <a:cubicBezTo>
                  <a:pt x="124" y="319"/>
                  <a:pt x="121" y="319"/>
                  <a:pt x="119" y="320"/>
                </a:cubicBezTo>
                <a:cubicBezTo>
                  <a:pt x="117" y="320"/>
                  <a:pt x="115" y="322"/>
                  <a:pt x="113" y="323"/>
                </a:cubicBezTo>
                <a:cubicBezTo>
                  <a:pt x="111" y="323"/>
                  <a:pt x="111" y="322"/>
                  <a:pt x="110" y="322"/>
                </a:cubicBezTo>
                <a:lnTo>
                  <a:pt x="106" y="321"/>
                </a:lnTo>
                <a:cubicBezTo>
                  <a:pt x="105" y="321"/>
                  <a:pt x="104" y="320"/>
                  <a:pt x="103" y="320"/>
                </a:cubicBezTo>
                <a:cubicBezTo>
                  <a:pt x="101" y="319"/>
                  <a:pt x="98" y="320"/>
                  <a:pt x="96" y="321"/>
                </a:cubicBezTo>
                <a:cubicBezTo>
                  <a:pt x="91" y="320"/>
                  <a:pt x="87" y="320"/>
                  <a:pt x="83" y="320"/>
                </a:cubicBezTo>
                <a:cubicBezTo>
                  <a:pt x="79" y="321"/>
                  <a:pt x="76" y="321"/>
                  <a:pt x="73" y="322"/>
                </a:cubicBezTo>
                <a:cubicBezTo>
                  <a:pt x="70" y="323"/>
                  <a:pt x="68" y="321"/>
                  <a:pt x="66" y="322"/>
                </a:cubicBezTo>
                <a:cubicBezTo>
                  <a:pt x="65" y="323"/>
                  <a:pt x="60" y="328"/>
                  <a:pt x="60" y="329"/>
                </a:cubicBezTo>
                <a:cubicBezTo>
                  <a:pt x="57" y="329"/>
                  <a:pt x="49" y="329"/>
                  <a:pt x="47" y="328"/>
                </a:cubicBezTo>
                <a:cubicBezTo>
                  <a:pt x="46" y="327"/>
                  <a:pt x="47" y="325"/>
                  <a:pt x="46" y="323"/>
                </a:cubicBezTo>
                <a:cubicBezTo>
                  <a:pt x="45" y="322"/>
                  <a:pt x="45" y="322"/>
                  <a:pt x="44" y="323"/>
                </a:cubicBezTo>
                <a:cubicBezTo>
                  <a:pt x="42" y="326"/>
                  <a:pt x="40" y="328"/>
                  <a:pt x="38" y="331"/>
                </a:cubicBezTo>
                <a:cubicBezTo>
                  <a:pt x="39" y="334"/>
                  <a:pt x="41" y="340"/>
                  <a:pt x="43" y="343"/>
                </a:cubicBezTo>
                <a:cubicBezTo>
                  <a:pt x="43" y="347"/>
                  <a:pt x="38" y="348"/>
                  <a:pt x="35" y="350"/>
                </a:cubicBezTo>
                <a:cubicBezTo>
                  <a:pt x="36" y="353"/>
                  <a:pt x="38" y="354"/>
                  <a:pt x="39" y="357"/>
                </a:cubicBezTo>
                <a:cubicBezTo>
                  <a:pt x="40" y="361"/>
                  <a:pt x="37" y="364"/>
                  <a:pt x="38" y="368"/>
                </a:cubicBezTo>
                <a:cubicBezTo>
                  <a:pt x="39" y="371"/>
                  <a:pt x="43" y="379"/>
                  <a:pt x="45" y="381"/>
                </a:cubicBezTo>
                <a:cubicBezTo>
                  <a:pt x="45" y="384"/>
                  <a:pt x="41" y="389"/>
                  <a:pt x="43" y="392"/>
                </a:cubicBezTo>
                <a:cubicBezTo>
                  <a:pt x="45" y="392"/>
                  <a:pt x="46" y="391"/>
                  <a:pt x="46" y="390"/>
                </a:cubicBezTo>
                <a:cubicBezTo>
                  <a:pt x="47" y="390"/>
                  <a:pt x="48" y="390"/>
                  <a:pt x="48" y="390"/>
                </a:cubicBezTo>
                <a:cubicBezTo>
                  <a:pt x="51" y="396"/>
                  <a:pt x="47" y="400"/>
                  <a:pt x="45" y="405"/>
                </a:cubicBezTo>
                <a:cubicBezTo>
                  <a:pt x="44" y="408"/>
                  <a:pt x="44" y="411"/>
                  <a:pt x="43" y="414"/>
                </a:cubicBezTo>
                <a:cubicBezTo>
                  <a:pt x="42" y="415"/>
                  <a:pt x="41" y="416"/>
                  <a:pt x="40" y="417"/>
                </a:cubicBezTo>
                <a:cubicBezTo>
                  <a:pt x="40" y="420"/>
                  <a:pt x="41" y="422"/>
                  <a:pt x="41" y="425"/>
                </a:cubicBezTo>
                <a:cubicBezTo>
                  <a:pt x="40" y="426"/>
                  <a:pt x="39" y="427"/>
                  <a:pt x="39" y="429"/>
                </a:cubicBezTo>
                <a:cubicBezTo>
                  <a:pt x="38" y="432"/>
                  <a:pt x="41" y="438"/>
                  <a:pt x="42" y="440"/>
                </a:cubicBezTo>
                <a:cubicBezTo>
                  <a:pt x="43" y="444"/>
                  <a:pt x="43" y="451"/>
                  <a:pt x="43" y="456"/>
                </a:cubicBezTo>
                <a:cubicBezTo>
                  <a:pt x="41" y="456"/>
                  <a:pt x="41" y="456"/>
                  <a:pt x="40" y="457"/>
                </a:cubicBezTo>
                <a:cubicBezTo>
                  <a:pt x="40" y="460"/>
                  <a:pt x="40" y="465"/>
                  <a:pt x="39" y="467"/>
                </a:cubicBezTo>
                <a:cubicBezTo>
                  <a:pt x="39" y="470"/>
                  <a:pt x="41" y="471"/>
                  <a:pt x="43" y="472"/>
                </a:cubicBezTo>
                <a:cubicBezTo>
                  <a:pt x="42" y="476"/>
                  <a:pt x="40" y="476"/>
                  <a:pt x="39" y="479"/>
                </a:cubicBezTo>
                <a:cubicBezTo>
                  <a:pt x="38" y="481"/>
                  <a:pt x="44" y="487"/>
                  <a:pt x="45" y="488"/>
                </a:cubicBezTo>
                <a:cubicBezTo>
                  <a:pt x="45" y="492"/>
                  <a:pt x="43" y="499"/>
                  <a:pt x="44" y="503"/>
                </a:cubicBezTo>
                <a:cubicBezTo>
                  <a:pt x="45" y="505"/>
                  <a:pt x="46" y="506"/>
                  <a:pt x="46" y="509"/>
                </a:cubicBezTo>
                <a:cubicBezTo>
                  <a:pt x="44" y="510"/>
                  <a:pt x="43" y="512"/>
                  <a:pt x="42" y="513"/>
                </a:cubicBezTo>
                <a:cubicBezTo>
                  <a:pt x="42" y="514"/>
                  <a:pt x="42" y="514"/>
                  <a:pt x="42" y="515"/>
                </a:cubicBezTo>
                <a:cubicBezTo>
                  <a:pt x="43" y="518"/>
                  <a:pt x="47" y="517"/>
                  <a:pt x="49" y="522"/>
                </a:cubicBezTo>
                <a:cubicBezTo>
                  <a:pt x="51" y="529"/>
                  <a:pt x="44" y="530"/>
                  <a:pt x="42" y="533"/>
                </a:cubicBezTo>
                <a:cubicBezTo>
                  <a:pt x="40" y="535"/>
                  <a:pt x="39" y="539"/>
                  <a:pt x="37" y="541"/>
                </a:cubicBezTo>
                <a:lnTo>
                  <a:pt x="37" y="542"/>
                </a:lnTo>
                <a:cubicBezTo>
                  <a:pt x="45" y="538"/>
                  <a:pt x="52" y="542"/>
                  <a:pt x="57" y="546"/>
                </a:cubicBezTo>
                <a:cubicBezTo>
                  <a:pt x="57" y="549"/>
                  <a:pt x="55" y="552"/>
                  <a:pt x="53" y="553"/>
                </a:cubicBezTo>
                <a:cubicBezTo>
                  <a:pt x="53" y="554"/>
                  <a:pt x="54" y="555"/>
                  <a:pt x="54" y="555"/>
                </a:cubicBezTo>
                <a:cubicBezTo>
                  <a:pt x="57" y="555"/>
                  <a:pt x="59" y="554"/>
                  <a:pt x="62" y="553"/>
                </a:cubicBezTo>
                <a:cubicBezTo>
                  <a:pt x="64" y="553"/>
                  <a:pt x="66" y="555"/>
                  <a:pt x="69" y="554"/>
                </a:cubicBezTo>
                <a:cubicBezTo>
                  <a:pt x="71" y="554"/>
                  <a:pt x="74" y="552"/>
                  <a:pt x="77" y="553"/>
                </a:cubicBezTo>
                <a:cubicBezTo>
                  <a:pt x="80" y="554"/>
                  <a:pt x="83" y="555"/>
                  <a:pt x="86" y="556"/>
                </a:cubicBezTo>
                <a:close/>
                <a:moveTo>
                  <a:pt x="8" y="394"/>
                </a:moveTo>
                <a:cubicBezTo>
                  <a:pt x="7" y="395"/>
                  <a:pt x="7" y="396"/>
                  <a:pt x="7" y="397"/>
                </a:cubicBezTo>
                <a:cubicBezTo>
                  <a:pt x="7" y="399"/>
                  <a:pt x="8" y="401"/>
                  <a:pt x="7" y="403"/>
                </a:cubicBezTo>
                <a:lnTo>
                  <a:pt x="7" y="405"/>
                </a:lnTo>
                <a:cubicBezTo>
                  <a:pt x="8" y="405"/>
                  <a:pt x="9" y="405"/>
                  <a:pt x="10" y="405"/>
                </a:cubicBezTo>
                <a:cubicBezTo>
                  <a:pt x="11" y="404"/>
                  <a:pt x="10" y="403"/>
                  <a:pt x="11" y="402"/>
                </a:cubicBezTo>
                <a:cubicBezTo>
                  <a:pt x="12" y="400"/>
                  <a:pt x="14" y="399"/>
                  <a:pt x="16" y="398"/>
                </a:cubicBezTo>
                <a:cubicBezTo>
                  <a:pt x="17" y="398"/>
                  <a:pt x="17" y="397"/>
                  <a:pt x="18" y="396"/>
                </a:cubicBezTo>
                <a:cubicBezTo>
                  <a:pt x="18" y="392"/>
                  <a:pt x="17" y="390"/>
                  <a:pt x="15" y="387"/>
                </a:cubicBezTo>
                <a:lnTo>
                  <a:pt x="14" y="387"/>
                </a:lnTo>
                <a:cubicBezTo>
                  <a:pt x="14" y="386"/>
                  <a:pt x="13" y="387"/>
                  <a:pt x="12" y="387"/>
                </a:cubicBezTo>
                <a:cubicBezTo>
                  <a:pt x="10" y="386"/>
                  <a:pt x="10" y="382"/>
                  <a:pt x="6" y="382"/>
                </a:cubicBezTo>
                <a:cubicBezTo>
                  <a:pt x="0" y="388"/>
                  <a:pt x="7" y="389"/>
                  <a:pt x="8" y="394"/>
                </a:cubicBezTo>
                <a:close/>
                <a:moveTo>
                  <a:pt x="6" y="353"/>
                </a:moveTo>
                <a:lnTo>
                  <a:pt x="6" y="354"/>
                </a:lnTo>
                <a:lnTo>
                  <a:pt x="7" y="354"/>
                </a:lnTo>
                <a:cubicBezTo>
                  <a:pt x="7" y="353"/>
                  <a:pt x="7" y="353"/>
                  <a:pt x="6" y="353"/>
                </a:cubicBezTo>
                <a:close/>
                <a:moveTo>
                  <a:pt x="463" y="305"/>
                </a:moveTo>
                <a:cubicBezTo>
                  <a:pt x="461" y="302"/>
                  <a:pt x="457" y="300"/>
                  <a:pt x="449" y="300"/>
                </a:cubicBezTo>
                <a:cubicBezTo>
                  <a:pt x="448" y="301"/>
                  <a:pt x="446" y="302"/>
                  <a:pt x="445" y="303"/>
                </a:cubicBezTo>
                <a:cubicBezTo>
                  <a:pt x="449" y="304"/>
                  <a:pt x="452" y="301"/>
                  <a:pt x="457" y="302"/>
                </a:cubicBezTo>
                <a:cubicBezTo>
                  <a:pt x="459" y="303"/>
                  <a:pt x="461" y="304"/>
                  <a:pt x="463" y="305"/>
                </a:cubicBezTo>
                <a:close/>
                <a:moveTo>
                  <a:pt x="589" y="496"/>
                </a:moveTo>
                <a:cubicBezTo>
                  <a:pt x="588" y="496"/>
                  <a:pt x="588" y="497"/>
                  <a:pt x="588" y="497"/>
                </a:cubicBezTo>
                <a:cubicBezTo>
                  <a:pt x="587" y="497"/>
                  <a:pt x="587" y="497"/>
                  <a:pt x="587" y="498"/>
                </a:cubicBezTo>
                <a:cubicBezTo>
                  <a:pt x="587" y="500"/>
                  <a:pt x="589" y="502"/>
                  <a:pt x="590" y="503"/>
                </a:cubicBezTo>
                <a:cubicBezTo>
                  <a:pt x="590" y="508"/>
                  <a:pt x="589" y="509"/>
                  <a:pt x="586" y="511"/>
                </a:cubicBezTo>
                <a:cubicBezTo>
                  <a:pt x="585" y="511"/>
                  <a:pt x="585" y="511"/>
                  <a:pt x="584" y="512"/>
                </a:cubicBezTo>
                <a:cubicBezTo>
                  <a:pt x="583" y="512"/>
                  <a:pt x="584" y="513"/>
                  <a:pt x="583" y="513"/>
                </a:cubicBezTo>
                <a:cubicBezTo>
                  <a:pt x="583" y="518"/>
                  <a:pt x="584" y="522"/>
                  <a:pt x="585" y="526"/>
                </a:cubicBezTo>
                <a:cubicBezTo>
                  <a:pt x="585" y="528"/>
                  <a:pt x="585" y="530"/>
                  <a:pt x="585" y="531"/>
                </a:cubicBezTo>
                <a:cubicBezTo>
                  <a:pt x="586" y="533"/>
                  <a:pt x="587" y="537"/>
                  <a:pt x="586" y="540"/>
                </a:cubicBezTo>
                <a:cubicBezTo>
                  <a:pt x="585" y="543"/>
                  <a:pt x="584" y="546"/>
                  <a:pt x="583" y="549"/>
                </a:cubicBezTo>
                <a:cubicBezTo>
                  <a:pt x="582" y="550"/>
                  <a:pt x="583" y="551"/>
                  <a:pt x="582" y="552"/>
                </a:cubicBezTo>
                <a:cubicBezTo>
                  <a:pt x="581" y="554"/>
                  <a:pt x="579" y="555"/>
                  <a:pt x="577" y="556"/>
                </a:cubicBezTo>
                <a:cubicBezTo>
                  <a:pt x="576" y="559"/>
                  <a:pt x="576" y="562"/>
                  <a:pt x="573" y="564"/>
                </a:cubicBezTo>
                <a:cubicBezTo>
                  <a:pt x="572" y="565"/>
                  <a:pt x="569" y="565"/>
                  <a:pt x="568" y="566"/>
                </a:cubicBezTo>
                <a:cubicBezTo>
                  <a:pt x="567" y="567"/>
                  <a:pt x="568" y="570"/>
                  <a:pt x="567" y="571"/>
                </a:cubicBezTo>
                <a:cubicBezTo>
                  <a:pt x="566" y="572"/>
                  <a:pt x="563" y="574"/>
                  <a:pt x="562" y="575"/>
                </a:cubicBezTo>
                <a:cubicBezTo>
                  <a:pt x="562" y="576"/>
                  <a:pt x="562" y="578"/>
                  <a:pt x="562" y="579"/>
                </a:cubicBezTo>
                <a:cubicBezTo>
                  <a:pt x="560" y="582"/>
                  <a:pt x="553" y="588"/>
                  <a:pt x="547" y="586"/>
                </a:cubicBezTo>
                <a:cubicBezTo>
                  <a:pt x="545" y="586"/>
                  <a:pt x="544" y="584"/>
                  <a:pt x="542" y="583"/>
                </a:cubicBezTo>
                <a:cubicBezTo>
                  <a:pt x="538" y="581"/>
                  <a:pt x="534" y="585"/>
                  <a:pt x="531" y="586"/>
                </a:cubicBezTo>
                <a:cubicBezTo>
                  <a:pt x="528" y="587"/>
                  <a:pt x="523" y="586"/>
                  <a:pt x="521" y="585"/>
                </a:cubicBezTo>
                <a:cubicBezTo>
                  <a:pt x="521" y="585"/>
                  <a:pt x="520" y="583"/>
                  <a:pt x="519" y="583"/>
                </a:cubicBezTo>
                <a:cubicBezTo>
                  <a:pt x="517" y="582"/>
                  <a:pt x="516" y="584"/>
                  <a:pt x="515" y="585"/>
                </a:cubicBezTo>
                <a:cubicBezTo>
                  <a:pt x="512" y="587"/>
                  <a:pt x="509" y="587"/>
                  <a:pt x="507" y="590"/>
                </a:cubicBezTo>
                <a:cubicBezTo>
                  <a:pt x="501" y="591"/>
                  <a:pt x="497" y="589"/>
                  <a:pt x="495" y="586"/>
                </a:cubicBezTo>
                <a:cubicBezTo>
                  <a:pt x="493" y="586"/>
                  <a:pt x="493" y="586"/>
                  <a:pt x="492" y="587"/>
                </a:cubicBezTo>
                <a:cubicBezTo>
                  <a:pt x="490" y="588"/>
                  <a:pt x="489" y="591"/>
                  <a:pt x="488" y="593"/>
                </a:cubicBezTo>
                <a:cubicBezTo>
                  <a:pt x="488" y="594"/>
                  <a:pt x="488" y="595"/>
                  <a:pt x="488" y="596"/>
                </a:cubicBezTo>
                <a:cubicBezTo>
                  <a:pt x="488" y="598"/>
                  <a:pt x="488" y="598"/>
                  <a:pt x="489" y="599"/>
                </a:cubicBezTo>
                <a:cubicBezTo>
                  <a:pt x="495" y="600"/>
                  <a:pt x="501" y="599"/>
                  <a:pt x="506" y="597"/>
                </a:cubicBezTo>
                <a:cubicBezTo>
                  <a:pt x="511" y="596"/>
                  <a:pt x="514" y="600"/>
                  <a:pt x="519" y="599"/>
                </a:cubicBezTo>
                <a:cubicBezTo>
                  <a:pt x="522" y="598"/>
                  <a:pt x="525" y="596"/>
                  <a:pt x="528" y="595"/>
                </a:cubicBezTo>
                <a:cubicBezTo>
                  <a:pt x="531" y="594"/>
                  <a:pt x="534" y="596"/>
                  <a:pt x="538" y="595"/>
                </a:cubicBezTo>
                <a:cubicBezTo>
                  <a:pt x="540" y="595"/>
                  <a:pt x="542" y="593"/>
                  <a:pt x="544" y="592"/>
                </a:cubicBezTo>
                <a:cubicBezTo>
                  <a:pt x="547" y="592"/>
                  <a:pt x="549" y="592"/>
                  <a:pt x="551" y="592"/>
                </a:cubicBezTo>
                <a:cubicBezTo>
                  <a:pt x="556" y="591"/>
                  <a:pt x="561" y="589"/>
                  <a:pt x="565" y="588"/>
                </a:cubicBezTo>
                <a:lnTo>
                  <a:pt x="568" y="588"/>
                </a:lnTo>
                <a:cubicBezTo>
                  <a:pt x="569" y="588"/>
                  <a:pt x="572" y="584"/>
                  <a:pt x="573" y="583"/>
                </a:cubicBezTo>
                <a:cubicBezTo>
                  <a:pt x="573" y="581"/>
                  <a:pt x="573" y="580"/>
                  <a:pt x="573" y="578"/>
                </a:cubicBezTo>
                <a:cubicBezTo>
                  <a:pt x="573" y="576"/>
                  <a:pt x="576" y="575"/>
                  <a:pt x="576" y="573"/>
                </a:cubicBezTo>
                <a:cubicBezTo>
                  <a:pt x="577" y="571"/>
                  <a:pt x="577" y="569"/>
                  <a:pt x="578" y="567"/>
                </a:cubicBezTo>
                <a:cubicBezTo>
                  <a:pt x="579" y="566"/>
                  <a:pt x="581" y="564"/>
                  <a:pt x="583" y="564"/>
                </a:cubicBezTo>
                <a:cubicBezTo>
                  <a:pt x="586" y="563"/>
                  <a:pt x="587" y="565"/>
                  <a:pt x="589" y="563"/>
                </a:cubicBezTo>
                <a:cubicBezTo>
                  <a:pt x="595" y="559"/>
                  <a:pt x="590" y="554"/>
                  <a:pt x="591" y="549"/>
                </a:cubicBezTo>
                <a:cubicBezTo>
                  <a:pt x="591" y="546"/>
                  <a:pt x="593" y="542"/>
                  <a:pt x="592" y="538"/>
                </a:cubicBezTo>
                <a:cubicBezTo>
                  <a:pt x="592" y="537"/>
                  <a:pt x="591" y="535"/>
                  <a:pt x="591" y="534"/>
                </a:cubicBezTo>
                <a:cubicBezTo>
                  <a:pt x="592" y="532"/>
                  <a:pt x="592" y="530"/>
                  <a:pt x="592" y="528"/>
                </a:cubicBezTo>
                <a:cubicBezTo>
                  <a:pt x="593" y="524"/>
                  <a:pt x="592" y="519"/>
                  <a:pt x="593" y="516"/>
                </a:cubicBezTo>
                <a:lnTo>
                  <a:pt x="593" y="511"/>
                </a:lnTo>
                <a:cubicBezTo>
                  <a:pt x="593" y="509"/>
                  <a:pt x="596" y="505"/>
                  <a:pt x="594" y="502"/>
                </a:cubicBezTo>
                <a:cubicBezTo>
                  <a:pt x="594" y="499"/>
                  <a:pt x="592" y="496"/>
                  <a:pt x="589" y="496"/>
                </a:cubicBezTo>
                <a:close/>
                <a:moveTo>
                  <a:pt x="602" y="402"/>
                </a:moveTo>
                <a:cubicBezTo>
                  <a:pt x="602" y="396"/>
                  <a:pt x="600" y="392"/>
                  <a:pt x="599" y="387"/>
                </a:cubicBezTo>
                <a:cubicBezTo>
                  <a:pt x="599" y="386"/>
                  <a:pt x="600" y="384"/>
                  <a:pt x="600" y="382"/>
                </a:cubicBezTo>
                <a:cubicBezTo>
                  <a:pt x="599" y="380"/>
                  <a:pt x="597" y="379"/>
                  <a:pt x="597" y="377"/>
                </a:cubicBezTo>
                <a:lnTo>
                  <a:pt x="597" y="374"/>
                </a:lnTo>
                <a:cubicBezTo>
                  <a:pt x="596" y="373"/>
                  <a:pt x="595" y="372"/>
                  <a:pt x="594" y="371"/>
                </a:cubicBezTo>
                <a:cubicBezTo>
                  <a:pt x="594" y="370"/>
                  <a:pt x="594" y="369"/>
                  <a:pt x="594" y="369"/>
                </a:cubicBezTo>
                <a:cubicBezTo>
                  <a:pt x="594" y="364"/>
                  <a:pt x="598" y="363"/>
                  <a:pt x="599" y="359"/>
                </a:cubicBezTo>
                <a:cubicBezTo>
                  <a:pt x="599" y="358"/>
                  <a:pt x="599" y="356"/>
                  <a:pt x="599" y="356"/>
                </a:cubicBezTo>
                <a:lnTo>
                  <a:pt x="599" y="346"/>
                </a:lnTo>
                <a:cubicBezTo>
                  <a:pt x="598" y="346"/>
                  <a:pt x="598" y="344"/>
                  <a:pt x="598" y="344"/>
                </a:cubicBezTo>
                <a:cubicBezTo>
                  <a:pt x="598" y="340"/>
                  <a:pt x="598" y="335"/>
                  <a:pt x="598" y="331"/>
                </a:cubicBezTo>
                <a:cubicBezTo>
                  <a:pt x="598" y="324"/>
                  <a:pt x="597" y="315"/>
                  <a:pt x="598" y="308"/>
                </a:cubicBezTo>
                <a:cubicBezTo>
                  <a:pt x="599" y="306"/>
                  <a:pt x="597" y="304"/>
                  <a:pt x="597" y="302"/>
                </a:cubicBezTo>
                <a:cubicBezTo>
                  <a:pt x="596" y="299"/>
                  <a:pt x="598" y="296"/>
                  <a:pt x="597" y="294"/>
                </a:cubicBezTo>
                <a:lnTo>
                  <a:pt x="596" y="293"/>
                </a:lnTo>
                <a:lnTo>
                  <a:pt x="595" y="293"/>
                </a:lnTo>
                <a:cubicBezTo>
                  <a:pt x="594" y="294"/>
                  <a:pt x="594" y="294"/>
                  <a:pt x="593" y="295"/>
                </a:cubicBezTo>
                <a:cubicBezTo>
                  <a:pt x="592" y="299"/>
                  <a:pt x="595" y="301"/>
                  <a:pt x="594" y="304"/>
                </a:cubicBezTo>
                <a:cubicBezTo>
                  <a:pt x="592" y="313"/>
                  <a:pt x="592" y="328"/>
                  <a:pt x="593" y="337"/>
                </a:cubicBezTo>
                <a:cubicBezTo>
                  <a:pt x="593" y="339"/>
                  <a:pt x="592" y="342"/>
                  <a:pt x="591" y="344"/>
                </a:cubicBezTo>
                <a:cubicBezTo>
                  <a:pt x="590" y="349"/>
                  <a:pt x="591" y="354"/>
                  <a:pt x="592" y="358"/>
                </a:cubicBezTo>
                <a:cubicBezTo>
                  <a:pt x="592" y="360"/>
                  <a:pt x="593" y="366"/>
                  <a:pt x="593" y="367"/>
                </a:cubicBezTo>
                <a:cubicBezTo>
                  <a:pt x="593" y="367"/>
                  <a:pt x="591" y="368"/>
                  <a:pt x="591" y="369"/>
                </a:cubicBezTo>
                <a:cubicBezTo>
                  <a:pt x="590" y="373"/>
                  <a:pt x="593" y="376"/>
                  <a:pt x="595" y="377"/>
                </a:cubicBezTo>
                <a:cubicBezTo>
                  <a:pt x="595" y="382"/>
                  <a:pt x="592" y="383"/>
                  <a:pt x="591" y="387"/>
                </a:cubicBezTo>
                <a:cubicBezTo>
                  <a:pt x="591" y="389"/>
                  <a:pt x="591" y="392"/>
                  <a:pt x="590" y="394"/>
                </a:cubicBezTo>
                <a:cubicBezTo>
                  <a:pt x="590" y="397"/>
                  <a:pt x="588" y="399"/>
                  <a:pt x="588" y="402"/>
                </a:cubicBezTo>
                <a:cubicBezTo>
                  <a:pt x="587" y="405"/>
                  <a:pt x="590" y="407"/>
                  <a:pt x="590" y="409"/>
                </a:cubicBezTo>
                <a:cubicBezTo>
                  <a:pt x="590" y="411"/>
                  <a:pt x="588" y="413"/>
                  <a:pt x="589" y="415"/>
                </a:cubicBezTo>
                <a:cubicBezTo>
                  <a:pt x="590" y="417"/>
                  <a:pt x="592" y="418"/>
                  <a:pt x="592" y="421"/>
                </a:cubicBezTo>
                <a:cubicBezTo>
                  <a:pt x="593" y="423"/>
                  <a:pt x="592" y="426"/>
                  <a:pt x="591" y="428"/>
                </a:cubicBezTo>
                <a:lnTo>
                  <a:pt x="591" y="434"/>
                </a:lnTo>
                <a:cubicBezTo>
                  <a:pt x="590" y="438"/>
                  <a:pt x="590" y="441"/>
                  <a:pt x="591" y="446"/>
                </a:cubicBezTo>
                <a:cubicBezTo>
                  <a:pt x="593" y="451"/>
                  <a:pt x="589" y="456"/>
                  <a:pt x="588" y="459"/>
                </a:cubicBezTo>
                <a:cubicBezTo>
                  <a:pt x="586" y="463"/>
                  <a:pt x="589" y="466"/>
                  <a:pt x="590" y="468"/>
                </a:cubicBezTo>
                <a:cubicBezTo>
                  <a:pt x="590" y="470"/>
                  <a:pt x="590" y="472"/>
                  <a:pt x="591" y="473"/>
                </a:cubicBezTo>
                <a:cubicBezTo>
                  <a:pt x="592" y="473"/>
                  <a:pt x="592" y="473"/>
                  <a:pt x="592" y="473"/>
                </a:cubicBezTo>
                <a:cubicBezTo>
                  <a:pt x="593" y="472"/>
                  <a:pt x="593" y="471"/>
                  <a:pt x="594" y="471"/>
                </a:cubicBezTo>
                <a:cubicBezTo>
                  <a:pt x="595" y="469"/>
                  <a:pt x="596" y="468"/>
                  <a:pt x="597" y="467"/>
                </a:cubicBezTo>
                <a:cubicBezTo>
                  <a:pt x="598" y="463"/>
                  <a:pt x="594" y="460"/>
                  <a:pt x="595" y="456"/>
                </a:cubicBezTo>
                <a:cubicBezTo>
                  <a:pt x="596" y="454"/>
                  <a:pt x="597" y="452"/>
                  <a:pt x="597" y="450"/>
                </a:cubicBezTo>
                <a:cubicBezTo>
                  <a:pt x="598" y="447"/>
                  <a:pt x="597" y="444"/>
                  <a:pt x="597" y="442"/>
                </a:cubicBezTo>
                <a:cubicBezTo>
                  <a:pt x="598" y="439"/>
                  <a:pt x="596" y="435"/>
                  <a:pt x="597" y="433"/>
                </a:cubicBezTo>
                <a:cubicBezTo>
                  <a:pt x="597" y="431"/>
                  <a:pt x="599" y="429"/>
                  <a:pt x="599" y="427"/>
                </a:cubicBezTo>
                <a:cubicBezTo>
                  <a:pt x="598" y="425"/>
                  <a:pt x="596" y="423"/>
                  <a:pt x="596" y="421"/>
                </a:cubicBezTo>
                <a:cubicBezTo>
                  <a:pt x="595" y="419"/>
                  <a:pt x="596" y="416"/>
                  <a:pt x="597" y="415"/>
                </a:cubicBezTo>
                <a:cubicBezTo>
                  <a:pt x="599" y="409"/>
                  <a:pt x="597" y="405"/>
                  <a:pt x="602" y="402"/>
                </a:cubicBezTo>
                <a:close/>
                <a:moveTo>
                  <a:pt x="609" y="162"/>
                </a:moveTo>
                <a:cubicBezTo>
                  <a:pt x="609" y="161"/>
                  <a:pt x="611" y="160"/>
                  <a:pt x="612" y="158"/>
                </a:cubicBezTo>
                <a:cubicBezTo>
                  <a:pt x="614" y="155"/>
                  <a:pt x="613" y="148"/>
                  <a:pt x="611" y="145"/>
                </a:cubicBezTo>
                <a:cubicBezTo>
                  <a:pt x="608" y="144"/>
                  <a:pt x="607" y="143"/>
                  <a:pt x="604" y="143"/>
                </a:cubicBezTo>
                <a:cubicBezTo>
                  <a:pt x="603" y="144"/>
                  <a:pt x="603" y="144"/>
                  <a:pt x="603" y="144"/>
                </a:cubicBezTo>
                <a:cubicBezTo>
                  <a:pt x="602" y="147"/>
                  <a:pt x="603" y="150"/>
                  <a:pt x="603" y="153"/>
                </a:cubicBezTo>
                <a:cubicBezTo>
                  <a:pt x="602" y="155"/>
                  <a:pt x="600" y="157"/>
                  <a:pt x="600" y="160"/>
                </a:cubicBezTo>
                <a:cubicBezTo>
                  <a:pt x="604" y="163"/>
                  <a:pt x="605" y="164"/>
                  <a:pt x="604" y="170"/>
                </a:cubicBezTo>
                <a:cubicBezTo>
                  <a:pt x="604" y="171"/>
                  <a:pt x="603" y="171"/>
                  <a:pt x="603" y="172"/>
                </a:cubicBezTo>
                <a:cubicBezTo>
                  <a:pt x="600" y="173"/>
                  <a:pt x="599" y="172"/>
                  <a:pt x="598" y="174"/>
                </a:cubicBezTo>
                <a:cubicBezTo>
                  <a:pt x="596" y="177"/>
                  <a:pt x="599" y="179"/>
                  <a:pt x="599" y="181"/>
                </a:cubicBezTo>
                <a:cubicBezTo>
                  <a:pt x="599" y="183"/>
                  <a:pt x="597" y="185"/>
                  <a:pt x="596" y="187"/>
                </a:cubicBezTo>
                <a:cubicBezTo>
                  <a:pt x="595" y="189"/>
                  <a:pt x="597" y="198"/>
                  <a:pt x="598" y="200"/>
                </a:cubicBezTo>
                <a:cubicBezTo>
                  <a:pt x="599" y="204"/>
                  <a:pt x="596" y="206"/>
                  <a:pt x="596" y="208"/>
                </a:cubicBezTo>
                <a:cubicBezTo>
                  <a:pt x="595" y="209"/>
                  <a:pt x="596" y="211"/>
                  <a:pt x="596" y="211"/>
                </a:cubicBezTo>
                <a:cubicBezTo>
                  <a:pt x="596" y="214"/>
                  <a:pt x="596" y="216"/>
                  <a:pt x="596" y="219"/>
                </a:cubicBezTo>
                <a:cubicBezTo>
                  <a:pt x="597" y="220"/>
                  <a:pt x="598" y="221"/>
                  <a:pt x="598" y="222"/>
                </a:cubicBezTo>
                <a:cubicBezTo>
                  <a:pt x="599" y="226"/>
                  <a:pt x="596" y="230"/>
                  <a:pt x="597" y="231"/>
                </a:cubicBezTo>
                <a:cubicBezTo>
                  <a:pt x="597" y="233"/>
                  <a:pt x="598" y="233"/>
                  <a:pt x="599" y="234"/>
                </a:cubicBezTo>
                <a:cubicBezTo>
                  <a:pt x="601" y="233"/>
                  <a:pt x="601" y="232"/>
                  <a:pt x="603" y="231"/>
                </a:cubicBezTo>
                <a:cubicBezTo>
                  <a:pt x="603" y="230"/>
                  <a:pt x="604" y="227"/>
                  <a:pt x="604" y="226"/>
                </a:cubicBezTo>
                <a:cubicBezTo>
                  <a:pt x="605" y="223"/>
                  <a:pt x="603" y="221"/>
                  <a:pt x="603" y="220"/>
                </a:cubicBezTo>
                <a:cubicBezTo>
                  <a:pt x="602" y="217"/>
                  <a:pt x="604" y="214"/>
                  <a:pt x="604" y="213"/>
                </a:cubicBezTo>
                <a:cubicBezTo>
                  <a:pt x="605" y="210"/>
                  <a:pt x="603" y="207"/>
                  <a:pt x="603" y="206"/>
                </a:cubicBezTo>
                <a:cubicBezTo>
                  <a:pt x="602" y="204"/>
                  <a:pt x="604" y="202"/>
                  <a:pt x="604" y="201"/>
                </a:cubicBezTo>
                <a:cubicBezTo>
                  <a:pt x="605" y="197"/>
                  <a:pt x="600" y="195"/>
                  <a:pt x="602" y="191"/>
                </a:cubicBezTo>
                <a:cubicBezTo>
                  <a:pt x="603" y="188"/>
                  <a:pt x="609" y="185"/>
                  <a:pt x="612" y="184"/>
                </a:cubicBezTo>
                <a:cubicBezTo>
                  <a:pt x="612" y="181"/>
                  <a:pt x="613" y="177"/>
                  <a:pt x="612" y="174"/>
                </a:cubicBezTo>
                <a:cubicBezTo>
                  <a:pt x="612" y="171"/>
                  <a:pt x="609" y="164"/>
                  <a:pt x="609" y="162"/>
                </a:cubicBezTo>
                <a:close/>
                <a:moveTo>
                  <a:pt x="296" y="593"/>
                </a:moveTo>
                <a:cubicBezTo>
                  <a:pt x="295" y="593"/>
                  <a:pt x="294" y="593"/>
                  <a:pt x="293" y="594"/>
                </a:cubicBezTo>
                <a:lnTo>
                  <a:pt x="292" y="594"/>
                </a:lnTo>
                <a:cubicBezTo>
                  <a:pt x="293" y="593"/>
                  <a:pt x="293" y="591"/>
                  <a:pt x="293" y="590"/>
                </a:cubicBezTo>
                <a:cubicBezTo>
                  <a:pt x="293" y="590"/>
                  <a:pt x="294" y="590"/>
                  <a:pt x="294" y="589"/>
                </a:cubicBezTo>
                <a:cubicBezTo>
                  <a:pt x="295" y="589"/>
                  <a:pt x="295" y="589"/>
                  <a:pt x="295" y="590"/>
                </a:cubicBezTo>
                <a:cubicBezTo>
                  <a:pt x="296" y="590"/>
                  <a:pt x="296" y="590"/>
                  <a:pt x="297" y="590"/>
                </a:cubicBezTo>
                <a:cubicBezTo>
                  <a:pt x="297" y="591"/>
                  <a:pt x="297" y="592"/>
                  <a:pt x="297" y="593"/>
                </a:cubicBezTo>
                <a:cubicBezTo>
                  <a:pt x="297" y="593"/>
                  <a:pt x="297" y="593"/>
                  <a:pt x="296" y="593"/>
                </a:cubicBezTo>
                <a:close/>
                <a:moveTo>
                  <a:pt x="390" y="585"/>
                </a:moveTo>
                <a:cubicBezTo>
                  <a:pt x="386" y="585"/>
                  <a:pt x="383" y="588"/>
                  <a:pt x="379" y="587"/>
                </a:cubicBezTo>
                <a:cubicBezTo>
                  <a:pt x="376" y="586"/>
                  <a:pt x="375" y="584"/>
                  <a:pt x="372" y="583"/>
                </a:cubicBezTo>
                <a:cubicBezTo>
                  <a:pt x="365" y="583"/>
                  <a:pt x="358" y="583"/>
                  <a:pt x="352" y="583"/>
                </a:cubicBezTo>
                <a:cubicBezTo>
                  <a:pt x="350" y="584"/>
                  <a:pt x="347" y="584"/>
                  <a:pt x="345" y="584"/>
                </a:cubicBezTo>
                <a:cubicBezTo>
                  <a:pt x="344" y="584"/>
                  <a:pt x="342" y="583"/>
                  <a:pt x="341" y="583"/>
                </a:cubicBezTo>
                <a:lnTo>
                  <a:pt x="333" y="583"/>
                </a:lnTo>
                <a:cubicBezTo>
                  <a:pt x="329" y="582"/>
                  <a:pt x="323" y="581"/>
                  <a:pt x="319" y="582"/>
                </a:cubicBezTo>
                <a:lnTo>
                  <a:pt x="307" y="582"/>
                </a:lnTo>
                <a:cubicBezTo>
                  <a:pt x="305" y="583"/>
                  <a:pt x="303" y="584"/>
                  <a:pt x="301" y="585"/>
                </a:cubicBezTo>
                <a:cubicBezTo>
                  <a:pt x="299" y="586"/>
                  <a:pt x="296" y="587"/>
                  <a:pt x="294" y="587"/>
                </a:cubicBezTo>
                <a:cubicBezTo>
                  <a:pt x="291" y="588"/>
                  <a:pt x="289" y="586"/>
                  <a:pt x="287" y="586"/>
                </a:cubicBezTo>
                <a:cubicBezTo>
                  <a:pt x="284" y="585"/>
                  <a:pt x="281" y="585"/>
                  <a:pt x="278" y="585"/>
                </a:cubicBezTo>
                <a:cubicBezTo>
                  <a:pt x="278" y="586"/>
                  <a:pt x="278" y="586"/>
                  <a:pt x="278" y="586"/>
                </a:cubicBezTo>
                <a:cubicBezTo>
                  <a:pt x="278" y="587"/>
                  <a:pt x="285" y="593"/>
                  <a:pt x="286" y="594"/>
                </a:cubicBezTo>
                <a:cubicBezTo>
                  <a:pt x="286" y="594"/>
                  <a:pt x="286" y="594"/>
                  <a:pt x="286" y="595"/>
                </a:cubicBezTo>
                <a:cubicBezTo>
                  <a:pt x="281" y="596"/>
                  <a:pt x="277" y="594"/>
                  <a:pt x="273" y="592"/>
                </a:cubicBezTo>
                <a:cubicBezTo>
                  <a:pt x="273" y="589"/>
                  <a:pt x="274" y="589"/>
                  <a:pt x="275" y="587"/>
                </a:cubicBezTo>
                <a:cubicBezTo>
                  <a:pt x="275" y="586"/>
                  <a:pt x="275" y="586"/>
                  <a:pt x="274" y="586"/>
                </a:cubicBezTo>
                <a:cubicBezTo>
                  <a:pt x="273" y="585"/>
                  <a:pt x="269" y="585"/>
                  <a:pt x="266" y="585"/>
                </a:cubicBezTo>
                <a:cubicBezTo>
                  <a:pt x="264" y="585"/>
                  <a:pt x="262" y="584"/>
                  <a:pt x="260" y="585"/>
                </a:cubicBezTo>
                <a:cubicBezTo>
                  <a:pt x="257" y="586"/>
                  <a:pt x="253" y="586"/>
                  <a:pt x="249" y="586"/>
                </a:cubicBezTo>
                <a:cubicBezTo>
                  <a:pt x="247" y="585"/>
                  <a:pt x="245" y="584"/>
                  <a:pt x="243" y="584"/>
                </a:cubicBezTo>
                <a:cubicBezTo>
                  <a:pt x="239" y="583"/>
                  <a:pt x="234" y="585"/>
                  <a:pt x="230" y="584"/>
                </a:cubicBezTo>
                <a:cubicBezTo>
                  <a:pt x="228" y="584"/>
                  <a:pt x="226" y="585"/>
                  <a:pt x="224" y="585"/>
                </a:cubicBezTo>
                <a:cubicBezTo>
                  <a:pt x="224" y="585"/>
                  <a:pt x="222" y="584"/>
                  <a:pt x="221" y="584"/>
                </a:cubicBezTo>
                <a:cubicBezTo>
                  <a:pt x="221" y="584"/>
                  <a:pt x="211" y="585"/>
                  <a:pt x="211" y="585"/>
                </a:cubicBezTo>
                <a:cubicBezTo>
                  <a:pt x="210" y="584"/>
                  <a:pt x="207" y="583"/>
                  <a:pt x="205" y="583"/>
                </a:cubicBezTo>
                <a:cubicBezTo>
                  <a:pt x="203" y="584"/>
                  <a:pt x="200" y="586"/>
                  <a:pt x="198" y="586"/>
                </a:cubicBezTo>
                <a:cubicBezTo>
                  <a:pt x="193" y="587"/>
                  <a:pt x="190" y="585"/>
                  <a:pt x="186" y="585"/>
                </a:cubicBezTo>
                <a:cubicBezTo>
                  <a:pt x="185" y="586"/>
                  <a:pt x="183" y="587"/>
                  <a:pt x="182" y="588"/>
                </a:cubicBezTo>
                <a:cubicBezTo>
                  <a:pt x="179" y="589"/>
                  <a:pt x="178" y="588"/>
                  <a:pt x="176" y="587"/>
                </a:cubicBezTo>
                <a:cubicBezTo>
                  <a:pt x="176" y="586"/>
                  <a:pt x="175" y="583"/>
                  <a:pt x="174" y="583"/>
                </a:cubicBezTo>
                <a:cubicBezTo>
                  <a:pt x="174" y="580"/>
                  <a:pt x="174" y="579"/>
                  <a:pt x="172" y="579"/>
                </a:cubicBezTo>
                <a:cubicBezTo>
                  <a:pt x="172" y="579"/>
                  <a:pt x="171" y="579"/>
                  <a:pt x="170" y="580"/>
                </a:cubicBezTo>
                <a:cubicBezTo>
                  <a:pt x="169" y="582"/>
                  <a:pt x="168" y="584"/>
                  <a:pt x="167" y="585"/>
                </a:cubicBezTo>
                <a:cubicBezTo>
                  <a:pt x="165" y="586"/>
                  <a:pt x="163" y="586"/>
                  <a:pt x="162" y="588"/>
                </a:cubicBezTo>
                <a:cubicBezTo>
                  <a:pt x="160" y="587"/>
                  <a:pt x="159" y="586"/>
                  <a:pt x="158" y="584"/>
                </a:cubicBezTo>
                <a:cubicBezTo>
                  <a:pt x="155" y="584"/>
                  <a:pt x="152" y="584"/>
                  <a:pt x="149" y="583"/>
                </a:cubicBezTo>
                <a:lnTo>
                  <a:pt x="145" y="583"/>
                </a:lnTo>
                <a:cubicBezTo>
                  <a:pt x="143" y="583"/>
                  <a:pt x="141" y="581"/>
                  <a:pt x="138" y="582"/>
                </a:cubicBezTo>
                <a:cubicBezTo>
                  <a:pt x="137" y="582"/>
                  <a:pt x="135" y="583"/>
                  <a:pt x="134" y="584"/>
                </a:cubicBezTo>
                <a:lnTo>
                  <a:pt x="130" y="584"/>
                </a:lnTo>
                <a:cubicBezTo>
                  <a:pt x="126" y="585"/>
                  <a:pt x="119" y="587"/>
                  <a:pt x="114" y="586"/>
                </a:cubicBezTo>
                <a:cubicBezTo>
                  <a:pt x="112" y="585"/>
                  <a:pt x="108" y="586"/>
                  <a:pt x="106" y="585"/>
                </a:cubicBezTo>
                <a:cubicBezTo>
                  <a:pt x="105" y="585"/>
                  <a:pt x="103" y="584"/>
                  <a:pt x="102" y="584"/>
                </a:cubicBezTo>
                <a:lnTo>
                  <a:pt x="93" y="584"/>
                </a:lnTo>
                <a:cubicBezTo>
                  <a:pt x="89" y="582"/>
                  <a:pt x="81" y="582"/>
                  <a:pt x="75" y="582"/>
                </a:cubicBezTo>
                <a:cubicBezTo>
                  <a:pt x="74" y="582"/>
                  <a:pt x="74" y="583"/>
                  <a:pt x="73" y="583"/>
                </a:cubicBezTo>
                <a:cubicBezTo>
                  <a:pt x="72" y="589"/>
                  <a:pt x="78" y="585"/>
                  <a:pt x="81" y="587"/>
                </a:cubicBezTo>
                <a:cubicBezTo>
                  <a:pt x="83" y="588"/>
                  <a:pt x="84" y="591"/>
                  <a:pt x="87" y="592"/>
                </a:cubicBezTo>
                <a:cubicBezTo>
                  <a:pt x="90" y="593"/>
                  <a:pt x="93" y="592"/>
                  <a:pt x="96" y="592"/>
                </a:cubicBezTo>
                <a:cubicBezTo>
                  <a:pt x="98" y="593"/>
                  <a:pt x="101" y="594"/>
                  <a:pt x="104" y="594"/>
                </a:cubicBezTo>
                <a:cubicBezTo>
                  <a:pt x="106" y="593"/>
                  <a:pt x="112" y="593"/>
                  <a:pt x="114" y="593"/>
                </a:cubicBezTo>
                <a:cubicBezTo>
                  <a:pt x="119" y="595"/>
                  <a:pt x="124" y="597"/>
                  <a:pt x="130" y="595"/>
                </a:cubicBezTo>
                <a:lnTo>
                  <a:pt x="135" y="595"/>
                </a:lnTo>
                <a:cubicBezTo>
                  <a:pt x="142" y="593"/>
                  <a:pt x="154" y="594"/>
                  <a:pt x="161" y="596"/>
                </a:cubicBezTo>
                <a:cubicBezTo>
                  <a:pt x="164" y="596"/>
                  <a:pt x="167" y="596"/>
                  <a:pt x="169" y="596"/>
                </a:cubicBezTo>
                <a:cubicBezTo>
                  <a:pt x="171" y="597"/>
                  <a:pt x="172" y="598"/>
                  <a:pt x="174" y="599"/>
                </a:cubicBezTo>
                <a:cubicBezTo>
                  <a:pt x="180" y="600"/>
                  <a:pt x="183" y="596"/>
                  <a:pt x="188" y="597"/>
                </a:cubicBezTo>
                <a:cubicBezTo>
                  <a:pt x="190" y="597"/>
                  <a:pt x="191" y="599"/>
                  <a:pt x="193" y="599"/>
                </a:cubicBezTo>
                <a:cubicBezTo>
                  <a:pt x="196" y="599"/>
                  <a:pt x="199" y="599"/>
                  <a:pt x="201" y="599"/>
                </a:cubicBezTo>
                <a:cubicBezTo>
                  <a:pt x="203" y="599"/>
                  <a:pt x="206" y="601"/>
                  <a:pt x="208" y="601"/>
                </a:cubicBezTo>
                <a:cubicBezTo>
                  <a:pt x="211" y="600"/>
                  <a:pt x="215" y="598"/>
                  <a:pt x="219" y="598"/>
                </a:cubicBezTo>
                <a:cubicBezTo>
                  <a:pt x="225" y="599"/>
                  <a:pt x="232" y="600"/>
                  <a:pt x="237" y="601"/>
                </a:cubicBezTo>
                <a:cubicBezTo>
                  <a:pt x="240" y="601"/>
                  <a:pt x="243" y="599"/>
                  <a:pt x="247" y="600"/>
                </a:cubicBezTo>
                <a:cubicBezTo>
                  <a:pt x="252" y="601"/>
                  <a:pt x="257" y="602"/>
                  <a:pt x="263" y="600"/>
                </a:cubicBezTo>
                <a:cubicBezTo>
                  <a:pt x="267" y="599"/>
                  <a:pt x="273" y="601"/>
                  <a:pt x="276" y="601"/>
                </a:cubicBezTo>
                <a:cubicBezTo>
                  <a:pt x="277" y="601"/>
                  <a:pt x="279" y="600"/>
                  <a:pt x="281" y="601"/>
                </a:cubicBezTo>
                <a:cubicBezTo>
                  <a:pt x="282" y="601"/>
                  <a:pt x="284" y="602"/>
                  <a:pt x="285" y="602"/>
                </a:cubicBezTo>
                <a:cubicBezTo>
                  <a:pt x="289" y="603"/>
                  <a:pt x="292" y="600"/>
                  <a:pt x="295" y="599"/>
                </a:cubicBezTo>
                <a:lnTo>
                  <a:pt x="300" y="599"/>
                </a:lnTo>
                <a:cubicBezTo>
                  <a:pt x="306" y="599"/>
                  <a:pt x="313" y="601"/>
                  <a:pt x="319" y="599"/>
                </a:cubicBezTo>
                <a:cubicBezTo>
                  <a:pt x="323" y="598"/>
                  <a:pt x="323" y="596"/>
                  <a:pt x="326" y="594"/>
                </a:cubicBezTo>
                <a:cubicBezTo>
                  <a:pt x="326" y="593"/>
                  <a:pt x="325" y="592"/>
                  <a:pt x="326" y="591"/>
                </a:cubicBezTo>
                <a:cubicBezTo>
                  <a:pt x="326" y="590"/>
                  <a:pt x="326" y="590"/>
                  <a:pt x="327" y="590"/>
                </a:cubicBezTo>
                <a:cubicBezTo>
                  <a:pt x="329" y="590"/>
                  <a:pt x="331" y="589"/>
                  <a:pt x="333" y="590"/>
                </a:cubicBezTo>
                <a:cubicBezTo>
                  <a:pt x="333" y="591"/>
                  <a:pt x="333" y="591"/>
                  <a:pt x="334" y="591"/>
                </a:cubicBezTo>
                <a:cubicBezTo>
                  <a:pt x="333" y="595"/>
                  <a:pt x="333" y="595"/>
                  <a:pt x="335" y="599"/>
                </a:cubicBezTo>
                <a:cubicBezTo>
                  <a:pt x="341" y="600"/>
                  <a:pt x="343" y="599"/>
                  <a:pt x="347" y="597"/>
                </a:cubicBezTo>
                <a:cubicBezTo>
                  <a:pt x="349" y="597"/>
                  <a:pt x="350" y="596"/>
                  <a:pt x="351" y="596"/>
                </a:cubicBezTo>
                <a:cubicBezTo>
                  <a:pt x="353" y="595"/>
                  <a:pt x="356" y="591"/>
                  <a:pt x="358" y="592"/>
                </a:cubicBezTo>
                <a:cubicBezTo>
                  <a:pt x="361" y="593"/>
                  <a:pt x="361" y="595"/>
                  <a:pt x="364" y="596"/>
                </a:cubicBezTo>
                <a:cubicBezTo>
                  <a:pt x="366" y="596"/>
                  <a:pt x="368" y="596"/>
                  <a:pt x="370" y="596"/>
                </a:cubicBezTo>
                <a:cubicBezTo>
                  <a:pt x="378" y="598"/>
                  <a:pt x="380" y="596"/>
                  <a:pt x="385" y="593"/>
                </a:cubicBezTo>
                <a:cubicBezTo>
                  <a:pt x="386" y="592"/>
                  <a:pt x="388" y="591"/>
                  <a:pt x="389" y="590"/>
                </a:cubicBezTo>
                <a:cubicBezTo>
                  <a:pt x="390" y="590"/>
                  <a:pt x="390" y="588"/>
                  <a:pt x="391" y="588"/>
                </a:cubicBezTo>
                <a:cubicBezTo>
                  <a:pt x="391" y="587"/>
                  <a:pt x="391" y="587"/>
                  <a:pt x="391" y="586"/>
                </a:cubicBezTo>
                <a:cubicBezTo>
                  <a:pt x="390" y="586"/>
                  <a:pt x="390" y="586"/>
                  <a:pt x="390" y="585"/>
                </a:cubicBezTo>
                <a:close/>
                <a:moveTo>
                  <a:pt x="493" y="314"/>
                </a:moveTo>
                <a:cubicBezTo>
                  <a:pt x="497" y="314"/>
                  <a:pt x="498" y="315"/>
                  <a:pt x="501" y="316"/>
                </a:cubicBezTo>
                <a:cubicBezTo>
                  <a:pt x="499" y="317"/>
                  <a:pt x="497" y="316"/>
                  <a:pt x="495" y="316"/>
                </a:cubicBezTo>
                <a:cubicBezTo>
                  <a:pt x="494" y="316"/>
                  <a:pt x="493" y="315"/>
                  <a:pt x="492" y="315"/>
                </a:cubicBezTo>
                <a:cubicBezTo>
                  <a:pt x="492" y="314"/>
                  <a:pt x="493" y="314"/>
                  <a:pt x="493" y="314"/>
                </a:cubicBezTo>
                <a:close/>
                <a:moveTo>
                  <a:pt x="363" y="551"/>
                </a:moveTo>
                <a:cubicBezTo>
                  <a:pt x="362" y="550"/>
                  <a:pt x="363" y="550"/>
                  <a:pt x="362" y="550"/>
                </a:cubicBezTo>
                <a:cubicBezTo>
                  <a:pt x="361" y="550"/>
                  <a:pt x="360" y="550"/>
                  <a:pt x="360" y="549"/>
                </a:cubicBezTo>
                <a:lnTo>
                  <a:pt x="364" y="550"/>
                </a:lnTo>
                <a:cubicBezTo>
                  <a:pt x="364" y="550"/>
                  <a:pt x="363" y="550"/>
                  <a:pt x="363" y="551"/>
                </a:cubicBezTo>
                <a:close/>
                <a:moveTo>
                  <a:pt x="333" y="326"/>
                </a:moveTo>
                <a:cubicBezTo>
                  <a:pt x="332" y="326"/>
                  <a:pt x="332" y="327"/>
                  <a:pt x="331" y="326"/>
                </a:cubicBezTo>
                <a:cubicBezTo>
                  <a:pt x="330" y="326"/>
                  <a:pt x="330" y="325"/>
                  <a:pt x="329" y="325"/>
                </a:cubicBezTo>
                <a:cubicBezTo>
                  <a:pt x="329" y="323"/>
                  <a:pt x="330" y="323"/>
                  <a:pt x="330" y="322"/>
                </a:cubicBezTo>
                <a:cubicBezTo>
                  <a:pt x="331" y="321"/>
                  <a:pt x="331" y="321"/>
                  <a:pt x="331" y="321"/>
                </a:cubicBezTo>
                <a:cubicBezTo>
                  <a:pt x="332" y="321"/>
                  <a:pt x="332" y="321"/>
                  <a:pt x="332" y="322"/>
                </a:cubicBezTo>
                <a:cubicBezTo>
                  <a:pt x="333" y="322"/>
                  <a:pt x="333" y="323"/>
                  <a:pt x="334" y="323"/>
                </a:cubicBezTo>
                <a:cubicBezTo>
                  <a:pt x="334" y="325"/>
                  <a:pt x="334" y="325"/>
                  <a:pt x="333" y="326"/>
                </a:cubicBezTo>
                <a:close/>
                <a:moveTo>
                  <a:pt x="548" y="332"/>
                </a:moveTo>
                <a:cubicBezTo>
                  <a:pt x="549" y="334"/>
                  <a:pt x="549" y="336"/>
                  <a:pt x="550" y="337"/>
                </a:cubicBezTo>
                <a:cubicBezTo>
                  <a:pt x="550" y="338"/>
                  <a:pt x="550" y="338"/>
                  <a:pt x="550" y="338"/>
                </a:cubicBezTo>
                <a:cubicBezTo>
                  <a:pt x="550" y="338"/>
                  <a:pt x="549" y="338"/>
                  <a:pt x="547" y="337"/>
                </a:cubicBezTo>
                <a:cubicBezTo>
                  <a:pt x="545" y="334"/>
                  <a:pt x="542" y="331"/>
                  <a:pt x="540" y="327"/>
                </a:cubicBezTo>
                <a:cubicBezTo>
                  <a:pt x="543" y="328"/>
                  <a:pt x="546" y="330"/>
                  <a:pt x="548" y="332"/>
                </a:cubicBezTo>
                <a:close/>
                <a:moveTo>
                  <a:pt x="558" y="328"/>
                </a:moveTo>
                <a:cubicBezTo>
                  <a:pt x="558" y="328"/>
                  <a:pt x="559" y="328"/>
                  <a:pt x="559" y="327"/>
                </a:cubicBezTo>
                <a:cubicBezTo>
                  <a:pt x="560" y="327"/>
                  <a:pt x="561" y="328"/>
                  <a:pt x="561" y="328"/>
                </a:cubicBezTo>
                <a:cubicBezTo>
                  <a:pt x="562" y="329"/>
                  <a:pt x="563" y="329"/>
                  <a:pt x="563" y="330"/>
                </a:cubicBezTo>
                <a:cubicBezTo>
                  <a:pt x="563" y="331"/>
                  <a:pt x="563" y="331"/>
                  <a:pt x="562" y="332"/>
                </a:cubicBezTo>
                <a:cubicBezTo>
                  <a:pt x="562" y="332"/>
                  <a:pt x="561" y="333"/>
                  <a:pt x="560" y="333"/>
                </a:cubicBezTo>
                <a:cubicBezTo>
                  <a:pt x="559" y="333"/>
                  <a:pt x="558" y="333"/>
                  <a:pt x="557" y="332"/>
                </a:cubicBezTo>
                <a:cubicBezTo>
                  <a:pt x="557" y="330"/>
                  <a:pt x="557" y="329"/>
                  <a:pt x="558" y="328"/>
                </a:cubicBezTo>
                <a:close/>
                <a:moveTo>
                  <a:pt x="567" y="308"/>
                </a:moveTo>
                <a:cubicBezTo>
                  <a:pt x="568" y="308"/>
                  <a:pt x="568" y="308"/>
                  <a:pt x="569" y="308"/>
                </a:cubicBezTo>
                <a:cubicBezTo>
                  <a:pt x="570" y="309"/>
                  <a:pt x="570" y="309"/>
                  <a:pt x="571" y="309"/>
                </a:cubicBezTo>
                <a:cubicBezTo>
                  <a:pt x="570" y="312"/>
                  <a:pt x="567" y="315"/>
                  <a:pt x="564" y="313"/>
                </a:cubicBezTo>
                <a:cubicBezTo>
                  <a:pt x="562" y="313"/>
                  <a:pt x="562" y="312"/>
                  <a:pt x="561" y="311"/>
                </a:cubicBezTo>
                <a:cubicBezTo>
                  <a:pt x="561" y="308"/>
                  <a:pt x="565" y="309"/>
                  <a:pt x="567" y="308"/>
                </a:cubicBezTo>
                <a:close/>
                <a:moveTo>
                  <a:pt x="566" y="440"/>
                </a:moveTo>
                <a:lnTo>
                  <a:pt x="566" y="441"/>
                </a:lnTo>
                <a:lnTo>
                  <a:pt x="565" y="433"/>
                </a:lnTo>
                <a:cubicBezTo>
                  <a:pt x="566" y="433"/>
                  <a:pt x="566" y="434"/>
                  <a:pt x="567" y="434"/>
                </a:cubicBezTo>
                <a:cubicBezTo>
                  <a:pt x="567" y="436"/>
                  <a:pt x="568" y="439"/>
                  <a:pt x="566" y="440"/>
                </a:cubicBezTo>
                <a:close/>
                <a:moveTo>
                  <a:pt x="565" y="403"/>
                </a:moveTo>
                <a:cubicBezTo>
                  <a:pt x="564" y="402"/>
                  <a:pt x="564" y="397"/>
                  <a:pt x="564" y="394"/>
                </a:cubicBezTo>
                <a:cubicBezTo>
                  <a:pt x="566" y="397"/>
                  <a:pt x="565" y="400"/>
                  <a:pt x="565" y="403"/>
                </a:cubicBezTo>
                <a:close/>
                <a:moveTo>
                  <a:pt x="502" y="560"/>
                </a:moveTo>
                <a:cubicBezTo>
                  <a:pt x="509" y="558"/>
                  <a:pt x="514" y="562"/>
                  <a:pt x="518" y="563"/>
                </a:cubicBezTo>
                <a:cubicBezTo>
                  <a:pt x="521" y="563"/>
                  <a:pt x="525" y="564"/>
                  <a:pt x="529" y="564"/>
                </a:cubicBezTo>
                <a:cubicBezTo>
                  <a:pt x="530" y="564"/>
                  <a:pt x="534" y="567"/>
                  <a:pt x="535" y="568"/>
                </a:cubicBezTo>
                <a:cubicBezTo>
                  <a:pt x="537" y="568"/>
                  <a:pt x="537" y="568"/>
                  <a:pt x="538" y="567"/>
                </a:cubicBezTo>
                <a:cubicBezTo>
                  <a:pt x="538" y="564"/>
                  <a:pt x="535" y="563"/>
                  <a:pt x="535" y="559"/>
                </a:cubicBezTo>
                <a:cubicBezTo>
                  <a:pt x="536" y="558"/>
                  <a:pt x="536" y="558"/>
                  <a:pt x="536" y="557"/>
                </a:cubicBezTo>
                <a:cubicBezTo>
                  <a:pt x="537" y="557"/>
                  <a:pt x="538" y="556"/>
                  <a:pt x="539" y="556"/>
                </a:cubicBezTo>
                <a:cubicBezTo>
                  <a:pt x="541" y="555"/>
                  <a:pt x="543" y="556"/>
                  <a:pt x="544" y="556"/>
                </a:cubicBezTo>
                <a:cubicBezTo>
                  <a:pt x="551" y="557"/>
                  <a:pt x="559" y="557"/>
                  <a:pt x="563" y="553"/>
                </a:cubicBezTo>
                <a:cubicBezTo>
                  <a:pt x="566" y="551"/>
                  <a:pt x="564" y="544"/>
                  <a:pt x="565" y="539"/>
                </a:cubicBezTo>
                <a:cubicBezTo>
                  <a:pt x="566" y="537"/>
                  <a:pt x="567" y="535"/>
                  <a:pt x="568" y="534"/>
                </a:cubicBezTo>
                <a:cubicBezTo>
                  <a:pt x="569" y="530"/>
                  <a:pt x="568" y="525"/>
                  <a:pt x="569" y="521"/>
                </a:cubicBezTo>
                <a:cubicBezTo>
                  <a:pt x="570" y="519"/>
                  <a:pt x="570" y="517"/>
                  <a:pt x="571" y="516"/>
                </a:cubicBezTo>
                <a:cubicBezTo>
                  <a:pt x="571" y="515"/>
                  <a:pt x="572" y="514"/>
                  <a:pt x="572" y="513"/>
                </a:cubicBezTo>
                <a:cubicBezTo>
                  <a:pt x="574" y="508"/>
                  <a:pt x="567" y="504"/>
                  <a:pt x="569" y="498"/>
                </a:cubicBezTo>
                <a:cubicBezTo>
                  <a:pt x="570" y="490"/>
                  <a:pt x="576" y="486"/>
                  <a:pt x="578" y="480"/>
                </a:cubicBezTo>
                <a:cubicBezTo>
                  <a:pt x="579" y="477"/>
                  <a:pt x="576" y="474"/>
                  <a:pt x="576" y="470"/>
                </a:cubicBezTo>
                <a:cubicBezTo>
                  <a:pt x="577" y="469"/>
                  <a:pt x="578" y="467"/>
                  <a:pt x="577" y="465"/>
                </a:cubicBezTo>
                <a:cubicBezTo>
                  <a:pt x="576" y="461"/>
                  <a:pt x="575" y="457"/>
                  <a:pt x="574" y="453"/>
                </a:cubicBezTo>
                <a:cubicBezTo>
                  <a:pt x="574" y="450"/>
                  <a:pt x="573" y="447"/>
                  <a:pt x="573" y="443"/>
                </a:cubicBezTo>
                <a:cubicBezTo>
                  <a:pt x="572" y="441"/>
                  <a:pt x="571" y="438"/>
                  <a:pt x="570" y="436"/>
                </a:cubicBezTo>
                <a:cubicBezTo>
                  <a:pt x="570" y="434"/>
                  <a:pt x="572" y="432"/>
                  <a:pt x="572" y="431"/>
                </a:cubicBezTo>
                <a:cubicBezTo>
                  <a:pt x="573" y="429"/>
                  <a:pt x="574" y="423"/>
                  <a:pt x="574" y="421"/>
                </a:cubicBezTo>
                <a:cubicBezTo>
                  <a:pt x="573" y="420"/>
                  <a:pt x="571" y="418"/>
                  <a:pt x="571" y="416"/>
                </a:cubicBezTo>
                <a:lnTo>
                  <a:pt x="573" y="401"/>
                </a:lnTo>
                <a:cubicBezTo>
                  <a:pt x="572" y="398"/>
                  <a:pt x="570" y="396"/>
                  <a:pt x="571" y="392"/>
                </a:cubicBezTo>
                <a:cubicBezTo>
                  <a:pt x="572" y="386"/>
                  <a:pt x="576" y="383"/>
                  <a:pt x="578" y="377"/>
                </a:cubicBezTo>
                <a:cubicBezTo>
                  <a:pt x="579" y="372"/>
                  <a:pt x="573" y="367"/>
                  <a:pt x="573" y="364"/>
                </a:cubicBezTo>
                <a:cubicBezTo>
                  <a:pt x="571" y="359"/>
                  <a:pt x="573" y="356"/>
                  <a:pt x="573" y="353"/>
                </a:cubicBezTo>
                <a:cubicBezTo>
                  <a:pt x="573" y="349"/>
                  <a:pt x="571" y="345"/>
                  <a:pt x="572" y="341"/>
                </a:cubicBezTo>
                <a:cubicBezTo>
                  <a:pt x="573" y="336"/>
                  <a:pt x="577" y="329"/>
                  <a:pt x="581" y="326"/>
                </a:cubicBezTo>
                <a:cubicBezTo>
                  <a:pt x="581" y="322"/>
                  <a:pt x="580" y="319"/>
                  <a:pt x="578" y="316"/>
                </a:cubicBezTo>
                <a:cubicBezTo>
                  <a:pt x="578" y="314"/>
                  <a:pt x="576" y="313"/>
                  <a:pt x="576" y="312"/>
                </a:cubicBezTo>
                <a:cubicBezTo>
                  <a:pt x="576" y="310"/>
                  <a:pt x="576" y="306"/>
                  <a:pt x="577" y="305"/>
                </a:cubicBezTo>
                <a:cubicBezTo>
                  <a:pt x="577" y="303"/>
                  <a:pt x="577" y="303"/>
                  <a:pt x="576" y="303"/>
                </a:cubicBezTo>
                <a:cubicBezTo>
                  <a:pt x="573" y="303"/>
                  <a:pt x="571" y="305"/>
                  <a:pt x="568" y="304"/>
                </a:cubicBezTo>
                <a:cubicBezTo>
                  <a:pt x="562" y="302"/>
                  <a:pt x="559" y="301"/>
                  <a:pt x="553" y="304"/>
                </a:cubicBezTo>
                <a:cubicBezTo>
                  <a:pt x="554" y="305"/>
                  <a:pt x="554" y="308"/>
                  <a:pt x="555" y="309"/>
                </a:cubicBezTo>
                <a:cubicBezTo>
                  <a:pt x="555" y="310"/>
                  <a:pt x="555" y="310"/>
                  <a:pt x="554" y="311"/>
                </a:cubicBezTo>
                <a:cubicBezTo>
                  <a:pt x="550" y="311"/>
                  <a:pt x="551" y="308"/>
                  <a:pt x="548" y="307"/>
                </a:cubicBezTo>
                <a:cubicBezTo>
                  <a:pt x="546" y="306"/>
                  <a:pt x="544" y="306"/>
                  <a:pt x="542" y="306"/>
                </a:cubicBezTo>
                <a:cubicBezTo>
                  <a:pt x="540" y="305"/>
                  <a:pt x="540" y="304"/>
                  <a:pt x="539" y="303"/>
                </a:cubicBezTo>
                <a:cubicBezTo>
                  <a:pt x="536" y="301"/>
                  <a:pt x="532" y="302"/>
                  <a:pt x="529" y="302"/>
                </a:cubicBezTo>
                <a:cubicBezTo>
                  <a:pt x="527" y="303"/>
                  <a:pt x="519" y="304"/>
                  <a:pt x="516" y="303"/>
                </a:cubicBezTo>
                <a:cubicBezTo>
                  <a:pt x="515" y="303"/>
                  <a:pt x="514" y="303"/>
                  <a:pt x="513" y="303"/>
                </a:cubicBezTo>
                <a:cubicBezTo>
                  <a:pt x="511" y="304"/>
                  <a:pt x="510" y="306"/>
                  <a:pt x="508" y="307"/>
                </a:cubicBezTo>
                <a:cubicBezTo>
                  <a:pt x="506" y="308"/>
                  <a:pt x="501" y="308"/>
                  <a:pt x="498" y="307"/>
                </a:cubicBezTo>
                <a:cubicBezTo>
                  <a:pt x="497" y="307"/>
                  <a:pt x="496" y="306"/>
                  <a:pt x="495" y="306"/>
                </a:cubicBezTo>
                <a:cubicBezTo>
                  <a:pt x="493" y="305"/>
                  <a:pt x="491" y="306"/>
                  <a:pt x="490" y="306"/>
                </a:cubicBezTo>
                <a:cubicBezTo>
                  <a:pt x="487" y="306"/>
                  <a:pt x="485" y="305"/>
                  <a:pt x="481" y="306"/>
                </a:cubicBezTo>
                <a:cubicBezTo>
                  <a:pt x="479" y="306"/>
                  <a:pt x="469" y="307"/>
                  <a:pt x="467" y="307"/>
                </a:cubicBezTo>
                <a:cubicBezTo>
                  <a:pt x="466" y="306"/>
                  <a:pt x="464" y="306"/>
                  <a:pt x="463" y="305"/>
                </a:cubicBezTo>
                <a:cubicBezTo>
                  <a:pt x="463" y="306"/>
                  <a:pt x="463" y="306"/>
                  <a:pt x="464" y="306"/>
                </a:cubicBezTo>
                <a:cubicBezTo>
                  <a:pt x="453" y="304"/>
                  <a:pt x="445" y="303"/>
                  <a:pt x="445" y="303"/>
                </a:cubicBezTo>
                <a:cubicBezTo>
                  <a:pt x="445" y="303"/>
                  <a:pt x="445" y="303"/>
                  <a:pt x="445" y="303"/>
                </a:cubicBezTo>
                <a:cubicBezTo>
                  <a:pt x="444" y="303"/>
                  <a:pt x="443" y="302"/>
                  <a:pt x="443" y="302"/>
                </a:cubicBezTo>
                <a:cubicBezTo>
                  <a:pt x="441" y="302"/>
                  <a:pt x="437" y="303"/>
                  <a:pt x="434" y="303"/>
                </a:cubicBezTo>
                <a:cubicBezTo>
                  <a:pt x="424" y="303"/>
                  <a:pt x="415" y="303"/>
                  <a:pt x="407" y="305"/>
                </a:cubicBezTo>
                <a:cubicBezTo>
                  <a:pt x="401" y="306"/>
                  <a:pt x="395" y="301"/>
                  <a:pt x="388" y="303"/>
                </a:cubicBezTo>
                <a:cubicBezTo>
                  <a:pt x="385" y="304"/>
                  <a:pt x="384" y="308"/>
                  <a:pt x="381" y="309"/>
                </a:cubicBezTo>
                <a:cubicBezTo>
                  <a:pt x="378" y="310"/>
                  <a:pt x="376" y="308"/>
                  <a:pt x="374" y="307"/>
                </a:cubicBezTo>
                <a:cubicBezTo>
                  <a:pt x="369" y="305"/>
                  <a:pt x="364" y="305"/>
                  <a:pt x="359" y="304"/>
                </a:cubicBezTo>
                <a:cubicBezTo>
                  <a:pt x="352" y="302"/>
                  <a:pt x="348" y="307"/>
                  <a:pt x="343" y="308"/>
                </a:cubicBezTo>
                <a:cubicBezTo>
                  <a:pt x="339" y="309"/>
                  <a:pt x="335" y="307"/>
                  <a:pt x="331" y="308"/>
                </a:cubicBezTo>
                <a:cubicBezTo>
                  <a:pt x="328" y="310"/>
                  <a:pt x="325" y="315"/>
                  <a:pt x="324" y="319"/>
                </a:cubicBezTo>
                <a:lnTo>
                  <a:pt x="325" y="322"/>
                </a:lnTo>
                <a:cubicBezTo>
                  <a:pt x="324" y="325"/>
                  <a:pt x="320" y="327"/>
                  <a:pt x="319" y="329"/>
                </a:cubicBezTo>
                <a:cubicBezTo>
                  <a:pt x="318" y="332"/>
                  <a:pt x="320" y="334"/>
                  <a:pt x="319" y="337"/>
                </a:cubicBezTo>
                <a:cubicBezTo>
                  <a:pt x="318" y="341"/>
                  <a:pt x="316" y="346"/>
                  <a:pt x="319" y="350"/>
                </a:cubicBezTo>
                <a:cubicBezTo>
                  <a:pt x="320" y="353"/>
                  <a:pt x="324" y="354"/>
                  <a:pt x="325" y="357"/>
                </a:cubicBezTo>
                <a:cubicBezTo>
                  <a:pt x="325" y="359"/>
                  <a:pt x="321" y="364"/>
                  <a:pt x="321" y="366"/>
                </a:cubicBezTo>
                <a:cubicBezTo>
                  <a:pt x="320" y="369"/>
                  <a:pt x="322" y="371"/>
                  <a:pt x="323" y="373"/>
                </a:cubicBezTo>
                <a:cubicBezTo>
                  <a:pt x="323" y="376"/>
                  <a:pt x="324" y="378"/>
                  <a:pt x="324" y="380"/>
                </a:cubicBezTo>
                <a:cubicBezTo>
                  <a:pt x="325" y="383"/>
                  <a:pt x="321" y="386"/>
                  <a:pt x="322" y="389"/>
                </a:cubicBezTo>
                <a:cubicBezTo>
                  <a:pt x="323" y="391"/>
                  <a:pt x="324" y="394"/>
                  <a:pt x="325" y="395"/>
                </a:cubicBezTo>
                <a:cubicBezTo>
                  <a:pt x="326" y="399"/>
                  <a:pt x="323" y="402"/>
                  <a:pt x="323" y="405"/>
                </a:cubicBezTo>
                <a:cubicBezTo>
                  <a:pt x="322" y="409"/>
                  <a:pt x="325" y="413"/>
                  <a:pt x="323" y="416"/>
                </a:cubicBezTo>
                <a:cubicBezTo>
                  <a:pt x="323" y="419"/>
                  <a:pt x="322" y="428"/>
                  <a:pt x="324" y="430"/>
                </a:cubicBezTo>
                <a:cubicBezTo>
                  <a:pt x="325" y="430"/>
                  <a:pt x="327" y="430"/>
                  <a:pt x="329" y="430"/>
                </a:cubicBezTo>
                <a:lnTo>
                  <a:pt x="329" y="435"/>
                </a:lnTo>
                <a:cubicBezTo>
                  <a:pt x="328" y="436"/>
                  <a:pt x="327" y="438"/>
                  <a:pt x="325" y="440"/>
                </a:cubicBezTo>
                <a:cubicBezTo>
                  <a:pt x="324" y="442"/>
                  <a:pt x="323" y="443"/>
                  <a:pt x="323" y="445"/>
                </a:cubicBezTo>
                <a:lnTo>
                  <a:pt x="323" y="448"/>
                </a:lnTo>
                <a:cubicBezTo>
                  <a:pt x="323" y="449"/>
                  <a:pt x="322" y="451"/>
                  <a:pt x="322" y="452"/>
                </a:cubicBezTo>
                <a:cubicBezTo>
                  <a:pt x="321" y="454"/>
                  <a:pt x="322" y="456"/>
                  <a:pt x="323" y="457"/>
                </a:cubicBezTo>
                <a:cubicBezTo>
                  <a:pt x="323" y="458"/>
                  <a:pt x="323" y="459"/>
                  <a:pt x="323" y="460"/>
                </a:cubicBezTo>
                <a:cubicBezTo>
                  <a:pt x="324" y="462"/>
                  <a:pt x="326" y="463"/>
                  <a:pt x="326" y="465"/>
                </a:cubicBezTo>
                <a:cubicBezTo>
                  <a:pt x="327" y="466"/>
                  <a:pt x="327" y="467"/>
                  <a:pt x="328" y="468"/>
                </a:cubicBezTo>
                <a:cubicBezTo>
                  <a:pt x="328" y="469"/>
                  <a:pt x="329" y="469"/>
                  <a:pt x="329" y="470"/>
                </a:cubicBezTo>
                <a:cubicBezTo>
                  <a:pt x="331" y="471"/>
                  <a:pt x="331" y="474"/>
                  <a:pt x="332" y="475"/>
                </a:cubicBezTo>
                <a:cubicBezTo>
                  <a:pt x="332" y="480"/>
                  <a:pt x="329" y="481"/>
                  <a:pt x="328" y="485"/>
                </a:cubicBezTo>
                <a:cubicBezTo>
                  <a:pt x="327" y="487"/>
                  <a:pt x="328" y="489"/>
                  <a:pt x="326" y="491"/>
                </a:cubicBezTo>
                <a:cubicBezTo>
                  <a:pt x="325" y="493"/>
                  <a:pt x="322" y="494"/>
                  <a:pt x="321" y="495"/>
                </a:cubicBezTo>
                <a:cubicBezTo>
                  <a:pt x="320" y="496"/>
                  <a:pt x="320" y="497"/>
                  <a:pt x="319" y="497"/>
                </a:cubicBezTo>
                <a:cubicBezTo>
                  <a:pt x="319" y="504"/>
                  <a:pt x="326" y="511"/>
                  <a:pt x="325" y="518"/>
                </a:cubicBezTo>
                <a:cubicBezTo>
                  <a:pt x="324" y="522"/>
                  <a:pt x="321" y="523"/>
                  <a:pt x="320" y="527"/>
                </a:cubicBezTo>
                <a:cubicBezTo>
                  <a:pt x="319" y="530"/>
                  <a:pt x="321" y="534"/>
                  <a:pt x="321" y="536"/>
                </a:cubicBezTo>
                <a:lnTo>
                  <a:pt x="321" y="539"/>
                </a:lnTo>
                <a:cubicBezTo>
                  <a:pt x="322" y="541"/>
                  <a:pt x="323" y="542"/>
                  <a:pt x="323" y="544"/>
                </a:cubicBezTo>
                <a:cubicBezTo>
                  <a:pt x="322" y="547"/>
                  <a:pt x="318" y="550"/>
                  <a:pt x="320" y="554"/>
                </a:cubicBezTo>
                <a:cubicBezTo>
                  <a:pt x="320" y="556"/>
                  <a:pt x="326" y="560"/>
                  <a:pt x="328" y="560"/>
                </a:cubicBezTo>
                <a:lnTo>
                  <a:pt x="332" y="560"/>
                </a:lnTo>
                <a:cubicBezTo>
                  <a:pt x="334" y="560"/>
                  <a:pt x="334" y="562"/>
                  <a:pt x="335" y="562"/>
                </a:cubicBezTo>
                <a:cubicBezTo>
                  <a:pt x="337" y="564"/>
                  <a:pt x="340" y="564"/>
                  <a:pt x="343" y="565"/>
                </a:cubicBezTo>
                <a:cubicBezTo>
                  <a:pt x="346" y="565"/>
                  <a:pt x="351" y="564"/>
                  <a:pt x="354" y="564"/>
                </a:cubicBezTo>
                <a:cubicBezTo>
                  <a:pt x="357" y="563"/>
                  <a:pt x="360" y="564"/>
                  <a:pt x="362" y="564"/>
                </a:cubicBezTo>
                <a:cubicBezTo>
                  <a:pt x="365" y="565"/>
                  <a:pt x="368" y="564"/>
                  <a:pt x="370" y="565"/>
                </a:cubicBezTo>
                <a:lnTo>
                  <a:pt x="375" y="568"/>
                </a:lnTo>
                <a:cubicBezTo>
                  <a:pt x="377" y="568"/>
                  <a:pt x="379" y="568"/>
                  <a:pt x="381" y="567"/>
                </a:cubicBezTo>
                <a:cubicBezTo>
                  <a:pt x="382" y="566"/>
                  <a:pt x="383" y="565"/>
                  <a:pt x="383" y="565"/>
                </a:cubicBezTo>
                <a:cubicBezTo>
                  <a:pt x="386" y="563"/>
                  <a:pt x="389" y="563"/>
                  <a:pt x="392" y="562"/>
                </a:cubicBezTo>
                <a:cubicBezTo>
                  <a:pt x="393" y="562"/>
                  <a:pt x="401" y="562"/>
                  <a:pt x="402" y="562"/>
                </a:cubicBezTo>
                <a:cubicBezTo>
                  <a:pt x="404" y="563"/>
                  <a:pt x="407" y="565"/>
                  <a:pt x="411" y="564"/>
                </a:cubicBezTo>
                <a:cubicBezTo>
                  <a:pt x="414" y="563"/>
                  <a:pt x="416" y="561"/>
                  <a:pt x="419" y="561"/>
                </a:cubicBezTo>
                <a:cubicBezTo>
                  <a:pt x="425" y="559"/>
                  <a:pt x="427" y="563"/>
                  <a:pt x="431" y="564"/>
                </a:cubicBezTo>
                <a:cubicBezTo>
                  <a:pt x="433" y="564"/>
                  <a:pt x="436" y="564"/>
                  <a:pt x="439" y="564"/>
                </a:cubicBezTo>
                <a:cubicBezTo>
                  <a:pt x="442" y="565"/>
                  <a:pt x="446" y="563"/>
                  <a:pt x="451" y="564"/>
                </a:cubicBezTo>
                <a:cubicBezTo>
                  <a:pt x="452" y="564"/>
                  <a:pt x="454" y="565"/>
                  <a:pt x="456" y="565"/>
                </a:cubicBezTo>
                <a:cubicBezTo>
                  <a:pt x="457" y="565"/>
                  <a:pt x="459" y="565"/>
                  <a:pt x="461" y="565"/>
                </a:cubicBezTo>
                <a:cubicBezTo>
                  <a:pt x="469" y="565"/>
                  <a:pt x="474" y="565"/>
                  <a:pt x="480" y="564"/>
                </a:cubicBezTo>
                <a:cubicBezTo>
                  <a:pt x="484" y="562"/>
                  <a:pt x="489" y="560"/>
                  <a:pt x="494" y="563"/>
                </a:cubicBezTo>
                <a:cubicBezTo>
                  <a:pt x="499" y="563"/>
                  <a:pt x="499" y="561"/>
                  <a:pt x="502" y="560"/>
                </a:cubicBezTo>
                <a:close/>
                <a:moveTo>
                  <a:pt x="472" y="586"/>
                </a:moveTo>
                <a:lnTo>
                  <a:pt x="469" y="587"/>
                </a:lnTo>
                <a:cubicBezTo>
                  <a:pt x="469" y="588"/>
                  <a:pt x="469" y="589"/>
                  <a:pt x="469" y="590"/>
                </a:cubicBezTo>
                <a:cubicBezTo>
                  <a:pt x="468" y="591"/>
                  <a:pt x="466" y="593"/>
                  <a:pt x="466" y="594"/>
                </a:cubicBezTo>
                <a:cubicBezTo>
                  <a:pt x="464" y="594"/>
                  <a:pt x="463" y="595"/>
                  <a:pt x="460" y="595"/>
                </a:cubicBezTo>
                <a:cubicBezTo>
                  <a:pt x="459" y="593"/>
                  <a:pt x="458" y="592"/>
                  <a:pt x="457" y="591"/>
                </a:cubicBezTo>
                <a:cubicBezTo>
                  <a:pt x="457" y="589"/>
                  <a:pt x="457" y="588"/>
                  <a:pt x="457" y="587"/>
                </a:cubicBezTo>
                <a:cubicBezTo>
                  <a:pt x="453" y="587"/>
                  <a:pt x="449" y="586"/>
                  <a:pt x="446" y="587"/>
                </a:cubicBezTo>
                <a:cubicBezTo>
                  <a:pt x="443" y="588"/>
                  <a:pt x="442" y="592"/>
                  <a:pt x="438" y="590"/>
                </a:cubicBezTo>
                <a:cubicBezTo>
                  <a:pt x="436" y="590"/>
                  <a:pt x="436" y="588"/>
                  <a:pt x="434" y="587"/>
                </a:cubicBezTo>
                <a:cubicBezTo>
                  <a:pt x="433" y="587"/>
                  <a:pt x="432" y="588"/>
                  <a:pt x="430" y="588"/>
                </a:cubicBezTo>
                <a:cubicBezTo>
                  <a:pt x="428" y="589"/>
                  <a:pt x="425" y="588"/>
                  <a:pt x="423" y="587"/>
                </a:cubicBezTo>
                <a:cubicBezTo>
                  <a:pt x="423" y="587"/>
                  <a:pt x="422" y="588"/>
                  <a:pt x="421" y="588"/>
                </a:cubicBezTo>
                <a:cubicBezTo>
                  <a:pt x="420" y="588"/>
                  <a:pt x="421" y="588"/>
                  <a:pt x="420" y="589"/>
                </a:cubicBezTo>
                <a:cubicBezTo>
                  <a:pt x="421" y="592"/>
                  <a:pt x="423" y="591"/>
                  <a:pt x="426" y="592"/>
                </a:cubicBezTo>
                <a:cubicBezTo>
                  <a:pt x="427" y="593"/>
                  <a:pt x="428" y="595"/>
                  <a:pt x="429" y="595"/>
                </a:cubicBezTo>
                <a:cubicBezTo>
                  <a:pt x="431" y="596"/>
                  <a:pt x="432" y="596"/>
                  <a:pt x="434" y="596"/>
                </a:cubicBezTo>
                <a:cubicBezTo>
                  <a:pt x="435" y="596"/>
                  <a:pt x="437" y="599"/>
                  <a:pt x="438" y="600"/>
                </a:cubicBezTo>
                <a:cubicBezTo>
                  <a:pt x="444" y="600"/>
                  <a:pt x="454" y="601"/>
                  <a:pt x="460" y="599"/>
                </a:cubicBezTo>
                <a:cubicBezTo>
                  <a:pt x="465" y="598"/>
                  <a:pt x="469" y="600"/>
                  <a:pt x="473" y="600"/>
                </a:cubicBezTo>
                <a:cubicBezTo>
                  <a:pt x="473" y="600"/>
                  <a:pt x="474" y="600"/>
                  <a:pt x="474" y="599"/>
                </a:cubicBezTo>
                <a:cubicBezTo>
                  <a:pt x="475" y="596"/>
                  <a:pt x="475" y="592"/>
                  <a:pt x="476" y="589"/>
                </a:cubicBezTo>
                <a:cubicBezTo>
                  <a:pt x="476" y="587"/>
                  <a:pt x="476" y="587"/>
                  <a:pt x="475" y="586"/>
                </a:cubicBezTo>
                <a:cubicBezTo>
                  <a:pt x="474" y="586"/>
                  <a:pt x="473" y="586"/>
                  <a:pt x="472" y="586"/>
                </a:cubicBezTo>
                <a:close/>
                <a:moveTo>
                  <a:pt x="19" y="422"/>
                </a:moveTo>
                <a:cubicBezTo>
                  <a:pt x="18" y="421"/>
                  <a:pt x="15" y="421"/>
                  <a:pt x="13" y="420"/>
                </a:cubicBezTo>
                <a:cubicBezTo>
                  <a:pt x="12" y="418"/>
                  <a:pt x="14" y="418"/>
                  <a:pt x="12" y="417"/>
                </a:cubicBezTo>
                <a:cubicBezTo>
                  <a:pt x="11" y="416"/>
                  <a:pt x="9" y="416"/>
                  <a:pt x="8" y="416"/>
                </a:cubicBezTo>
                <a:cubicBezTo>
                  <a:pt x="8" y="417"/>
                  <a:pt x="7" y="417"/>
                  <a:pt x="7" y="417"/>
                </a:cubicBezTo>
                <a:cubicBezTo>
                  <a:pt x="6" y="417"/>
                  <a:pt x="6" y="418"/>
                  <a:pt x="5" y="418"/>
                </a:cubicBezTo>
                <a:cubicBezTo>
                  <a:pt x="5" y="421"/>
                  <a:pt x="5" y="423"/>
                  <a:pt x="4" y="425"/>
                </a:cubicBezTo>
                <a:cubicBezTo>
                  <a:pt x="3" y="429"/>
                  <a:pt x="4" y="432"/>
                  <a:pt x="3" y="435"/>
                </a:cubicBezTo>
                <a:cubicBezTo>
                  <a:pt x="3" y="437"/>
                  <a:pt x="3" y="440"/>
                  <a:pt x="4" y="442"/>
                </a:cubicBezTo>
                <a:cubicBezTo>
                  <a:pt x="5" y="446"/>
                  <a:pt x="3" y="451"/>
                  <a:pt x="2" y="453"/>
                </a:cubicBezTo>
                <a:cubicBezTo>
                  <a:pt x="1" y="457"/>
                  <a:pt x="3" y="466"/>
                  <a:pt x="5" y="468"/>
                </a:cubicBezTo>
                <a:cubicBezTo>
                  <a:pt x="7" y="465"/>
                  <a:pt x="11" y="465"/>
                  <a:pt x="12" y="462"/>
                </a:cubicBezTo>
                <a:cubicBezTo>
                  <a:pt x="13" y="461"/>
                  <a:pt x="13" y="460"/>
                  <a:pt x="13" y="459"/>
                </a:cubicBezTo>
                <a:cubicBezTo>
                  <a:pt x="15" y="456"/>
                  <a:pt x="17" y="455"/>
                  <a:pt x="19" y="454"/>
                </a:cubicBezTo>
                <a:cubicBezTo>
                  <a:pt x="21" y="449"/>
                  <a:pt x="19" y="447"/>
                  <a:pt x="18" y="443"/>
                </a:cubicBezTo>
                <a:lnTo>
                  <a:pt x="18" y="437"/>
                </a:lnTo>
                <a:cubicBezTo>
                  <a:pt x="18" y="436"/>
                  <a:pt x="17" y="435"/>
                  <a:pt x="17" y="434"/>
                </a:cubicBezTo>
                <a:cubicBezTo>
                  <a:pt x="16" y="430"/>
                  <a:pt x="22" y="426"/>
                  <a:pt x="19" y="422"/>
                </a:cubicBezTo>
                <a:close/>
                <a:moveTo>
                  <a:pt x="11" y="272"/>
                </a:moveTo>
                <a:cubicBezTo>
                  <a:pt x="14" y="271"/>
                  <a:pt x="13" y="268"/>
                  <a:pt x="14" y="265"/>
                </a:cubicBezTo>
                <a:cubicBezTo>
                  <a:pt x="15" y="261"/>
                  <a:pt x="11" y="257"/>
                  <a:pt x="8" y="261"/>
                </a:cubicBezTo>
                <a:cubicBezTo>
                  <a:pt x="6" y="260"/>
                  <a:pt x="6" y="260"/>
                  <a:pt x="5" y="259"/>
                </a:cubicBezTo>
                <a:cubicBezTo>
                  <a:pt x="4" y="261"/>
                  <a:pt x="3" y="265"/>
                  <a:pt x="5" y="267"/>
                </a:cubicBezTo>
                <a:cubicBezTo>
                  <a:pt x="6" y="269"/>
                  <a:pt x="9" y="270"/>
                  <a:pt x="11" y="272"/>
                </a:cubicBezTo>
                <a:close/>
                <a:moveTo>
                  <a:pt x="17" y="124"/>
                </a:moveTo>
                <a:lnTo>
                  <a:pt x="17" y="125"/>
                </a:lnTo>
                <a:cubicBezTo>
                  <a:pt x="19" y="125"/>
                  <a:pt x="19" y="125"/>
                  <a:pt x="20" y="124"/>
                </a:cubicBezTo>
                <a:cubicBezTo>
                  <a:pt x="20" y="122"/>
                  <a:pt x="20" y="122"/>
                  <a:pt x="20" y="122"/>
                </a:cubicBezTo>
                <a:cubicBezTo>
                  <a:pt x="18" y="122"/>
                  <a:pt x="18" y="123"/>
                  <a:pt x="17" y="124"/>
                </a:cubicBezTo>
                <a:close/>
                <a:moveTo>
                  <a:pt x="26" y="84"/>
                </a:moveTo>
                <a:lnTo>
                  <a:pt x="26" y="85"/>
                </a:lnTo>
                <a:lnTo>
                  <a:pt x="27" y="85"/>
                </a:lnTo>
                <a:cubicBezTo>
                  <a:pt x="26" y="84"/>
                  <a:pt x="27" y="85"/>
                  <a:pt x="26" y="84"/>
                </a:cubicBezTo>
                <a:close/>
                <a:moveTo>
                  <a:pt x="19" y="86"/>
                </a:moveTo>
                <a:cubicBezTo>
                  <a:pt x="19" y="85"/>
                  <a:pt x="19" y="85"/>
                  <a:pt x="19" y="84"/>
                </a:cubicBezTo>
                <a:cubicBezTo>
                  <a:pt x="18" y="84"/>
                  <a:pt x="17" y="84"/>
                  <a:pt x="16" y="84"/>
                </a:cubicBezTo>
                <a:cubicBezTo>
                  <a:pt x="16" y="84"/>
                  <a:pt x="16" y="84"/>
                  <a:pt x="15" y="84"/>
                </a:cubicBezTo>
                <a:cubicBezTo>
                  <a:pt x="15" y="85"/>
                  <a:pt x="15" y="86"/>
                  <a:pt x="15" y="87"/>
                </a:cubicBezTo>
                <a:cubicBezTo>
                  <a:pt x="16" y="88"/>
                  <a:pt x="16" y="88"/>
                  <a:pt x="17" y="88"/>
                </a:cubicBezTo>
                <a:cubicBezTo>
                  <a:pt x="18" y="87"/>
                  <a:pt x="19" y="87"/>
                  <a:pt x="19" y="86"/>
                </a:cubicBezTo>
                <a:close/>
                <a:moveTo>
                  <a:pt x="17" y="138"/>
                </a:moveTo>
                <a:cubicBezTo>
                  <a:pt x="17" y="139"/>
                  <a:pt x="17" y="139"/>
                  <a:pt x="18" y="140"/>
                </a:cubicBezTo>
                <a:cubicBezTo>
                  <a:pt x="22" y="140"/>
                  <a:pt x="29" y="133"/>
                  <a:pt x="26" y="129"/>
                </a:cubicBezTo>
                <a:cubicBezTo>
                  <a:pt x="25" y="127"/>
                  <a:pt x="24" y="127"/>
                  <a:pt x="23" y="126"/>
                </a:cubicBezTo>
                <a:cubicBezTo>
                  <a:pt x="22" y="127"/>
                  <a:pt x="23" y="127"/>
                  <a:pt x="22" y="127"/>
                </a:cubicBezTo>
                <a:cubicBezTo>
                  <a:pt x="22" y="132"/>
                  <a:pt x="20" y="135"/>
                  <a:pt x="17" y="137"/>
                </a:cubicBezTo>
                <a:cubicBezTo>
                  <a:pt x="17" y="138"/>
                  <a:pt x="17" y="138"/>
                  <a:pt x="17" y="138"/>
                </a:cubicBezTo>
                <a:close/>
                <a:moveTo>
                  <a:pt x="4" y="338"/>
                </a:moveTo>
                <a:cubicBezTo>
                  <a:pt x="5" y="338"/>
                  <a:pt x="6" y="339"/>
                  <a:pt x="6" y="340"/>
                </a:cubicBezTo>
                <a:cubicBezTo>
                  <a:pt x="7" y="343"/>
                  <a:pt x="7" y="346"/>
                  <a:pt x="10" y="347"/>
                </a:cubicBezTo>
                <a:cubicBezTo>
                  <a:pt x="10" y="348"/>
                  <a:pt x="10" y="347"/>
                  <a:pt x="11" y="348"/>
                </a:cubicBezTo>
                <a:cubicBezTo>
                  <a:pt x="11" y="347"/>
                  <a:pt x="11" y="347"/>
                  <a:pt x="12" y="347"/>
                </a:cubicBezTo>
                <a:cubicBezTo>
                  <a:pt x="12" y="345"/>
                  <a:pt x="14" y="335"/>
                  <a:pt x="13" y="333"/>
                </a:cubicBezTo>
                <a:cubicBezTo>
                  <a:pt x="13" y="332"/>
                  <a:pt x="13" y="332"/>
                  <a:pt x="12" y="330"/>
                </a:cubicBezTo>
                <a:cubicBezTo>
                  <a:pt x="15" y="327"/>
                  <a:pt x="17" y="324"/>
                  <a:pt x="20" y="322"/>
                </a:cubicBezTo>
                <a:cubicBezTo>
                  <a:pt x="20" y="320"/>
                  <a:pt x="20" y="319"/>
                  <a:pt x="19" y="318"/>
                </a:cubicBezTo>
                <a:cubicBezTo>
                  <a:pt x="17" y="314"/>
                  <a:pt x="12" y="319"/>
                  <a:pt x="9" y="316"/>
                </a:cubicBezTo>
                <a:cubicBezTo>
                  <a:pt x="6" y="315"/>
                  <a:pt x="8" y="310"/>
                  <a:pt x="5" y="308"/>
                </a:cubicBezTo>
                <a:cubicBezTo>
                  <a:pt x="5" y="306"/>
                  <a:pt x="6" y="306"/>
                  <a:pt x="7" y="305"/>
                </a:cubicBezTo>
                <a:cubicBezTo>
                  <a:pt x="9" y="305"/>
                  <a:pt x="10" y="307"/>
                  <a:pt x="10" y="309"/>
                </a:cubicBezTo>
                <a:cubicBezTo>
                  <a:pt x="11" y="310"/>
                  <a:pt x="13" y="311"/>
                  <a:pt x="14" y="312"/>
                </a:cubicBezTo>
                <a:cubicBezTo>
                  <a:pt x="16" y="312"/>
                  <a:pt x="16" y="311"/>
                  <a:pt x="16" y="309"/>
                </a:cubicBezTo>
                <a:cubicBezTo>
                  <a:pt x="19" y="303"/>
                  <a:pt x="15" y="301"/>
                  <a:pt x="14" y="295"/>
                </a:cubicBezTo>
                <a:cubicBezTo>
                  <a:pt x="14" y="295"/>
                  <a:pt x="14" y="295"/>
                  <a:pt x="13" y="295"/>
                </a:cubicBezTo>
                <a:cubicBezTo>
                  <a:pt x="12" y="296"/>
                  <a:pt x="7" y="297"/>
                  <a:pt x="5" y="296"/>
                </a:cubicBezTo>
                <a:cubicBezTo>
                  <a:pt x="5" y="297"/>
                  <a:pt x="5" y="297"/>
                  <a:pt x="4" y="297"/>
                </a:cubicBezTo>
                <a:cubicBezTo>
                  <a:pt x="3" y="300"/>
                  <a:pt x="3" y="303"/>
                  <a:pt x="4" y="306"/>
                </a:cubicBezTo>
                <a:cubicBezTo>
                  <a:pt x="5" y="306"/>
                  <a:pt x="5" y="307"/>
                  <a:pt x="5" y="308"/>
                </a:cubicBezTo>
                <a:cubicBezTo>
                  <a:pt x="4" y="310"/>
                  <a:pt x="1" y="323"/>
                  <a:pt x="1" y="325"/>
                </a:cubicBezTo>
                <a:cubicBezTo>
                  <a:pt x="1" y="327"/>
                  <a:pt x="3" y="329"/>
                  <a:pt x="3" y="330"/>
                </a:cubicBezTo>
                <a:cubicBezTo>
                  <a:pt x="4" y="333"/>
                  <a:pt x="3" y="335"/>
                  <a:pt x="4" y="338"/>
                </a:cubicBezTo>
                <a:close/>
                <a:moveTo>
                  <a:pt x="25" y="80"/>
                </a:moveTo>
                <a:cubicBezTo>
                  <a:pt x="26" y="80"/>
                  <a:pt x="27" y="80"/>
                  <a:pt x="27" y="79"/>
                </a:cubicBezTo>
                <a:cubicBezTo>
                  <a:pt x="28" y="77"/>
                  <a:pt x="25" y="74"/>
                  <a:pt x="24" y="72"/>
                </a:cubicBezTo>
                <a:cubicBezTo>
                  <a:pt x="23" y="69"/>
                  <a:pt x="26" y="67"/>
                  <a:pt x="26" y="63"/>
                </a:cubicBezTo>
                <a:cubicBezTo>
                  <a:pt x="25" y="63"/>
                  <a:pt x="25" y="63"/>
                  <a:pt x="25" y="63"/>
                </a:cubicBezTo>
                <a:cubicBezTo>
                  <a:pt x="23" y="64"/>
                  <a:pt x="22" y="65"/>
                  <a:pt x="21" y="66"/>
                </a:cubicBezTo>
                <a:cubicBezTo>
                  <a:pt x="20" y="67"/>
                  <a:pt x="21" y="68"/>
                  <a:pt x="20" y="69"/>
                </a:cubicBezTo>
                <a:cubicBezTo>
                  <a:pt x="19" y="71"/>
                  <a:pt x="18" y="72"/>
                  <a:pt x="17" y="75"/>
                </a:cubicBezTo>
                <a:cubicBezTo>
                  <a:pt x="19" y="76"/>
                  <a:pt x="19" y="78"/>
                  <a:pt x="21" y="79"/>
                </a:cubicBezTo>
                <a:cubicBezTo>
                  <a:pt x="22" y="79"/>
                  <a:pt x="24" y="79"/>
                  <a:pt x="25" y="80"/>
                </a:cubicBezTo>
                <a:close/>
                <a:moveTo>
                  <a:pt x="42" y="252"/>
                </a:moveTo>
                <a:cubicBezTo>
                  <a:pt x="43" y="252"/>
                  <a:pt x="44" y="251"/>
                  <a:pt x="44" y="251"/>
                </a:cubicBezTo>
                <a:lnTo>
                  <a:pt x="44" y="248"/>
                </a:lnTo>
                <a:cubicBezTo>
                  <a:pt x="44" y="248"/>
                  <a:pt x="43" y="248"/>
                  <a:pt x="42" y="248"/>
                </a:cubicBezTo>
                <a:cubicBezTo>
                  <a:pt x="42" y="248"/>
                  <a:pt x="42" y="248"/>
                  <a:pt x="41" y="249"/>
                </a:cubicBezTo>
                <a:cubicBezTo>
                  <a:pt x="41" y="250"/>
                  <a:pt x="41" y="250"/>
                  <a:pt x="42" y="251"/>
                </a:cubicBezTo>
                <a:cubicBezTo>
                  <a:pt x="42" y="251"/>
                  <a:pt x="42" y="251"/>
                  <a:pt x="42" y="252"/>
                </a:cubicBezTo>
                <a:close/>
                <a:moveTo>
                  <a:pt x="12" y="142"/>
                </a:moveTo>
                <a:cubicBezTo>
                  <a:pt x="13" y="142"/>
                  <a:pt x="13" y="142"/>
                  <a:pt x="14" y="141"/>
                </a:cubicBezTo>
                <a:cubicBezTo>
                  <a:pt x="14" y="141"/>
                  <a:pt x="14" y="140"/>
                  <a:pt x="15" y="140"/>
                </a:cubicBezTo>
                <a:cubicBezTo>
                  <a:pt x="15" y="137"/>
                  <a:pt x="13" y="134"/>
                  <a:pt x="11" y="134"/>
                </a:cubicBezTo>
                <a:cubicBezTo>
                  <a:pt x="11" y="135"/>
                  <a:pt x="9" y="138"/>
                  <a:pt x="11" y="140"/>
                </a:cubicBezTo>
                <a:cubicBezTo>
                  <a:pt x="11" y="141"/>
                  <a:pt x="11" y="141"/>
                  <a:pt x="12" y="142"/>
                </a:cubicBezTo>
                <a:close/>
                <a:moveTo>
                  <a:pt x="28" y="59"/>
                </a:moveTo>
                <a:cubicBezTo>
                  <a:pt x="29" y="59"/>
                  <a:pt x="30" y="58"/>
                  <a:pt x="31" y="58"/>
                </a:cubicBezTo>
                <a:cubicBezTo>
                  <a:pt x="32" y="54"/>
                  <a:pt x="33" y="49"/>
                  <a:pt x="35" y="48"/>
                </a:cubicBezTo>
                <a:cubicBezTo>
                  <a:pt x="38" y="46"/>
                  <a:pt x="42" y="45"/>
                  <a:pt x="45" y="42"/>
                </a:cubicBezTo>
                <a:cubicBezTo>
                  <a:pt x="49" y="37"/>
                  <a:pt x="53" y="31"/>
                  <a:pt x="59" y="28"/>
                </a:cubicBezTo>
                <a:cubicBezTo>
                  <a:pt x="62" y="26"/>
                  <a:pt x="69" y="27"/>
                  <a:pt x="71" y="26"/>
                </a:cubicBezTo>
                <a:lnTo>
                  <a:pt x="73" y="24"/>
                </a:lnTo>
                <a:cubicBezTo>
                  <a:pt x="73" y="22"/>
                  <a:pt x="72" y="22"/>
                  <a:pt x="71" y="21"/>
                </a:cubicBezTo>
                <a:lnTo>
                  <a:pt x="68" y="21"/>
                </a:lnTo>
                <a:cubicBezTo>
                  <a:pt x="67" y="22"/>
                  <a:pt x="63" y="21"/>
                  <a:pt x="61" y="22"/>
                </a:cubicBezTo>
                <a:cubicBezTo>
                  <a:pt x="59" y="23"/>
                  <a:pt x="57" y="25"/>
                  <a:pt x="55" y="26"/>
                </a:cubicBezTo>
                <a:cubicBezTo>
                  <a:pt x="50" y="28"/>
                  <a:pt x="44" y="28"/>
                  <a:pt x="40" y="31"/>
                </a:cubicBezTo>
                <a:cubicBezTo>
                  <a:pt x="39" y="31"/>
                  <a:pt x="39" y="33"/>
                  <a:pt x="39" y="34"/>
                </a:cubicBezTo>
                <a:cubicBezTo>
                  <a:pt x="38" y="34"/>
                  <a:pt x="37" y="35"/>
                  <a:pt x="37" y="36"/>
                </a:cubicBezTo>
                <a:cubicBezTo>
                  <a:pt x="34" y="41"/>
                  <a:pt x="32" y="47"/>
                  <a:pt x="27" y="51"/>
                </a:cubicBezTo>
                <a:cubicBezTo>
                  <a:pt x="27" y="52"/>
                  <a:pt x="27" y="57"/>
                  <a:pt x="28" y="59"/>
                </a:cubicBezTo>
                <a:close/>
                <a:moveTo>
                  <a:pt x="5" y="250"/>
                </a:moveTo>
                <a:cubicBezTo>
                  <a:pt x="5" y="251"/>
                  <a:pt x="5" y="252"/>
                  <a:pt x="6" y="253"/>
                </a:cubicBezTo>
                <a:cubicBezTo>
                  <a:pt x="11" y="253"/>
                  <a:pt x="14" y="250"/>
                  <a:pt x="16" y="248"/>
                </a:cubicBezTo>
                <a:cubicBezTo>
                  <a:pt x="16" y="245"/>
                  <a:pt x="14" y="245"/>
                  <a:pt x="15" y="242"/>
                </a:cubicBezTo>
                <a:cubicBezTo>
                  <a:pt x="16" y="240"/>
                  <a:pt x="17" y="237"/>
                  <a:pt x="17" y="235"/>
                </a:cubicBezTo>
                <a:lnTo>
                  <a:pt x="17" y="232"/>
                </a:lnTo>
                <a:cubicBezTo>
                  <a:pt x="17" y="231"/>
                  <a:pt x="19" y="229"/>
                  <a:pt x="19" y="228"/>
                </a:cubicBezTo>
                <a:cubicBezTo>
                  <a:pt x="19" y="227"/>
                  <a:pt x="19" y="225"/>
                  <a:pt x="19" y="224"/>
                </a:cubicBezTo>
                <a:cubicBezTo>
                  <a:pt x="18" y="223"/>
                  <a:pt x="15" y="223"/>
                  <a:pt x="13" y="222"/>
                </a:cubicBezTo>
                <a:cubicBezTo>
                  <a:pt x="10" y="221"/>
                  <a:pt x="10" y="218"/>
                  <a:pt x="6" y="217"/>
                </a:cubicBezTo>
                <a:cubicBezTo>
                  <a:pt x="6" y="219"/>
                  <a:pt x="4" y="222"/>
                  <a:pt x="5" y="224"/>
                </a:cubicBezTo>
                <a:cubicBezTo>
                  <a:pt x="6" y="226"/>
                  <a:pt x="8" y="227"/>
                  <a:pt x="9" y="228"/>
                </a:cubicBezTo>
                <a:cubicBezTo>
                  <a:pt x="8" y="231"/>
                  <a:pt x="6" y="231"/>
                  <a:pt x="4" y="232"/>
                </a:cubicBezTo>
                <a:cubicBezTo>
                  <a:pt x="4" y="237"/>
                  <a:pt x="4" y="241"/>
                  <a:pt x="6" y="246"/>
                </a:cubicBezTo>
                <a:cubicBezTo>
                  <a:pt x="6" y="247"/>
                  <a:pt x="6" y="249"/>
                  <a:pt x="5" y="250"/>
                </a:cubicBezTo>
                <a:close/>
                <a:moveTo>
                  <a:pt x="11" y="168"/>
                </a:moveTo>
                <a:cubicBezTo>
                  <a:pt x="11" y="167"/>
                  <a:pt x="12" y="167"/>
                  <a:pt x="12" y="166"/>
                </a:cubicBezTo>
                <a:cubicBezTo>
                  <a:pt x="12" y="160"/>
                  <a:pt x="11" y="160"/>
                  <a:pt x="14" y="155"/>
                </a:cubicBezTo>
                <a:cubicBezTo>
                  <a:pt x="16" y="155"/>
                  <a:pt x="17" y="155"/>
                  <a:pt x="18" y="156"/>
                </a:cubicBezTo>
                <a:cubicBezTo>
                  <a:pt x="21" y="156"/>
                  <a:pt x="21" y="152"/>
                  <a:pt x="22" y="150"/>
                </a:cubicBezTo>
                <a:cubicBezTo>
                  <a:pt x="22" y="146"/>
                  <a:pt x="19" y="146"/>
                  <a:pt x="17" y="144"/>
                </a:cubicBezTo>
                <a:lnTo>
                  <a:pt x="16" y="144"/>
                </a:lnTo>
                <a:cubicBezTo>
                  <a:pt x="16" y="146"/>
                  <a:pt x="17" y="148"/>
                  <a:pt x="16" y="150"/>
                </a:cubicBezTo>
                <a:cubicBezTo>
                  <a:pt x="15" y="152"/>
                  <a:pt x="11" y="152"/>
                  <a:pt x="10" y="154"/>
                </a:cubicBezTo>
                <a:cubicBezTo>
                  <a:pt x="8" y="157"/>
                  <a:pt x="9" y="163"/>
                  <a:pt x="10" y="167"/>
                </a:cubicBezTo>
                <a:lnTo>
                  <a:pt x="11" y="168"/>
                </a:lnTo>
                <a:close/>
                <a:moveTo>
                  <a:pt x="4" y="289"/>
                </a:moveTo>
                <a:cubicBezTo>
                  <a:pt x="7" y="289"/>
                  <a:pt x="10" y="287"/>
                  <a:pt x="11" y="286"/>
                </a:cubicBezTo>
                <a:cubicBezTo>
                  <a:pt x="14" y="287"/>
                  <a:pt x="13" y="289"/>
                  <a:pt x="14" y="290"/>
                </a:cubicBezTo>
                <a:lnTo>
                  <a:pt x="14" y="291"/>
                </a:lnTo>
                <a:cubicBezTo>
                  <a:pt x="15" y="290"/>
                  <a:pt x="15" y="290"/>
                  <a:pt x="16" y="290"/>
                </a:cubicBezTo>
                <a:cubicBezTo>
                  <a:pt x="17" y="286"/>
                  <a:pt x="17" y="279"/>
                  <a:pt x="15" y="275"/>
                </a:cubicBezTo>
                <a:lnTo>
                  <a:pt x="13" y="275"/>
                </a:lnTo>
                <a:cubicBezTo>
                  <a:pt x="13" y="276"/>
                  <a:pt x="8" y="278"/>
                  <a:pt x="7" y="277"/>
                </a:cubicBezTo>
                <a:cubicBezTo>
                  <a:pt x="4" y="277"/>
                  <a:pt x="4" y="278"/>
                  <a:pt x="2" y="279"/>
                </a:cubicBezTo>
                <a:cubicBezTo>
                  <a:pt x="2" y="280"/>
                  <a:pt x="2" y="284"/>
                  <a:pt x="2" y="285"/>
                </a:cubicBezTo>
                <a:cubicBezTo>
                  <a:pt x="2" y="287"/>
                  <a:pt x="3" y="288"/>
                  <a:pt x="4" y="289"/>
                </a:cubicBezTo>
                <a:close/>
                <a:moveTo>
                  <a:pt x="72" y="49"/>
                </a:moveTo>
                <a:cubicBezTo>
                  <a:pt x="73" y="48"/>
                  <a:pt x="73" y="48"/>
                  <a:pt x="74" y="48"/>
                </a:cubicBezTo>
                <a:cubicBezTo>
                  <a:pt x="77" y="48"/>
                  <a:pt x="78" y="49"/>
                  <a:pt x="80" y="50"/>
                </a:cubicBezTo>
                <a:lnTo>
                  <a:pt x="80" y="51"/>
                </a:lnTo>
                <a:cubicBezTo>
                  <a:pt x="77" y="51"/>
                  <a:pt x="75" y="52"/>
                  <a:pt x="72" y="52"/>
                </a:cubicBezTo>
                <a:cubicBezTo>
                  <a:pt x="72" y="51"/>
                  <a:pt x="71" y="50"/>
                  <a:pt x="72" y="49"/>
                </a:cubicBezTo>
                <a:close/>
                <a:moveTo>
                  <a:pt x="88" y="47"/>
                </a:moveTo>
                <a:cubicBezTo>
                  <a:pt x="92" y="47"/>
                  <a:pt x="95" y="47"/>
                  <a:pt x="97" y="49"/>
                </a:cubicBezTo>
                <a:cubicBezTo>
                  <a:pt x="97" y="51"/>
                  <a:pt x="94" y="52"/>
                  <a:pt x="93" y="53"/>
                </a:cubicBezTo>
                <a:cubicBezTo>
                  <a:pt x="90" y="53"/>
                  <a:pt x="88" y="51"/>
                  <a:pt x="85" y="51"/>
                </a:cubicBezTo>
                <a:cubicBezTo>
                  <a:pt x="85" y="48"/>
                  <a:pt x="86" y="48"/>
                  <a:pt x="88" y="47"/>
                </a:cubicBezTo>
                <a:close/>
                <a:moveTo>
                  <a:pt x="227" y="283"/>
                </a:moveTo>
                <a:lnTo>
                  <a:pt x="252" y="285"/>
                </a:lnTo>
                <a:cubicBezTo>
                  <a:pt x="253" y="286"/>
                  <a:pt x="255" y="286"/>
                  <a:pt x="256" y="287"/>
                </a:cubicBezTo>
                <a:cubicBezTo>
                  <a:pt x="255" y="287"/>
                  <a:pt x="254" y="287"/>
                  <a:pt x="253" y="287"/>
                </a:cubicBezTo>
                <a:cubicBezTo>
                  <a:pt x="252" y="286"/>
                  <a:pt x="252" y="286"/>
                  <a:pt x="252" y="285"/>
                </a:cubicBezTo>
                <a:cubicBezTo>
                  <a:pt x="246" y="284"/>
                  <a:pt x="239" y="284"/>
                  <a:pt x="233" y="284"/>
                </a:cubicBezTo>
                <a:cubicBezTo>
                  <a:pt x="231" y="284"/>
                  <a:pt x="230" y="283"/>
                  <a:pt x="227" y="283"/>
                </a:cubicBezTo>
                <a:lnTo>
                  <a:pt x="227" y="284"/>
                </a:lnTo>
                <a:cubicBezTo>
                  <a:pt x="228" y="284"/>
                  <a:pt x="229" y="284"/>
                  <a:pt x="229" y="286"/>
                </a:cubicBezTo>
                <a:cubicBezTo>
                  <a:pt x="225" y="289"/>
                  <a:pt x="221" y="286"/>
                  <a:pt x="217" y="285"/>
                </a:cubicBezTo>
                <a:cubicBezTo>
                  <a:pt x="214" y="284"/>
                  <a:pt x="211" y="285"/>
                  <a:pt x="209" y="285"/>
                </a:cubicBezTo>
                <a:lnTo>
                  <a:pt x="227" y="283"/>
                </a:lnTo>
                <a:close/>
                <a:moveTo>
                  <a:pt x="240" y="54"/>
                </a:moveTo>
                <a:cubicBezTo>
                  <a:pt x="241" y="53"/>
                  <a:pt x="243" y="52"/>
                  <a:pt x="244" y="51"/>
                </a:cubicBezTo>
                <a:cubicBezTo>
                  <a:pt x="246" y="51"/>
                  <a:pt x="248" y="51"/>
                  <a:pt x="249" y="51"/>
                </a:cubicBezTo>
                <a:cubicBezTo>
                  <a:pt x="247" y="53"/>
                  <a:pt x="243" y="53"/>
                  <a:pt x="241" y="54"/>
                </a:cubicBezTo>
                <a:lnTo>
                  <a:pt x="240" y="54"/>
                </a:lnTo>
                <a:close/>
                <a:moveTo>
                  <a:pt x="263" y="50"/>
                </a:moveTo>
                <a:cubicBezTo>
                  <a:pt x="264" y="51"/>
                  <a:pt x="264" y="51"/>
                  <a:pt x="264" y="51"/>
                </a:cubicBezTo>
                <a:cubicBezTo>
                  <a:pt x="263" y="51"/>
                  <a:pt x="263" y="51"/>
                  <a:pt x="262" y="51"/>
                </a:cubicBezTo>
                <a:cubicBezTo>
                  <a:pt x="261" y="51"/>
                  <a:pt x="260" y="51"/>
                  <a:pt x="260" y="50"/>
                </a:cubicBezTo>
                <a:lnTo>
                  <a:pt x="263" y="50"/>
                </a:lnTo>
                <a:close/>
                <a:moveTo>
                  <a:pt x="277" y="276"/>
                </a:moveTo>
                <a:cubicBezTo>
                  <a:pt x="278" y="276"/>
                  <a:pt x="278" y="277"/>
                  <a:pt x="279" y="277"/>
                </a:cubicBezTo>
                <a:cubicBezTo>
                  <a:pt x="280" y="275"/>
                  <a:pt x="280" y="273"/>
                  <a:pt x="281" y="271"/>
                </a:cubicBezTo>
                <a:cubicBezTo>
                  <a:pt x="280" y="271"/>
                  <a:pt x="279" y="270"/>
                  <a:pt x="278" y="269"/>
                </a:cubicBezTo>
                <a:lnTo>
                  <a:pt x="281" y="258"/>
                </a:lnTo>
                <a:cubicBezTo>
                  <a:pt x="280" y="260"/>
                  <a:pt x="280" y="262"/>
                  <a:pt x="280" y="263"/>
                </a:cubicBezTo>
                <a:cubicBezTo>
                  <a:pt x="281" y="263"/>
                  <a:pt x="281" y="263"/>
                  <a:pt x="281" y="262"/>
                </a:cubicBezTo>
                <a:cubicBezTo>
                  <a:pt x="282" y="262"/>
                  <a:pt x="283" y="262"/>
                  <a:pt x="283" y="261"/>
                </a:cubicBezTo>
                <a:cubicBezTo>
                  <a:pt x="283" y="261"/>
                  <a:pt x="283" y="261"/>
                  <a:pt x="283" y="261"/>
                </a:cubicBezTo>
                <a:lnTo>
                  <a:pt x="283" y="255"/>
                </a:lnTo>
                <a:cubicBezTo>
                  <a:pt x="283" y="255"/>
                  <a:pt x="283" y="255"/>
                  <a:pt x="283" y="255"/>
                </a:cubicBezTo>
                <a:cubicBezTo>
                  <a:pt x="283" y="254"/>
                  <a:pt x="283" y="254"/>
                  <a:pt x="282" y="254"/>
                </a:cubicBezTo>
                <a:lnTo>
                  <a:pt x="282" y="253"/>
                </a:lnTo>
                <a:lnTo>
                  <a:pt x="282" y="254"/>
                </a:lnTo>
                <a:cubicBezTo>
                  <a:pt x="282" y="254"/>
                  <a:pt x="281" y="256"/>
                  <a:pt x="281" y="258"/>
                </a:cubicBezTo>
                <a:lnTo>
                  <a:pt x="284" y="242"/>
                </a:lnTo>
                <a:cubicBezTo>
                  <a:pt x="285" y="247"/>
                  <a:pt x="284" y="251"/>
                  <a:pt x="283" y="255"/>
                </a:cubicBezTo>
                <a:cubicBezTo>
                  <a:pt x="284" y="256"/>
                  <a:pt x="284" y="259"/>
                  <a:pt x="283" y="261"/>
                </a:cubicBezTo>
                <a:lnTo>
                  <a:pt x="283" y="265"/>
                </a:lnTo>
                <a:cubicBezTo>
                  <a:pt x="283" y="267"/>
                  <a:pt x="282" y="269"/>
                  <a:pt x="281" y="271"/>
                </a:cubicBezTo>
                <a:cubicBezTo>
                  <a:pt x="282" y="273"/>
                  <a:pt x="283" y="274"/>
                  <a:pt x="284" y="274"/>
                </a:cubicBezTo>
                <a:cubicBezTo>
                  <a:pt x="283" y="276"/>
                  <a:pt x="282" y="276"/>
                  <a:pt x="280" y="277"/>
                </a:cubicBezTo>
                <a:cubicBezTo>
                  <a:pt x="280" y="277"/>
                  <a:pt x="279" y="277"/>
                  <a:pt x="279" y="277"/>
                </a:cubicBezTo>
                <a:cubicBezTo>
                  <a:pt x="278" y="279"/>
                  <a:pt x="277" y="281"/>
                  <a:pt x="276" y="282"/>
                </a:cubicBezTo>
                <a:cubicBezTo>
                  <a:pt x="277" y="279"/>
                  <a:pt x="277" y="276"/>
                  <a:pt x="277" y="276"/>
                </a:cubicBezTo>
                <a:close/>
                <a:moveTo>
                  <a:pt x="283" y="193"/>
                </a:moveTo>
                <a:cubicBezTo>
                  <a:pt x="285" y="193"/>
                  <a:pt x="289" y="198"/>
                  <a:pt x="287" y="200"/>
                </a:cubicBezTo>
                <a:cubicBezTo>
                  <a:pt x="287" y="202"/>
                  <a:pt x="285" y="202"/>
                  <a:pt x="283" y="203"/>
                </a:cubicBezTo>
                <a:cubicBezTo>
                  <a:pt x="283" y="202"/>
                  <a:pt x="282" y="202"/>
                  <a:pt x="281" y="202"/>
                </a:cubicBezTo>
                <a:cubicBezTo>
                  <a:pt x="282" y="198"/>
                  <a:pt x="283" y="196"/>
                  <a:pt x="283" y="193"/>
                </a:cubicBezTo>
                <a:close/>
                <a:moveTo>
                  <a:pt x="66" y="56"/>
                </a:moveTo>
                <a:cubicBezTo>
                  <a:pt x="63" y="57"/>
                  <a:pt x="61" y="60"/>
                  <a:pt x="59" y="62"/>
                </a:cubicBezTo>
                <a:cubicBezTo>
                  <a:pt x="58" y="62"/>
                  <a:pt x="58" y="62"/>
                  <a:pt x="58" y="61"/>
                </a:cubicBezTo>
                <a:cubicBezTo>
                  <a:pt x="57" y="61"/>
                  <a:pt x="57" y="61"/>
                  <a:pt x="57" y="60"/>
                </a:cubicBezTo>
                <a:cubicBezTo>
                  <a:pt x="57" y="57"/>
                  <a:pt x="57" y="55"/>
                  <a:pt x="58" y="54"/>
                </a:cubicBezTo>
                <a:cubicBezTo>
                  <a:pt x="62" y="54"/>
                  <a:pt x="63" y="55"/>
                  <a:pt x="66" y="55"/>
                </a:cubicBezTo>
                <a:lnTo>
                  <a:pt x="66" y="56"/>
                </a:lnTo>
                <a:close/>
                <a:moveTo>
                  <a:pt x="64" y="43"/>
                </a:moveTo>
                <a:cubicBezTo>
                  <a:pt x="63" y="44"/>
                  <a:pt x="62" y="45"/>
                  <a:pt x="61" y="46"/>
                </a:cubicBezTo>
                <a:cubicBezTo>
                  <a:pt x="58" y="47"/>
                  <a:pt x="56" y="48"/>
                  <a:pt x="54" y="49"/>
                </a:cubicBezTo>
                <a:cubicBezTo>
                  <a:pt x="52" y="50"/>
                  <a:pt x="52" y="52"/>
                  <a:pt x="50" y="53"/>
                </a:cubicBezTo>
                <a:cubicBezTo>
                  <a:pt x="49" y="54"/>
                  <a:pt x="48" y="54"/>
                  <a:pt x="47" y="54"/>
                </a:cubicBezTo>
                <a:cubicBezTo>
                  <a:pt x="46" y="60"/>
                  <a:pt x="50" y="63"/>
                  <a:pt x="51" y="67"/>
                </a:cubicBezTo>
                <a:cubicBezTo>
                  <a:pt x="52" y="71"/>
                  <a:pt x="49" y="73"/>
                  <a:pt x="48" y="75"/>
                </a:cubicBezTo>
                <a:cubicBezTo>
                  <a:pt x="47" y="76"/>
                  <a:pt x="47" y="79"/>
                  <a:pt x="47" y="81"/>
                </a:cubicBezTo>
                <a:cubicBezTo>
                  <a:pt x="47" y="81"/>
                  <a:pt x="48" y="81"/>
                  <a:pt x="48" y="81"/>
                </a:cubicBezTo>
                <a:lnTo>
                  <a:pt x="48" y="85"/>
                </a:lnTo>
                <a:cubicBezTo>
                  <a:pt x="48" y="84"/>
                  <a:pt x="47" y="83"/>
                  <a:pt x="47" y="81"/>
                </a:cubicBezTo>
                <a:cubicBezTo>
                  <a:pt x="47" y="82"/>
                  <a:pt x="47" y="82"/>
                  <a:pt x="46" y="82"/>
                </a:cubicBezTo>
                <a:cubicBezTo>
                  <a:pt x="44" y="83"/>
                  <a:pt x="41" y="86"/>
                  <a:pt x="40" y="88"/>
                </a:cubicBezTo>
                <a:cubicBezTo>
                  <a:pt x="39" y="90"/>
                  <a:pt x="39" y="92"/>
                  <a:pt x="38" y="94"/>
                </a:cubicBezTo>
                <a:cubicBezTo>
                  <a:pt x="39" y="98"/>
                  <a:pt x="42" y="102"/>
                  <a:pt x="47" y="104"/>
                </a:cubicBezTo>
                <a:lnTo>
                  <a:pt x="47" y="108"/>
                </a:lnTo>
                <a:cubicBezTo>
                  <a:pt x="46" y="110"/>
                  <a:pt x="46" y="111"/>
                  <a:pt x="46" y="113"/>
                </a:cubicBezTo>
                <a:lnTo>
                  <a:pt x="49" y="129"/>
                </a:lnTo>
                <a:cubicBezTo>
                  <a:pt x="49" y="129"/>
                  <a:pt x="49" y="129"/>
                  <a:pt x="49" y="130"/>
                </a:cubicBezTo>
                <a:lnTo>
                  <a:pt x="50" y="140"/>
                </a:lnTo>
                <a:cubicBezTo>
                  <a:pt x="50" y="140"/>
                  <a:pt x="50" y="140"/>
                  <a:pt x="50" y="141"/>
                </a:cubicBezTo>
                <a:cubicBezTo>
                  <a:pt x="49" y="144"/>
                  <a:pt x="50" y="148"/>
                  <a:pt x="49" y="151"/>
                </a:cubicBezTo>
                <a:cubicBezTo>
                  <a:pt x="48" y="153"/>
                  <a:pt x="47" y="155"/>
                  <a:pt x="46" y="157"/>
                </a:cubicBezTo>
                <a:cubicBezTo>
                  <a:pt x="45" y="160"/>
                  <a:pt x="46" y="162"/>
                  <a:pt x="44" y="163"/>
                </a:cubicBezTo>
                <a:cubicBezTo>
                  <a:pt x="44" y="165"/>
                  <a:pt x="47" y="169"/>
                  <a:pt x="48" y="170"/>
                </a:cubicBezTo>
                <a:cubicBezTo>
                  <a:pt x="48" y="172"/>
                  <a:pt x="47" y="173"/>
                  <a:pt x="46" y="175"/>
                </a:cubicBezTo>
                <a:cubicBezTo>
                  <a:pt x="46" y="177"/>
                  <a:pt x="46" y="180"/>
                  <a:pt x="46" y="182"/>
                </a:cubicBezTo>
                <a:lnTo>
                  <a:pt x="46" y="188"/>
                </a:lnTo>
                <a:cubicBezTo>
                  <a:pt x="46" y="193"/>
                  <a:pt x="46" y="198"/>
                  <a:pt x="46" y="202"/>
                </a:cubicBezTo>
                <a:lnTo>
                  <a:pt x="45" y="212"/>
                </a:lnTo>
                <a:lnTo>
                  <a:pt x="46" y="224"/>
                </a:lnTo>
                <a:cubicBezTo>
                  <a:pt x="46" y="223"/>
                  <a:pt x="45" y="223"/>
                  <a:pt x="44" y="222"/>
                </a:cubicBezTo>
                <a:cubicBezTo>
                  <a:pt x="43" y="222"/>
                  <a:pt x="43" y="222"/>
                  <a:pt x="43" y="223"/>
                </a:cubicBezTo>
                <a:cubicBezTo>
                  <a:pt x="41" y="224"/>
                  <a:pt x="43" y="226"/>
                  <a:pt x="43" y="228"/>
                </a:cubicBezTo>
                <a:cubicBezTo>
                  <a:pt x="44" y="229"/>
                  <a:pt x="43" y="231"/>
                  <a:pt x="44" y="232"/>
                </a:cubicBezTo>
                <a:cubicBezTo>
                  <a:pt x="44" y="233"/>
                  <a:pt x="44" y="232"/>
                  <a:pt x="45" y="233"/>
                </a:cubicBezTo>
                <a:cubicBezTo>
                  <a:pt x="45" y="233"/>
                  <a:pt x="46" y="232"/>
                  <a:pt x="47" y="232"/>
                </a:cubicBezTo>
                <a:lnTo>
                  <a:pt x="47" y="236"/>
                </a:lnTo>
                <a:cubicBezTo>
                  <a:pt x="46" y="246"/>
                  <a:pt x="43" y="255"/>
                  <a:pt x="44" y="265"/>
                </a:cubicBezTo>
                <a:cubicBezTo>
                  <a:pt x="44" y="266"/>
                  <a:pt x="44" y="267"/>
                  <a:pt x="43" y="268"/>
                </a:cubicBezTo>
                <a:cubicBezTo>
                  <a:pt x="45" y="267"/>
                  <a:pt x="47" y="265"/>
                  <a:pt x="49" y="264"/>
                </a:cubicBezTo>
                <a:lnTo>
                  <a:pt x="48" y="275"/>
                </a:lnTo>
                <a:cubicBezTo>
                  <a:pt x="48" y="274"/>
                  <a:pt x="47" y="273"/>
                  <a:pt x="45" y="273"/>
                </a:cubicBezTo>
                <a:cubicBezTo>
                  <a:pt x="45" y="273"/>
                  <a:pt x="45" y="273"/>
                  <a:pt x="44" y="273"/>
                </a:cubicBezTo>
                <a:cubicBezTo>
                  <a:pt x="44" y="273"/>
                  <a:pt x="44" y="273"/>
                  <a:pt x="43" y="272"/>
                </a:cubicBezTo>
                <a:cubicBezTo>
                  <a:pt x="42" y="271"/>
                  <a:pt x="42" y="269"/>
                  <a:pt x="43" y="268"/>
                </a:cubicBezTo>
                <a:cubicBezTo>
                  <a:pt x="42" y="269"/>
                  <a:pt x="41" y="270"/>
                  <a:pt x="41" y="271"/>
                </a:cubicBezTo>
                <a:cubicBezTo>
                  <a:pt x="37" y="277"/>
                  <a:pt x="39" y="281"/>
                  <a:pt x="43" y="284"/>
                </a:cubicBezTo>
                <a:cubicBezTo>
                  <a:pt x="43" y="283"/>
                  <a:pt x="43" y="283"/>
                  <a:pt x="43" y="281"/>
                </a:cubicBezTo>
                <a:lnTo>
                  <a:pt x="45" y="281"/>
                </a:lnTo>
                <a:cubicBezTo>
                  <a:pt x="45" y="283"/>
                  <a:pt x="47" y="283"/>
                  <a:pt x="48" y="284"/>
                </a:cubicBezTo>
                <a:cubicBezTo>
                  <a:pt x="49" y="285"/>
                  <a:pt x="49" y="286"/>
                  <a:pt x="49" y="287"/>
                </a:cubicBezTo>
                <a:cubicBezTo>
                  <a:pt x="50" y="287"/>
                  <a:pt x="50" y="288"/>
                  <a:pt x="51" y="288"/>
                </a:cubicBezTo>
                <a:cubicBezTo>
                  <a:pt x="55" y="288"/>
                  <a:pt x="59" y="288"/>
                  <a:pt x="64" y="288"/>
                </a:cubicBezTo>
                <a:cubicBezTo>
                  <a:pt x="65" y="288"/>
                  <a:pt x="65" y="288"/>
                  <a:pt x="65" y="287"/>
                </a:cubicBezTo>
                <a:cubicBezTo>
                  <a:pt x="63" y="287"/>
                  <a:pt x="61" y="286"/>
                  <a:pt x="59" y="285"/>
                </a:cubicBezTo>
                <a:lnTo>
                  <a:pt x="68" y="285"/>
                </a:lnTo>
                <a:cubicBezTo>
                  <a:pt x="67" y="286"/>
                  <a:pt x="66" y="287"/>
                  <a:pt x="65" y="287"/>
                </a:cubicBezTo>
                <a:cubicBezTo>
                  <a:pt x="65" y="287"/>
                  <a:pt x="65" y="287"/>
                  <a:pt x="65" y="288"/>
                </a:cubicBezTo>
                <a:lnTo>
                  <a:pt x="64" y="288"/>
                </a:lnTo>
                <a:cubicBezTo>
                  <a:pt x="64" y="288"/>
                  <a:pt x="64" y="288"/>
                  <a:pt x="64" y="288"/>
                </a:cubicBezTo>
                <a:cubicBezTo>
                  <a:pt x="59" y="290"/>
                  <a:pt x="52" y="289"/>
                  <a:pt x="46" y="289"/>
                </a:cubicBezTo>
                <a:cubicBezTo>
                  <a:pt x="45" y="287"/>
                  <a:pt x="44" y="286"/>
                  <a:pt x="43" y="284"/>
                </a:cubicBezTo>
                <a:cubicBezTo>
                  <a:pt x="42" y="287"/>
                  <a:pt x="43" y="287"/>
                  <a:pt x="44" y="291"/>
                </a:cubicBezTo>
                <a:cubicBezTo>
                  <a:pt x="45" y="291"/>
                  <a:pt x="46" y="291"/>
                  <a:pt x="47" y="292"/>
                </a:cubicBezTo>
                <a:cubicBezTo>
                  <a:pt x="50" y="292"/>
                  <a:pt x="53" y="291"/>
                  <a:pt x="54" y="291"/>
                </a:cubicBezTo>
                <a:cubicBezTo>
                  <a:pt x="57" y="291"/>
                  <a:pt x="59" y="291"/>
                  <a:pt x="61" y="291"/>
                </a:cubicBezTo>
                <a:cubicBezTo>
                  <a:pt x="65" y="292"/>
                  <a:pt x="70" y="291"/>
                  <a:pt x="72" y="290"/>
                </a:cubicBezTo>
                <a:cubicBezTo>
                  <a:pt x="75" y="289"/>
                  <a:pt x="77" y="291"/>
                  <a:pt x="79" y="291"/>
                </a:cubicBezTo>
                <a:cubicBezTo>
                  <a:pt x="82" y="290"/>
                  <a:pt x="85" y="289"/>
                  <a:pt x="88" y="289"/>
                </a:cubicBezTo>
                <a:cubicBezTo>
                  <a:pt x="93" y="287"/>
                  <a:pt x="97" y="290"/>
                  <a:pt x="100" y="291"/>
                </a:cubicBezTo>
                <a:cubicBezTo>
                  <a:pt x="102" y="291"/>
                  <a:pt x="105" y="291"/>
                  <a:pt x="107" y="291"/>
                </a:cubicBezTo>
                <a:cubicBezTo>
                  <a:pt x="111" y="292"/>
                  <a:pt x="115" y="290"/>
                  <a:pt x="117" y="290"/>
                </a:cubicBezTo>
                <a:cubicBezTo>
                  <a:pt x="124" y="290"/>
                  <a:pt x="131" y="290"/>
                  <a:pt x="138" y="290"/>
                </a:cubicBezTo>
                <a:cubicBezTo>
                  <a:pt x="149" y="290"/>
                  <a:pt x="163" y="291"/>
                  <a:pt x="172" y="289"/>
                </a:cubicBezTo>
                <a:cubicBezTo>
                  <a:pt x="176" y="288"/>
                  <a:pt x="180" y="289"/>
                  <a:pt x="182" y="287"/>
                </a:cubicBezTo>
                <a:cubicBezTo>
                  <a:pt x="186" y="287"/>
                  <a:pt x="187" y="290"/>
                  <a:pt x="189" y="291"/>
                </a:cubicBezTo>
                <a:cubicBezTo>
                  <a:pt x="191" y="291"/>
                  <a:pt x="193" y="291"/>
                  <a:pt x="195" y="290"/>
                </a:cubicBezTo>
                <a:cubicBezTo>
                  <a:pt x="194" y="290"/>
                  <a:pt x="193" y="290"/>
                  <a:pt x="192" y="289"/>
                </a:cubicBezTo>
                <a:cubicBezTo>
                  <a:pt x="191" y="289"/>
                  <a:pt x="189" y="288"/>
                  <a:pt x="188" y="287"/>
                </a:cubicBezTo>
                <a:lnTo>
                  <a:pt x="201" y="286"/>
                </a:lnTo>
                <a:cubicBezTo>
                  <a:pt x="201" y="286"/>
                  <a:pt x="201" y="286"/>
                  <a:pt x="201" y="287"/>
                </a:cubicBezTo>
                <a:cubicBezTo>
                  <a:pt x="200" y="287"/>
                  <a:pt x="198" y="289"/>
                  <a:pt x="195" y="290"/>
                </a:cubicBezTo>
                <a:cubicBezTo>
                  <a:pt x="200" y="291"/>
                  <a:pt x="205" y="290"/>
                  <a:pt x="211" y="291"/>
                </a:cubicBezTo>
                <a:cubicBezTo>
                  <a:pt x="215" y="292"/>
                  <a:pt x="222" y="292"/>
                  <a:pt x="227" y="293"/>
                </a:cubicBezTo>
                <a:lnTo>
                  <a:pt x="242" y="293"/>
                </a:lnTo>
                <a:cubicBezTo>
                  <a:pt x="249" y="295"/>
                  <a:pt x="257" y="295"/>
                  <a:pt x="264" y="293"/>
                </a:cubicBezTo>
                <a:cubicBezTo>
                  <a:pt x="265" y="292"/>
                  <a:pt x="267" y="291"/>
                  <a:pt x="268" y="290"/>
                </a:cubicBezTo>
                <a:cubicBezTo>
                  <a:pt x="268" y="290"/>
                  <a:pt x="268" y="290"/>
                  <a:pt x="268" y="290"/>
                </a:cubicBezTo>
                <a:cubicBezTo>
                  <a:pt x="269" y="290"/>
                  <a:pt x="270" y="291"/>
                  <a:pt x="270" y="291"/>
                </a:cubicBezTo>
                <a:cubicBezTo>
                  <a:pt x="274" y="291"/>
                  <a:pt x="274" y="289"/>
                  <a:pt x="276" y="288"/>
                </a:cubicBezTo>
                <a:cubicBezTo>
                  <a:pt x="278" y="287"/>
                  <a:pt x="281" y="288"/>
                  <a:pt x="283" y="288"/>
                </a:cubicBezTo>
                <a:cubicBezTo>
                  <a:pt x="286" y="287"/>
                  <a:pt x="288" y="283"/>
                  <a:pt x="290" y="281"/>
                </a:cubicBezTo>
                <a:cubicBezTo>
                  <a:pt x="290" y="277"/>
                  <a:pt x="288" y="274"/>
                  <a:pt x="285" y="273"/>
                </a:cubicBezTo>
                <a:cubicBezTo>
                  <a:pt x="286" y="270"/>
                  <a:pt x="288" y="267"/>
                  <a:pt x="289" y="264"/>
                </a:cubicBezTo>
                <a:cubicBezTo>
                  <a:pt x="290" y="259"/>
                  <a:pt x="288" y="256"/>
                  <a:pt x="289" y="252"/>
                </a:cubicBezTo>
                <a:cubicBezTo>
                  <a:pt x="290" y="248"/>
                  <a:pt x="292" y="245"/>
                  <a:pt x="293" y="242"/>
                </a:cubicBezTo>
                <a:cubicBezTo>
                  <a:pt x="294" y="239"/>
                  <a:pt x="293" y="230"/>
                  <a:pt x="292" y="228"/>
                </a:cubicBezTo>
                <a:cubicBezTo>
                  <a:pt x="291" y="226"/>
                  <a:pt x="289" y="224"/>
                  <a:pt x="290" y="221"/>
                </a:cubicBezTo>
                <a:cubicBezTo>
                  <a:pt x="291" y="217"/>
                  <a:pt x="293" y="214"/>
                  <a:pt x="294" y="210"/>
                </a:cubicBezTo>
                <a:cubicBezTo>
                  <a:pt x="294" y="206"/>
                  <a:pt x="294" y="201"/>
                  <a:pt x="294" y="196"/>
                </a:cubicBezTo>
                <a:cubicBezTo>
                  <a:pt x="294" y="195"/>
                  <a:pt x="295" y="194"/>
                  <a:pt x="295" y="193"/>
                </a:cubicBezTo>
                <a:cubicBezTo>
                  <a:pt x="294" y="192"/>
                  <a:pt x="292" y="190"/>
                  <a:pt x="291" y="189"/>
                </a:cubicBezTo>
                <a:cubicBezTo>
                  <a:pt x="291" y="184"/>
                  <a:pt x="293" y="183"/>
                  <a:pt x="296" y="182"/>
                </a:cubicBezTo>
                <a:cubicBezTo>
                  <a:pt x="296" y="180"/>
                  <a:pt x="295" y="178"/>
                  <a:pt x="296" y="176"/>
                </a:cubicBezTo>
                <a:cubicBezTo>
                  <a:pt x="296" y="173"/>
                  <a:pt x="298" y="170"/>
                  <a:pt x="297" y="166"/>
                </a:cubicBezTo>
                <a:cubicBezTo>
                  <a:pt x="297" y="163"/>
                  <a:pt x="294" y="160"/>
                  <a:pt x="293" y="156"/>
                </a:cubicBezTo>
                <a:cubicBezTo>
                  <a:pt x="293" y="154"/>
                  <a:pt x="293" y="152"/>
                  <a:pt x="293" y="150"/>
                </a:cubicBezTo>
                <a:cubicBezTo>
                  <a:pt x="293" y="149"/>
                  <a:pt x="292" y="147"/>
                  <a:pt x="292" y="145"/>
                </a:cubicBezTo>
                <a:cubicBezTo>
                  <a:pt x="292" y="142"/>
                  <a:pt x="292" y="138"/>
                  <a:pt x="292" y="135"/>
                </a:cubicBezTo>
                <a:cubicBezTo>
                  <a:pt x="292" y="134"/>
                  <a:pt x="291" y="133"/>
                  <a:pt x="290" y="132"/>
                </a:cubicBezTo>
                <a:cubicBezTo>
                  <a:pt x="290" y="130"/>
                  <a:pt x="291" y="127"/>
                  <a:pt x="292" y="126"/>
                </a:cubicBezTo>
                <a:cubicBezTo>
                  <a:pt x="293" y="122"/>
                  <a:pt x="293" y="118"/>
                  <a:pt x="294" y="114"/>
                </a:cubicBezTo>
                <a:lnTo>
                  <a:pt x="294" y="109"/>
                </a:lnTo>
                <a:cubicBezTo>
                  <a:pt x="294" y="101"/>
                  <a:pt x="293" y="96"/>
                  <a:pt x="292" y="90"/>
                </a:cubicBezTo>
                <a:cubicBezTo>
                  <a:pt x="291" y="86"/>
                  <a:pt x="294" y="80"/>
                  <a:pt x="293" y="76"/>
                </a:cubicBezTo>
                <a:cubicBezTo>
                  <a:pt x="292" y="74"/>
                  <a:pt x="291" y="69"/>
                  <a:pt x="290" y="67"/>
                </a:cubicBezTo>
                <a:cubicBezTo>
                  <a:pt x="289" y="66"/>
                  <a:pt x="287" y="64"/>
                  <a:pt x="286" y="63"/>
                </a:cubicBezTo>
                <a:cubicBezTo>
                  <a:pt x="284" y="63"/>
                  <a:pt x="283" y="63"/>
                  <a:pt x="282" y="63"/>
                </a:cubicBezTo>
                <a:cubicBezTo>
                  <a:pt x="280" y="61"/>
                  <a:pt x="278" y="58"/>
                  <a:pt x="275" y="57"/>
                </a:cubicBezTo>
                <a:cubicBezTo>
                  <a:pt x="275" y="55"/>
                  <a:pt x="275" y="55"/>
                  <a:pt x="276" y="54"/>
                </a:cubicBezTo>
                <a:cubicBezTo>
                  <a:pt x="276" y="53"/>
                  <a:pt x="277" y="53"/>
                  <a:pt x="278" y="52"/>
                </a:cubicBezTo>
                <a:cubicBezTo>
                  <a:pt x="284" y="52"/>
                  <a:pt x="281" y="59"/>
                  <a:pt x="286" y="61"/>
                </a:cubicBezTo>
                <a:cubicBezTo>
                  <a:pt x="288" y="59"/>
                  <a:pt x="294" y="51"/>
                  <a:pt x="291" y="47"/>
                </a:cubicBezTo>
                <a:cubicBezTo>
                  <a:pt x="290" y="44"/>
                  <a:pt x="286" y="45"/>
                  <a:pt x="283" y="44"/>
                </a:cubicBezTo>
                <a:cubicBezTo>
                  <a:pt x="282" y="44"/>
                  <a:pt x="281" y="44"/>
                  <a:pt x="280" y="44"/>
                </a:cubicBezTo>
                <a:cubicBezTo>
                  <a:pt x="278" y="44"/>
                  <a:pt x="277" y="48"/>
                  <a:pt x="273" y="47"/>
                </a:cubicBezTo>
                <a:cubicBezTo>
                  <a:pt x="268" y="46"/>
                  <a:pt x="265" y="42"/>
                  <a:pt x="261" y="41"/>
                </a:cubicBezTo>
                <a:cubicBezTo>
                  <a:pt x="258" y="41"/>
                  <a:pt x="256" y="43"/>
                  <a:pt x="254" y="43"/>
                </a:cubicBezTo>
                <a:cubicBezTo>
                  <a:pt x="250" y="44"/>
                  <a:pt x="246" y="41"/>
                  <a:pt x="244" y="40"/>
                </a:cubicBezTo>
                <a:cubicBezTo>
                  <a:pt x="240" y="40"/>
                  <a:pt x="239" y="43"/>
                  <a:pt x="236" y="44"/>
                </a:cubicBezTo>
                <a:cubicBezTo>
                  <a:pt x="232" y="46"/>
                  <a:pt x="227" y="47"/>
                  <a:pt x="223" y="48"/>
                </a:cubicBezTo>
                <a:cubicBezTo>
                  <a:pt x="216" y="49"/>
                  <a:pt x="215" y="44"/>
                  <a:pt x="211" y="43"/>
                </a:cubicBezTo>
                <a:cubicBezTo>
                  <a:pt x="207" y="42"/>
                  <a:pt x="204" y="44"/>
                  <a:pt x="200" y="43"/>
                </a:cubicBezTo>
                <a:cubicBezTo>
                  <a:pt x="199" y="43"/>
                  <a:pt x="197" y="42"/>
                  <a:pt x="196" y="42"/>
                </a:cubicBezTo>
                <a:cubicBezTo>
                  <a:pt x="189" y="40"/>
                  <a:pt x="186" y="46"/>
                  <a:pt x="181" y="47"/>
                </a:cubicBezTo>
                <a:cubicBezTo>
                  <a:pt x="177" y="48"/>
                  <a:pt x="173" y="47"/>
                  <a:pt x="170" y="46"/>
                </a:cubicBezTo>
                <a:cubicBezTo>
                  <a:pt x="168" y="46"/>
                  <a:pt x="166" y="47"/>
                  <a:pt x="164" y="47"/>
                </a:cubicBezTo>
                <a:cubicBezTo>
                  <a:pt x="164" y="48"/>
                  <a:pt x="165" y="48"/>
                  <a:pt x="165" y="49"/>
                </a:cubicBezTo>
                <a:cubicBezTo>
                  <a:pt x="159" y="47"/>
                  <a:pt x="154" y="47"/>
                  <a:pt x="149" y="46"/>
                </a:cubicBezTo>
                <a:cubicBezTo>
                  <a:pt x="151" y="46"/>
                  <a:pt x="154" y="45"/>
                  <a:pt x="156" y="46"/>
                </a:cubicBezTo>
                <a:cubicBezTo>
                  <a:pt x="158" y="46"/>
                  <a:pt x="160" y="48"/>
                  <a:pt x="162" y="48"/>
                </a:cubicBezTo>
                <a:cubicBezTo>
                  <a:pt x="163" y="48"/>
                  <a:pt x="163" y="47"/>
                  <a:pt x="164" y="47"/>
                </a:cubicBezTo>
                <a:cubicBezTo>
                  <a:pt x="162" y="45"/>
                  <a:pt x="160" y="42"/>
                  <a:pt x="153" y="42"/>
                </a:cubicBezTo>
                <a:cubicBezTo>
                  <a:pt x="151" y="43"/>
                  <a:pt x="148" y="43"/>
                  <a:pt x="146" y="45"/>
                </a:cubicBezTo>
                <a:cubicBezTo>
                  <a:pt x="145" y="45"/>
                  <a:pt x="144" y="46"/>
                  <a:pt x="143" y="47"/>
                </a:cubicBezTo>
                <a:cubicBezTo>
                  <a:pt x="140" y="47"/>
                  <a:pt x="138" y="47"/>
                  <a:pt x="138" y="47"/>
                </a:cubicBezTo>
                <a:lnTo>
                  <a:pt x="137" y="48"/>
                </a:lnTo>
                <a:cubicBezTo>
                  <a:pt x="133" y="48"/>
                  <a:pt x="129" y="47"/>
                  <a:pt x="127" y="47"/>
                </a:cubicBezTo>
                <a:cubicBezTo>
                  <a:pt x="126" y="46"/>
                  <a:pt x="126" y="45"/>
                  <a:pt x="125" y="43"/>
                </a:cubicBezTo>
                <a:cubicBezTo>
                  <a:pt x="124" y="42"/>
                  <a:pt x="123" y="42"/>
                  <a:pt x="122" y="41"/>
                </a:cubicBezTo>
                <a:cubicBezTo>
                  <a:pt x="119" y="41"/>
                  <a:pt x="116" y="43"/>
                  <a:pt x="113" y="44"/>
                </a:cubicBezTo>
                <a:cubicBezTo>
                  <a:pt x="111" y="45"/>
                  <a:pt x="109" y="44"/>
                  <a:pt x="106" y="45"/>
                </a:cubicBezTo>
                <a:cubicBezTo>
                  <a:pt x="104" y="46"/>
                  <a:pt x="100" y="48"/>
                  <a:pt x="96" y="46"/>
                </a:cubicBezTo>
                <a:cubicBezTo>
                  <a:pt x="94" y="46"/>
                  <a:pt x="92" y="45"/>
                  <a:pt x="90" y="44"/>
                </a:cubicBezTo>
                <a:cubicBezTo>
                  <a:pt x="89" y="44"/>
                  <a:pt x="88" y="45"/>
                  <a:pt x="88" y="45"/>
                </a:cubicBezTo>
                <a:cubicBezTo>
                  <a:pt x="87" y="45"/>
                  <a:pt x="85" y="44"/>
                  <a:pt x="84" y="44"/>
                </a:cubicBezTo>
                <a:cubicBezTo>
                  <a:pt x="81" y="43"/>
                  <a:pt x="77" y="41"/>
                  <a:pt x="74" y="42"/>
                </a:cubicBezTo>
                <a:cubicBezTo>
                  <a:pt x="72" y="42"/>
                  <a:pt x="70" y="43"/>
                  <a:pt x="68" y="44"/>
                </a:cubicBezTo>
                <a:cubicBezTo>
                  <a:pt x="66" y="44"/>
                  <a:pt x="65" y="43"/>
                  <a:pt x="64" y="43"/>
                </a:cubicBezTo>
                <a:close/>
                <a:moveTo>
                  <a:pt x="9" y="181"/>
                </a:moveTo>
                <a:cubicBezTo>
                  <a:pt x="11" y="181"/>
                  <a:pt x="11" y="180"/>
                  <a:pt x="12" y="179"/>
                </a:cubicBezTo>
                <a:cubicBezTo>
                  <a:pt x="12" y="177"/>
                  <a:pt x="12" y="177"/>
                  <a:pt x="12" y="176"/>
                </a:cubicBezTo>
                <a:cubicBezTo>
                  <a:pt x="11" y="176"/>
                  <a:pt x="10" y="176"/>
                  <a:pt x="10" y="175"/>
                </a:cubicBezTo>
                <a:cubicBezTo>
                  <a:pt x="10" y="176"/>
                  <a:pt x="9" y="176"/>
                  <a:pt x="9" y="176"/>
                </a:cubicBezTo>
                <a:cubicBezTo>
                  <a:pt x="9" y="177"/>
                  <a:pt x="8" y="179"/>
                  <a:pt x="9" y="180"/>
                </a:cubicBezTo>
                <a:cubicBezTo>
                  <a:pt x="9" y="180"/>
                  <a:pt x="9" y="181"/>
                  <a:pt x="9" y="181"/>
                </a:cubicBezTo>
                <a:close/>
                <a:moveTo>
                  <a:pt x="15" y="193"/>
                </a:moveTo>
                <a:cubicBezTo>
                  <a:pt x="17" y="193"/>
                  <a:pt x="18" y="194"/>
                  <a:pt x="19" y="193"/>
                </a:cubicBezTo>
                <a:lnTo>
                  <a:pt x="20" y="193"/>
                </a:lnTo>
                <a:cubicBezTo>
                  <a:pt x="20" y="192"/>
                  <a:pt x="20" y="192"/>
                  <a:pt x="20" y="192"/>
                </a:cubicBezTo>
                <a:cubicBezTo>
                  <a:pt x="19" y="191"/>
                  <a:pt x="19" y="191"/>
                  <a:pt x="19" y="191"/>
                </a:cubicBezTo>
                <a:cubicBezTo>
                  <a:pt x="15" y="190"/>
                  <a:pt x="11" y="190"/>
                  <a:pt x="8" y="189"/>
                </a:cubicBezTo>
                <a:cubicBezTo>
                  <a:pt x="8" y="189"/>
                  <a:pt x="8" y="189"/>
                  <a:pt x="8" y="190"/>
                </a:cubicBezTo>
                <a:cubicBezTo>
                  <a:pt x="7" y="190"/>
                  <a:pt x="7" y="191"/>
                  <a:pt x="7" y="192"/>
                </a:cubicBezTo>
                <a:cubicBezTo>
                  <a:pt x="7" y="192"/>
                  <a:pt x="8" y="193"/>
                  <a:pt x="8" y="194"/>
                </a:cubicBezTo>
                <a:cubicBezTo>
                  <a:pt x="12" y="195"/>
                  <a:pt x="12" y="194"/>
                  <a:pt x="15" y="193"/>
                </a:cubicBezTo>
                <a:close/>
                <a:moveTo>
                  <a:pt x="9" y="213"/>
                </a:moveTo>
                <a:cubicBezTo>
                  <a:pt x="9" y="212"/>
                  <a:pt x="9" y="212"/>
                  <a:pt x="8" y="211"/>
                </a:cubicBezTo>
                <a:cubicBezTo>
                  <a:pt x="8" y="211"/>
                  <a:pt x="8" y="211"/>
                  <a:pt x="8" y="210"/>
                </a:cubicBezTo>
                <a:lnTo>
                  <a:pt x="6" y="210"/>
                </a:lnTo>
                <a:cubicBezTo>
                  <a:pt x="6" y="211"/>
                  <a:pt x="5" y="212"/>
                  <a:pt x="5" y="212"/>
                </a:cubicBezTo>
                <a:cubicBezTo>
                  <a:pt x="5" y="214"/>
                  <a:pt x="5" y="214"/>
                  <a:pt x="6" y="215"/>
                </a:cubicBezTo>
                <a:cubicBezTo>
                  <a:pt x="8" y="215"/>
                  <a:pt x="8" y="214"/>
                  <a:pt x="9" y="213"/>
                </a:cubicBezTo>
                <a:close/>
                <a:moveTo>
                  <a:pt x="163" y="86"/>
                </a:moveTo>
                <a:cubicBezTo>
                  <a:pt x="167" y="82"/>
                  <a:pt x="171" y="80"/>
                  <a:pt x="175" y="80"/>
                </a:cubicBezTo>
                <a:cubicBezTo>
                  <a:pt x="179" y="80"/>
                  <a:pt x="183" y="82"/>
                  <a:pt x="187" y="86"/>
                </a:cubicBezTo>
                <a:lnTo>
                  <a:pt x="237" y="86"/>
                </a:lnTo>
                <a:cubicBezTo>
                  <a:pt x="251" y="86"/>
                  <a:pt x="261" y="89"/>
                  <a:pt x="267" y="96"/>
                </a:cubicBezTo>
                <a:cubicBezTo>
                  <a:pt x="273" y="102"/>
                  <a:pt x="277" y="112"/>
                  <a:pt x="277" y="126"/>
                </a:cubicBezTo>
                <a:lnTo>
                  <a:pt x="277" y="270"/>
                </a:lnTo>
                <a:cubicBezTo>
                  <a:pt x="277" y="274"/>
                  <a:pt x="274" y="276"/>
                  <a:pt x="269" y="276"/>
                </a:cubicBezTo>
                <a:cubicBezTo>
                  <a:pt x="263" y="276"/>
                  <a:pt x="261" y="274"/>
                  <a:pt x="261" y="270"/>
                </a:cubicBezTo>
                <a:lnTo>
                  <a:pt x="261" y="128"/>
                </a:lnTo>
                <a:cubicBezTo>
                  <a:pt x="261" y="119"/>
                  <a:pt x="259" y="114"/>
                  <a:pt x="255" y="110"/>
                </a:cubicBezTo>
                <a:cubicBezTo>
                  <a:pt x="251" y="106"/>
                  <a:pt x="245" y="104"/>
                  <a:pt x="237" y="104"/>
                </a:cubicBezTo>
                <a:lnTo>
                  <a:pt x="115" y="104"/>
                </a:lnTo>
                <a:cubicBezTo>
                  <a:pt x="107" y="104"/>
                  <a:pt x="101" y="106"/>
                  <a:pt x="97" y="110"/>
                </a:cubicBezTo>
                <a:cubicBezTo>
                  <a:pt x="93" y="114"/>
                  <a:pt x="91" y="119"/>
                  <a:pt x="91" y="128"/>
                </a:cubicBezTo>
                <a:lnTo>
                  <a:pt x="91" y="268"/>
                </a:lnTo>
                <a:cubicBezTo>
                  <a:pt x="91" y="272"/>
                  <a:pt x="89" y="274"/>
                  <a:pt x="83" y="274"/>
                </a:cubicBezTo>
                <a:cubicBezTo>
                  <a:pt x="78" y="274"/>
                  <a:pt x="75" y="272"/>
                  <a:pt x="75" y="268"/>
                </a:cubicBezTo>
                <a:lnTo>
                  <a:pt x="75" y="126"/>
                </a:lnTo>
                <a:cubicBezTo>
                  <a:pt x="75" y="112"/>
                  <a:pt x="78" y="102"/>
                  <a:pt x="85" y="96"/>
                </a:cubicBezTo>
                <a:cubicBezTo>
                  <a:pt x="91" y="89"/>
                  <a:pt x="101" y="86"/>
                  <a:pt x="115" y="86"/>
                </a:cubicBezTo>
                <a:lnTo>
                  <a:pt x="163" y="86"/>
                </a:lnTo>
                <a:close/>
                <a:moveTo>
                  <a:pt x="102" y="112"/>
                </a:moveTo>
                <a:cubicBezTo>
                  <a:pt x="102" y="108"/>
                  <a:pt x="105" y="106"/>
                  <a:pt x="111" y="106"/>
                </a:cubicBezTo>
                <a:cubicBezTo>
                  <a:pt x="117" y="106"/>
                  <a:pt x="120" y="108"/>
                  <a:pt x="120" y="112"/>
                </a:cubicBezTo>
                <a:lnTo>
                  <a:pt x="120" y="156"/>
                </a:lnTo>
                <a:cubicBezTo>
                  <a:pt x="120" y="160"/>
                  <a:pt x="117" y="162"/>
                  <a:pt x="111" y="162"/>
                </a:cubicBezTo>
                <a:cubicBezTo>
                  <a:pt x="105" y="162"/>
                  <a:pt x="102" y="160"/>
                  <a:pt x="102" y="156"/>
                </a:cubicBezTo>
                <a:lnTo>
                  <a:pt x="102" y="112"/>
                </a:lnTo>
                <a:close/>
                <a:moveTo>
                  <a:pt x="157" y="112"/>
                </a:moveTo>
                <a:lnTo>
                  <a:pt x="157" y="132"/>
                </a:lnTo>
                <a:cubicBezTo>
                  <a:pt x="157" y="136"/>
                  <a:pt x="157" y="139"/>
                  <a:pt x="159" y="141"/>
                </a:cubicBezTo>
                <a:cubicBezTo>
                  <a:pt x="161" y="143"/>
                  <a:pt x="164" y="144"/>
                  <a:pt x="168" y="144"/>
                </a:cubicBezTo>
                <a:lnTo>
                  <a:pt x="177" y="144"/>
                </a:lnTo>
                <a:lnTo>
                  <a:pt x="177" y="112"/>
                </a:lnTo>
                <a:cubicBezTo>
                  <a:pt x="177" y="108"/>
                  <a:pt x="180" y="106"/>
                  <a:pt x="185" y="106"/>
                </a:cubicBezTo>
                <a:cubicBezTo>
                  <a:pt x="191" y="106"/>
                  <a:pt x="194" y="108"/>
                  <a:pt x="194" y="112"/>
                </a:cubicBezTo>
                <a:lnTo>
                  <a:pt x="194" y="117"/>
                </a:lnTo>
                <a:lnTo>
                  <a:pt x="252" y="117"/>
                </a:lnTo>
                <a:cubicBezTo>
                  <a:pt x="256" y="117"/>
                  <a:pt x="257" y="119"/>
                  <a:pt x="257" y="125"/>
                </a:cubicBezTo>
                <a:cubicBezTo>
                  <a:pt x="257" y="130"/>
                  <a:pt x="256" y="132"/>
                  <a:pt x="252" y="132"/>
                </a:cubicBezTo>
                <a:lnTo>
                  <a:pt x="194" y="132"/>
                </a:lnTo>
                <a:lnTo>
                  <a:pt x="194" y="144"/>
                </a:lnTo>
                <a:lnTo>
                  <a:pt x="252" y="144"/>
                </a:lnTo>
                <a:cubicBezTo>
                  <a:pt x="256" y="144"/>
                  <a:pt x="258" y="146"/>
                  <a:pt x="258" y="152"/>
                </a:cubicBezTo>
                <a:cubicBezTo>
                  <a:pt x="258" y="157"/>
                  <a:pt x="256" y="159"/>
                  <a:pt x="252" y="159"/>
                </a:cubicBezTo>
                <a:lnTo>
                  <a:pt x="178" y="159"/>
                </a:lnTo>
                <a:cubicBezTo>
                  <a:pt x="165" y="159"/>
                  <a:pt x="155" y="157"/>
                  <a:pt x="148" y="153"/>
                </a:cubicBezTo>
                <a:cubicBezTo>
                  <a:pt x="142" y="149"/>
                  <a:pt x="139" y="142"/>
                  <a:pt x="139" y="133"/>
                </a:cubicBezTo>
                <a:lnTo>
                  <a:pt x="139" y="112"/>
                </a:lnTo>
                <a:cubicBezTo>
                  <a:pt x="139" y="108"/>
                  <a:pt x="142" y="106"/>
                  <a:pt x="148" y="106"/>
                </a:cubicBezTo>
                <a:cubicBezTo>
                  <a:pt x="154" y="106"/>
                  <a:pt x="157" y="108"/>
                  <a:pt x="157" y="112"/>
                </a:cubicBezTo>
                <a:close/>
                <a:moveTo>
                  <a:pt x="101" y="169"/>
                </a:moveTo>
                <a:lnTo>
                  <a:pt x="252" y="169"/>
                </a:lnTo>
                <a:cubicBezTo>
                  <a:pt x="256" y="169"/>
                  <a:pt x="258" y="171"/>
                  <a:pt x="258" y="176"/>
                </a:cubicBezTo>
                <a:cubicBezTo>
                  <a:pt x="258" y="181"/>
                  <a:pt x="256" y="184"/>
                  <a:pt x="252" y="184"/>
                </a:cubicBezTo>
                <a:lnTo>
                  <a:pt x="239" y="184"/>
                </a:lnTo>
                <a:lnTo>
                  <a:pt x="239" y="201"/>
                </a:lnTo>
                <a:lnTo>
                  <a:pt x="251" y="201"/>
                </a:lnTo>
                <a:cubicBezTo>
                  <a:pt x="255" y="201"/>
                  <a:pt x="257" y="203"/>
                  <a:pt x="257" y="209"/>
                </a:cubicBezTo>
                <a:cubicBezTo>
                  <a:pt x="257" y="215"/>
                  <a:pt x="255" y="218"/>
                  <a:pt x="251" y="218"/>
                </a:cubicBezTo>
                <a:lnTo>
                  <a:pt x="99" y="218"/>
                </a:lnTo>
                <a:cubicBezTo>
                  <a:pt x="95" y="218"/>
                  <a:pt x="93" y="215"/>
                  <a:pt x="93" y="209"/>
                </a:cubicBezTo>
                <a:cubicBezTo>
                  <a:pt x="93" y="203"/>
                  <a:pt x="95" y="201"/>
                  <a:pt x="99" y="201"/>
                </a:cubicBezTo>
                <a:lnTo>
                  <a:pt x="112" y="201"/>
                </a:lnTo>
                <a:lnTo>
                  <a:pt x="112" y="184"/>
                </a:lnTo>
                <a:lnTo>
                  <a:pt x="101" y="184"/>
                </a:lnTo>
                <a:cubicBezTo>
                  <a:pt x="97" y="184"/>
                  <a:pt x="95" y="181"/>
                  <a:pt x="95" y="176"/>
                </a:cubicBezTo>
                <a:cubicBezTo>
                  <a:pt x="95" y="171"/>
                  <a:pt x="97" y="169"/>
                  <a:pt x="101" y="169"/>
                </a:cubicBezTo>
                <a:close/>
                <a:moveTo>
                  <a:pt x="128" y="184"/>
                </a:moveTo>
                <a:lnTo>
                  <a:pt x="128" y="201"/>
                </a:lnTo>
                <a:lnTo>
                  <a:pt x="148" y="201"/>
                </a:lnTo>
                <a:lnTo>
                  <a:pt x="148" y="184"/>
                </a:lnTo>
                <a:lnTo>
                  <a:pt x="128" y="184"/>
                </a:lnTo>
                <a:close/>
                <a:moveTo>
                  <a:pt x="166" y="184"/>
                </a:moveTo>
                <a:lnTo>
                  <a:pt x="166" y="201"/>
                </a:lnTo>
                <a:lnTo>
                  <a:pt x="186" y="201"/>
                </a:lnTo>
                <a:lnTo>
                  <a:pt x="186" y="184"/>
                </a:lnTo>
                <a:lnTo>
                  <a:pt x="166" y="184"/>
                </a:lnTo>
                <a:close/>
                <a:moveTo>
                  <a:pt x="202" y="183"/>
                </a:moveTo>
                <a:lnTo>
                  <a:pt x="202" y="201"/>
                </a:lnTo>
                <a:lnTo>
                  <a:pt x="223" y="201"/>
                </a:lnTo>
                <a:lnTo>
                  <a:pt x="223" y="183"/>
                </a:lnTo>
                <a:lnTo>
                  <a:pt x="202" y="183"/>
                </a:lnTo>
                <a:close/>
                <a:moveTo>
                  <a:pt x="101" y="229"/>
                </a:moveTo>
                <a:lnTo>
                  <a:pt x="251" y="229"/>
                </a:lnTo>
                <a:cubicBezTo>
                  <a:pt x="255" y="229"/>
                  <a:pt x="257" y="232"/>
                  <a:pt x="257" y="238"/>
                </a:cubicBezTo>
                <a:cubicBezTo>
                  <a:pt x="257" y="244"/>
                  <a:pt x="255" y="247"/>
                  <a:pt x="251" y="247"/>
                </a:cubicBezTo>
                <a:lnTo>
                  <a:pt x="183" y="247"/>
                </a:lnTo>
                <a:cubicBezTo>
                  <a:pt x="183" y="257"/>
                  <a:pt x="180" y="264"/>
                  <a:pt x="174" y="268"/>
                </a:cubicBezTo>
                <a:cubicBezTo>
                  <a:pt x="168" y="273"/>
                  <a:pt x="158" y="275"/>
                  <a:pt x="144" y="275"/>
                </a:cubicBezTo>
                <a:lnTo>
                  <a:pt x="102" y="275"/>
                </a:lnTo>
                <a:cubicBezTo>
                  <a:pt x="98" y="275"/>
                  <a:pt x="96" y="272"/>
                  <a:pt x="96" y="267"/>
                </a:cubicBezTo>
                <a:cubicBezTo>
                  <a:pt x="96" y="262"/>
                  <a:pt x="98" y="259"/>
                  <a:pt x="102" y="259"/>
                </a:cubicBezTo>
                <a:lnTo>
                  <a:pt x="146" y="259"/>
                </a:lnTo>
                <a:cubicBezTo>
                  <a:pt x="154" y="259"/>
                  <a:pt x="159" y="258"/>
                  <a:pt x="162" y="257"/>
                </a:cubicBezTo>
                <a:cubicBezTo>
                  <a:pt x="166" y="256"/>
                  <a:pt x="168" y="254"/>
                  <a:pt x="168" y="251"/>
                </a:cubicBezTo>
                <a:lnTo>
                  <a:pt x="168" y="247"/>
                </a:lnTo>
                <a:lnTo>
                  <a:pt x="101" y="247"/>
                </a:lnTo>
                <a:cubicBezTo>
                  <a:pt x="96" y="247"/>
                  <a:pt x="94" y="244"/>
                  <a:pt x="94" y="238"/>
                </a:cubicBezTo>
                <a:cubicBezTo>
                  <a:pt x="94" y="232"/>
                  <a:pt x="96" y="229"/>
                  <a:pt x="101" y="229"/>
                </a:cubicBezTo>
                <a:close/>
                <a:moveTo>
                  <a:pt x="372" y="75"/>
                </a:moveTo>
                <a:lnTo>
                  <a:pt x="372" y="92"/>
                </a:lnTo>
                <a:cubicBezTo>
                  <a:pt x="372" y="96"/>
                  <a:pt x="373" y="98"/>
                  <a:pt x="375" y="100"/>
                </a:cubicBezTo>
                <a:cubicBezTo>
                  <a:pt x="377" y="102"/>
                  <a:pt x="380" y="102"/>
                  <a:pt x="385" y="102"/>
                </a:cubicBezTo>
                <a:lnTo>
                  <a:pt x="394" y="102"/>
                </a:lnTo>
                <a:lnTo>
                  <a:pt x="394" y="75"/>
                </a:lnTo>
                <a:cubicBezTo>
                  <a:pt x="394" y="71"/>
                  <a:pt x="397" y="69"/>
                  <a:pt x="402" y="69"/>
                </a:cubicBezTo>
                <a:cubicBezTo>
                  <a:pt x="407" y="69"/>
                  <a:pt x="410" y="71"/>
                  <a:pt x="410" y="75"/>
                </a:cubicBezTo>
                <a:lnTo>
                  <a:pt x="410" y="102"/>
                </a:lnTo>
                <a:lnTo>
                  <a:pt x="420" y="102"/>
                </a:lnTo>
                <a:cubicBezTo>
                  <a:pt x="425" y="102"/>
                  <a:pt x="429" y="102"/>
                  <a:pt x="431" y="100"/>
                </a:cubicBezTo>
                <a:cubicBezTo>
                  <a:pt x="434" y="98"/>
                  <a:pt x="435" y="96"/>
                  <a:pt x="435" y="92"/>
                </a:cubicBezTo>
                <a:lnTo>
                  <a:pt x="435" y="75"/>
                </a:lnTo>
                <a:cubicBezTo>
                  <a:pt x="435" y="71"/>
                  <a:pt x="438" y="69"/>
                  <a:pt x="443" y="69"/>
                </a:cubicBezTo>
                <a:cubicBezTo>
                  <a:pt x="449" y="69"/>
                  <a:pt x="451" y="71"/>
                  <a:pt x="451" y="75"/>
                </a:cubicBezTo>
                <a:lnTo>
                  <a:pt x="451" y="95"/>
                </a:lnTo>
                <a:cubicBezTo>
                  <a:pt x="451" y="104"/>
                  <a:pt x="448" y="110"/>
                  <a:pt x="442" y="114"/>
                </a:cubicBezTo>
                <a:cubicBezTo>
                  <a:pt x="436" y="118"/>
                  <a:pt x="426" y="120"/>
                  <a:pt x="412" y="120"/>
                </a:cubicBezTo>
                <a:lnTo>
                  <a:pt x="410" y="120"/>
                </a:lnTo>
                <a:lnTo>
                  <a:pt x="410" y="131"/>
                </a:lnTo>
                <a:lnTo>
                  <a:pt x="449" y="131"/>
                </a:lnTo>
                <a:cubicBezTo>
                  <a:pt x="453" y="131"/>
                  <a:pt x="455" y="133"/>
                  <a:pt x="455" y="139"/>
                </a:cubicBezTo>
                <a:cubicBezTo>
                  <a:pt x="455" y="144"/>
                  <a:pt x="453" y="147"/>
                  <a:pt x="449" y="147"/>
                </a:cubicBezTo>
                <a:lnTo>
                  <a:pt x="410" y="147"/>
                </a:lnTo>
                <a:lnTo>
                  <a:pt x="410" y="157"/>
                </a:lnTo>
                <a:lnTo>
                  <a:pt x="449" y="157"/>
                </a:lnTo>
                <a:cubicBezTo>
                  <a:pt x="453" y="157"/>
                  <a:pt x="455" y="161"/>
                  <a:pt x="455" y="167"/>
                </a:cubicBezTo>
                <a:cubicBezTo>
                  <a:pt x="455" y="174"/>
                  <a:pt x="453" y="177"/>
                  <a:pt x="449" y="177"/>
                </a:cubicBezTo>
                <a:lnTo>
                  <a:pt x="357" y="177"/>
                </a:lnTo>
                <a:cubicBezTo>
                  <a:pt x="353" y="177"/>
                  <a:pt x="351" y="174"/>
                  <a:pt x="351" y="167"/>
                </a:cubicBezTo>
                <a:cubicBezTo>
                  <a:pt x="351" y="161"/>
                  <a:pt x="353" y="157"/>
                  <a:pt x="357" y="157"/>
                </a:cubicBezTo>
                <a:lnTo>
                  <a:pt x="394" y="157"/>
                </a:lnTo>
                <a:lnTo>
                  <a:pt x="394" y="147"/>
                </a:lnTo>
                <a:lnTo>
                  <a:pt x="356" y="147"/>
                </a:lnTo>
                <a:cubicBezTo>
                  <a:pt x="352" y="147"/>
                  <a:pt x="350" y="144"/>
                  <a:pt x="350" y="139"/>
                </a:cubicBezTo>
                <a:cubicBezTo>
                  <a:pt x="350" y="133"/>
                  <a:pt x="352" y="131"/>
                  <a:pt x="356" y="131"/>
                </a:cubicBezTo>
                <a:lnTo>
                  <a:pt x="394" y="131"/>
                </a:lnTo>
                <a:lnTo>
                  <a:pt x="394" y="120"/>
                </a:lnTo>
                <a:cubicBezTo>
                  <a:pt x="380" y="120"/>
                  <a:pt x="370" y="118"/>
                  <a:pt x="364" y="114"/>
                </a:cubicBezTo>
                <a:cubicBezTo>
                  <a:pt x="358" y="110"/>
                  <a:pt x="355" y="104"/>
                  <a:pt x="355" y="95"/>
                </a:cubicBezTo>
                <a:lnTo>
                  <a:pt x="355" y="75"/>
                </a:lnTo>
                <a:cubicBezTo>
                  <a:pt x="355" y="71"/>
                  <a:pt x="358" y="69"/>
                  <a:pt x="363" y="69"/>
                </a:cubicBezTo>
                <a:cubicBezTo>
                  <a:pt x="369" y="69"/>
                  <a:pt x="372" y="71"/>
                  <a:pt x="372" y="75"/>
                </a:cubicBezTo>
                <a:close/>
                <a:moveTo>
                  <a:pt x="460" y="99"/>
                </a:moveTo>
                <a:cubicBezTo>
                  <a:pt x="460" y="89"/>
                  <a:pt x="464" y="82"/>
                  <a:pt x="470" y="78"/>
                </a:cubicBezTo>
                <a:cubicBezTo>
                  <a:pt x="476" y="74"/>
                  <a:pt x="486" y="72"/>
                  <a:pt x="500" y="72"/>
                </a:cubicBezTo>
                <a:lnTo>
                  <a:pt x="552" y="72"/>
                </a:lnTo>
                <a:cubicBezTo>
                  <a:pt x="556" y="72"/>
                  <a:pt x="558" y="75"/>
                  <a:pt x="558" y="81"/>
                </a:cubicBezTo>
                <a:cubicBezTo>
                  <a:pt x="558" y="86"/>
                  <a:pt x="556" y="89"/>
                  <a:pt x="552" y="89"/>
                </a:cubicBezTo>
                <a:lnTo>
                  <a:pt x="530" y="89"/>
                </a:lnTo>
                <a:lnTo>
                  <a:pt x="530" y="96"/>
                </a:lnTo>
                <a:cubicBezTo>
                  <a:pt x="530" y="99"/>
                  <a:pt x="531" y="102"/>
                  <a:pt x="532" y="103"/>
                </a:cubicBezTo>
                <a:cubicBezTo>
                  <a:pt x="534" y="105"/>
                  <a:pt x="536" y="106"/>
                  <a:pt x="539" y="106"/>
                </a:cubicBezTo>
                <a:lnTo>
                  <a:pt x="554" y="106"/>
                </a:lnTo>
                <a:cubicBezTo>
                  <a:pt x="558" y="106"/>
                  <a:pt x="560" y="108"/>
                  <a:pt x="560" y="114"/>
                </a:cubicBezTo>
                <a:cubicBezTo>
                  <a:pt x="560" y="120"/>
                  <a:pt x="558" y="123"/>
                  <a:pt x="554" y="123"/>
                </a:cubicBezTo>
                <a:lnTo>
                  <a:pt x="537" y="123"/>
                </a:lnTo>
                <a:cubicBezTo>
                  <a:pt x="529" y="123"/>
                  <a:pt x="523" y="121"/>
                  <a:pt x="519" y="115"/>
                </a:cubicBezTo>
                <a:cubicBezTo>
                  <a:pt x="516" y="110"/>
                  <a:pt x="514" y="102"/>
                  <a:pt x="514" y="90"/>
                </a:cubicBezTo>
                <a:lnTo>
                  <a:pt x="504" y="90"/>
                </a:lnTo>
                <a:lnTo>
                  <a:pt x="504" y="120"/>
                </a:lnTo>
                <a:cubicBezTo>
                  <a:pt x="504" y="125"/>
                  <a:pt x="501" y="127"/>
                  <a:pt x="495" y="127"/>
                </a:cubicBezTo>
                <a:cubicBezTo>
                  <a:pt x="490" y="127"/>
                  <a:pt x="487" y="125"/>
                  <a:pt x="487" y="120"/>
                </a:cubicBezTo>
                <a:lnTo>
                  <a:pt x="487" y="90"/>
                </a:lnTo>
                <a:lnTo>
                  <a:pt x="482" y="90"/>
                </a:lnTo>
                <a:cubicBezTo>
                  <a:pt x="480" y="90"/>
                  <a:pt x="478" y="91"/>
                  <a:pt x="477" y="92"/>
                </a:cubicBezTo>
                <a:cubicBezTo>
                  <a:pt x="476" y="94"/>
                  <a:pt x="476" y="97"/>
                  <a:pt x="476" y="100"/>
                </a:cubicBezTo>
                <a:lnTo>
                  <a:pt x="476" y="120"/>
                </a:lnTo>
                <a:cubicBezTo>
                  <a:pt x="476" y="124"/>
                  <a:pt x="473" y="126"/>
                  <a:pt x="468" y="126"/>
                </a:cubicBezTo>
                <a:cubicBezTo>
                  <a:pt x="463" y="126"/>
                  <a:pt x="460" y="124"/>
                  <a:pt x="460" y="120"/>
                </a:cubicBezTo>
                <a:lnTo>
                  <a:pt x="460" y="99"/>
                </a:lnTo>
                <a:close/>
                <a:moveTo>
                  <a:pt x="476" y="133"/>
                </a:moveTo>
                <a:lnTo>
                  <a:pt x="476" y="154"/>
                </a:lnTo>
                <a:cubicBezTo>
                  <a:pt x="476" y="158"/>
                  <a:pt x="477" y="161"/>
                  <a:pt x="480" y="163"/>
                </a:cubicBezTo>
                <a:cubicBezTo>
                  <a:pt x="482" y="165"/>
                  <a:pt x="486" y="166"/>
                  <a:pt x="491" y="166"/>
                </a:cubicBezTo>
                <a:lnTo>
                  <a:pt x="502" y="166"/>
                </a:lnTo>
                <a:lnTo>
                  <a:pt x="502" y="165"/>
                </a:lnTo>
                <a:cubicBezTo>
                  <a:pt x="502" y="153"/>
                  <a:pt x="504" y="144"/>
                  <a:pt x="509" y="139"/>
                </a:cubicBezTo>
                <a:cubicBezTo>
                  <a:pt x="513" y="133"/>
                  <a:pt x="521" y="131"/>
                  <a:pt x="531" y="131"/>
                </a:cubicBezTo>
                <a:lnTo>
                  <a:pt x="555" y="131"/>
                </a:lnTo>
                <a:cubicBezTo>
                  <a:pt x="559" y="131"/>
                  <a:pt x="561" y="134"/>
                  <a:pt x="561" y="139"/>
                </a:cubicBezTo>
                <a:cubicBezTo>
                  <a:pt x="561" y="145"/>
                  <a:pt x="559" y="148"/>
                  <a:pt x="555" y="148"/>
                </a:cubicBezTo>
                <a:lnTo>
                  <a:pt x="530" y="148"/>
                </a:lnTo>
                <a:cubicBezTo>
                  <a:pt x="526" y="148"/>
                  <a:pt x="523" y="149"/>
                  <a:pt x="520" y="151"/>
                </a:cubicBezTo>
                <a:cubicBezTo>
                  <a:pt x="519" y="152"/>
                  <a:pt x="518" y="155"/>
                  <a:pt x="518" y="158"/>
                </a:cubicBezTo>
                <a:lnTo>
                  <a:pt x="518" y="166"/>
                </a:lnTo>
                <a:cubicBezTo>
                  <a:pt x="532" y="166"/>
                  <a:pt x="541" y="169"/>
                  <a:pt x="548" y="175"/>
                </a:cubicBezTo>
                <a:cubicBezTo>
                  <a:pt x="554" y="181"/>
                  <a:pt x="557" y="191"/>
                  <a:pt x="557" y="205"/>
                </a:cubicBezTo>
                <a:lnTo>
                  <a:pt x="557" y="271"/>
                </a:lnTo>
                <a:cubicBezTo>
                  <a:pt x="557" y="275"/>
                  <a:pt x="554" y="277"/>
                  <a:pt x="549" y="277"/>
                </a:cubicBezTo>
                <a:cubicBezTo>
                  <a:pt x="544" y="277"/>
                  <a:pt x="541" y="275"/>
                  <a:pt x="541" y="271"/>
                </a:cubicBezTo>
                <a:lnTo>
                  <a:pt x="541" y="245"/>
                </a:lnTo>
                <a:lnTo>
                  <a:pt x="518" y="245"/>
                </a:lnTo>
                <a:cubicBezTo>
                  <a:pt x="518" y="255"/>
                  <a:pt x="515" y="263"/>
                  <a:pt x="510" y="268"/>
                </a:cubicBezTo>
                <a:cubicBezTo>
                  <a:pt x="505" y="272"/>
                  <a:pt x="497" y="275"/>
                  <a:pt x="487" y="275"/>
                </a:cubicBezTo>
                <a:lnTo>
                  <a:pt x="461" y="275"/>
                </a:lnTo>
                <a:cubicBezTo>
                  <a:pt x="457" y="275"/>
                  <a:pt x="455" y="272"/>
                  <a:pt x="455" y="267"/>
                </a:cubicBezTo>
                <a:cubicBezTo>
                  <a:pt x="455" y="262"/>
                  <a:pt x="457" y="259"/>
                  <a:pt x="461" y="259"/>
                </a:cubicBezTo>
                <a:lnTo>
                  <a:pt x="488" y="259"/>
                </a:lnTo>
                <a:cubicBezTo>
                  <a:pt x="493" y="259"/>
                  <a:pt x="496" y="258"/>
                  <a:pt x="498" y="257"/>
                </a:cubicBezTo>
                <a:cubicBezTo>
                  <a:pt x="501" y="256"/>
                  <a:pt x="502" y="253"/>
                  <a:pt x="502" y="251"/>
                </a:cubicBezTo>
                <a:lnTo>
                  <a:pt x="502" y="245"/>
                </a:lnTo>
                <a:lnTo>
                  <a:pt x="461" y="245"/>
                </a:lnTo>
                <a:cubicBezTo>
                  <a:pt x="457" y="245"/>
                  <a:pt x="455" y="242"/>
                  <a:pt x="455" y="236"/>
                </a:cubicBezTo>
                <a:cubicBezTo>
                  <a:pt x="455" y="230"/>
                  <a:pt x="457" y="228"/>
                  <a:pt x="461" y="228"/>
                </a:cubicBezTo>
                <a:lnTo>
                  <a:pt x="502" y="228"/>
                </a:lnTo>
                <a:lnTo>
                  <a:pt x="502" y="214"/>
                </a:lnTo>
                <a:lnTo>
                  <a:pt x="460" y="214"/>
                </a:lnTo>
                <a:cubicBezTo>
                  <a:pt x="456" y="214"/>
                  <a:pt x="454" y="211"/>
                  <a:pt x="454" y="205"/>
                </a:cubicBezTo>
                <a:cubicBezTo>
                  <a:pt x="454" y="199"/>
                  <a:pt x="456" y="197"/>
                  <a:pt x="460" y="197"/>
                </a:cubicBezTo>
                <a:lnTo>
                  <a:pt x="502" y="197"/>
                </a:lnTo>
                <a:lnTo>
                  <a:pt x="502" y="182"/>
                </a:lnTo>
                <a:lnTo>
                  <a:pt x="500" y="182"/>
                </a:lnTo>
                <a:cubicBezTo>
                  <a:pt x="486" y="182"/>
                  <a:pt x="476" y="180"/>
                  <a:pt x="470" y="175"/>
                </a:cubicBezTo>
                <a:cubicBezTo>
                  <a:pt x="464" y="171"/>
                  <a:pt x="460" y="164"/>
                  <a:pt x="460" y="155"/>
                </a:cubicBezTo>
                <a:lnTo>
                  <a:pt x="460" y="133"/>
                </a:lnTo>
                <a:cubicBezTo>
                  <a:pt x="460" y="129"/>
                  <a:pt x="463" y="127"/>
                  <a:pt x="468" y="127"/>
                </a:cubicBezTo>
                <a:cubicBezTo>
                  <a:pt x="473" y="127"/>
                  <a:pt x="476" y="129"/>
                  <a:pt x="476" y="133"/>
                </a:cubicBezTo>
                <a:close/>
                <a:moveTo>
                  <a:pt x="372" y="188"/>
                </a:moveTo>
                <a:lnTo>
                  <a:pt x="435" y="188"/>
                </a:lnTo>
                <a:lnTo>
                  <a:pt x="435" y="183"/>
                </a:lnTo>
                <a:cubicBezTo>
                  <a:pt x="435" y="181"/>
                  <a:pt x="438" y="180"/>
                  <a:pt x="443" y="180"/>
                </a:cubicBezTo>
                <a:cubicBezTo>
                  <a:pt x="449" y="180"/>
                  <a:pt x="451" y="181"/>
                  <a:pt x="451" y="183"/>
                </a:cubicBezTo>
                <a:lnTo>
                  <a:pt x="451" y="271"/>
                </a:lnTo>
                <a:cubicBezTo>
                  <a:pt x="451" y="275"/>
                  <a:pt x="449" y="277"/>
                  <a:pt x="443" y="277"/>
                </a:cubicBezTo>
                <a:cubicBezTo>
                  <a:pt x="438" y="277"/>
                  <a:pt x="435" y="275"/>
                  <a:pt x="435" y="271"/>
                </a:cubicBezTo>
                <a:lnTo>
                  <a:pt x="435" y="261"/>
                </a:lnTo>
                <a:lnTo>
                  <a:pt x="372" y="261"/>
                </a:lnTo>
                <a:lnTo>
                  <a:pt x="372" y="271"/>
                </a:lnTo>
                <a:cubicBezTo>
                  <a:pt x="372" y="275"/>
                  <a:pt x="369" y="277"/>
                  <a:pt x="363" y="277"/>
                </a:cubicBezTo>
                <a:cubicBezTo>
                  <a:pt x="358" y="277"/>
                  <a:pt x="355" y="275"/>
                  <a:pt x="355" y="271"/>
                </a:cubicBezTo>
                <a:lnTo>
                  <a:pt x="355" y="187"/>
                </a:lnTo>
                <a:cubicBezTo>
                  <a:pt x="355" y="182"/>
                  <a:pt x="358" y="180"/>
                  <a:pt x="363" y="180"/>
                </a:cubicBezTo>
                <a:cubicBezTo>
                  <a:pt x="369" y="180"/>
                  <a:pt x="372" y="182"/>
                  <a:pt x="372" y="187"/>
                </a:cubicBezTo>
                <a:lnTo>
                  <a:pt x="372" y="188"/>
                </a:lnTo>
                <a:close/>
                <a:moveTo>
                  <a:pt x="518" y="182"/>
                </a:moveTo>
                <a:lnTo>
                  <a:pt x="518" y="197"/>
                </a:lnTo>
                <a:lnTo>
                  <a:pt x="541" y="197"/>
                </a:lnTo>
                <a:lnTo>
                  <a:pt x="541" y="190"/>
                </a:lnTo>
                <a:cubicBezTo>
                  <a:pt x="541" y="187"/>
                  <a:pt x="540" y="185"/>
                  <a:pt x="538" y="184"/>
                </a:cubicBezTo>
                <a:cubicBezTo>
                  <a:pt x="535" y="182"/>
                  <a:pt x="532" y="182"/>
                  <a:pt x="527" y="182"/>
                </a:cubicBezTo>
                <a:lnTo>
                  <a:pt x="518" y="182"/>
                </a:lnTo>
                <a:close/>
                <a:moveTo>
                  <a:pt x="372" y="204"/>
                </a:moveTo>
                <a:lnTo>
                  <a:pt x="372" y="215"/>
                </a:lnTo>
                <a:lnTo>
                  <a:pt x="434" y="215"/>
                </a:lnTo>
                <a:lnTo>
                  <a:pt x="434" y="204"/>
                </a:lnTo>
                <a:lnTo>
                  <a:pt x="372" y="204"/>
                </a:lnTo>
                <a:close/>
                <a:moveTo>
                  <a:pt x="518" y="214"/>
                </a:moveTo>
                <a:lnTo>
                  <a:pt x="518" y="228"/>
                </a:lnTo>
                <a:lnTo>
                  <a:pt x="541" y="228"/>
                </a:lnTo>
                <a:lnTo>
                  <a:pt x="541" y="214"/>
                </a:lnTo>
                <a:lnTo>
                  <a:pt x="518" y="214"/>
                </a:lnTo>
                <a:close/>
                <a:moveTo>
                  <a:pt x="372" y="232"/>
                </a:moveTo>
                <a:lnTo>
                  <a:pt x="372" y="243"/>
                </a:lnTo>
                <a:lnTo>
                  <a:pt x="434" y="243"/>
                </a:lnTo>
                <a:lnTo>
                  <a:pt x="434" y="232"/>
                </a:lnTo>
                <a:lnTo>
                  <a:pt x="372" y="232"/>
                </a:lnTo>
                <a:close/>
                <a:moveTo>
                  <a:pt x="81" y="340"/>
                </a:moveTo>
                <a:lnTo>
                  <a:pt x="166" y="340"/>
                </a:lnTo>
                <a:cubicBezTo>
                  <a:pt x="170" y="340"/>
                  <a:pt x="172" y="343"/>
                  <a:pt x="172" y="349"/>
                </a:cubicBezTo>
                <a:cubicBezTo>
                  <a:pt x="172" y="355"/>
                  <a:pt x="170" y="358"/>
                  <a:pt x="166" y="358"/>
                </a:cubicBezTo>
                <a:lnTo>
                  <a:pt x="130" y="358"/>
                </a:lnTo>
                <a:lnTo>
                  <a:pt x="130" y="379"/>
                </a:lnTo>
                <a:lnTo>
                  <a:pt x="133" y="379"/>
                </a:lnTo>
                <a:cubicBezTo>
                  <a:pt x="147" y="379"/>
                  <a:pt x="157" y="382"/>
                  <a:pt x="163" y="386"/>
                </a:cubicBezTo>
                <a:cubicBezTo>
                  <a:pt x="169" y="390"/>
                  <a:pt x="172" y="397"/>
                  <a:pt x="172" y="406"/>
                </a:cubicBezTo>
                <a:lnTo>
                  <a:pt x="172" y="407"/>
                </a:lnTo>
                <a:cubicBezTo>
                  <a:pt x="172" y="416"/>
                  <a:pt x="169" y="423"/>
                  <a:pt x="163" y="427"/>
                </a:cubicBezTo>
                <a:cubicBezTo>
                  <a:pt x="157" y="431"/>
                  <a:pt x="147" y="433"/>
                  <a:pt x="133" y="433"/>
                </a:cubicBezTo>
                <a:lnTo>
                  <a:pt x="130" y="433"/>
                </a:lnTo>
                <a:lnTo>
                  <a:pt x="130" y="490"/>
                </a:lnTo>
                <a:lnTo>
                  <a:pt x="140" y="490"/>
                </a:lnTo>
                <a:cubicBezTo>
                  <a:pt x="145" y="490"/>
                  <a:pt x="149" y="489"/>
                  <a:pt x="151" y="487"/>
                </a:cubicBezTo>
                <a:cubicBezTo>
                  <a:pt x="153" y="484"/>
                  <a:pt x="155" y="480"/>
                  <a:pt x="155" y="475"/>
                </a:cubicBezTo>
                <a:lnTo>
                  <a:pt x="155" y="445"/>
                </a:lnTo>
                <a:cubicBezTo>
                  <a:pt x="155" y="440"/>
                  <a:pt x="157" y="438"/>
                  <a:pt x="163" y="438"/>
                </a:cubicBezTo>
                <a:cubicBezTo>
                  <a:pt x="168" y="438"/>
                  <a:pt x="171" y="440"/>
                  <a:pt x="171" y="445"/>
                </a:cubicBezTo>
                <a:lnTo>
                  <a:pt x="171" y="474"/>
                </a:lnTo>
                <a:cubicBezTo>
                  <a:pt x="171" y="486"/>
                  <a:pt x="168" y="494"/>
                  <a:pt x="162" y="500"/>
                </a:cubicBezTo>
                <a:cubicBezTo>
                  <a:pt x="155" y="505"/>
                  <a:pt x="145" y="508"/>
                  <a:pt x="132" y="508"/>
                </a:cubicBezTo>
                <a:lnTo>
                  <a:pt x="130" y="508"/>
                </a:lnTo>
                <a:lnTo>
                  <a:pt x="130" y="528"/>
                </a:lnTo>
                <a:lnTo>
                  <a:pt x="165" y="528"/>
                </a:lnTo>
                <a:cubicBezTo>
                  <a:pt x="169" y="528"/>
                  <a:pt x="171" y="531"/>
                  <a:pt x="171" y="536"/>
                </a:cubicBezTo>
                <a:cubicBezTo>
                  <a:pt x="171" y="541"/>
                  <a:pt x="169" y="544"/>
                  <a:pt x="165" y="544"/>
                </a:cubicBezTo>
                <a:lnTo>
                  <a:pt x="80" y="544"/>
                </a:lnTo>
                <a:cubicBezTo>
                  <a:pt x="76" y="544"/>
                  <a:pt x="74" y="541"/>
                  <a:pt x="74" y="536"/>
                </a:cubicBezTo>
                <a:cubicBezTo>
                  <a:pt x="74" y="531"/>
                  <a:pt x="76" y="528"/>
                  <a:pt x="80" y="528"/>
                </a:cubicBezTo>
                <a:lnTo>
                  <a:pt x="114" y="528"/>
                </a:lnTo>
                <a:lnTo>
                  <a:pt x="114" y="508"/>
                </a:lnTo>
                <a:lnTo>
                  <a:pt x="113" y="508"/>
                </a:lnTo>
                <a:cubicBezTo>
                  <a:pt x="100" y="508"/>
                  <a:pt x="90" y="505"/>
                  <a:pt x="84" y="500"/>
                </a:cubicBezTo>
                <a:cubicBezTo>
                  <a:pt x="78" y="494"/>
                  <a:pt x="75" y="485"/>
                  <a:pt x="75" y="473"/>
                </a:cubicBezTo>
                <a:lnTo>
                  <a:pt x="75" y="444"/>
                </a:lnTo>
                <a:cubicBezTo>
                  <a:pt x="75" y="440"/>
                  <a:pt x="78" y="438"/>
                  <a:pt x="83" y="438"/>
                </a:cubicBezTo>
                <a:cubicBezTo>
                  <a:pt x="89" y="438"/>
                  <a:pt x="91" y="440"/>
                  <a:pt x="91" y="444"/>
                </a:cubicBezTo>
                <a:lnTo>
                  <a:pt x="91" y="474"/>
                </a:lnTo>
                <a:cubicBezTo>
                  <a:pt x="91" y="480"/>
                  <a:pt x="92" y="484"/>
                  <a:pt x="94" y="487"/>
                </a:cubicBezTo>
                <a:cubicBezTo>
                  <a:pt x="97" y="489"/>
                  <a:pt x="100" y="490"/>
                  <a:pt x="104" y="490"/>
                </a:cubicBezTo>
                <a:lnTo>
                  <a:pt x="114" y="490"/>
                </a:lnTo>
                <a:lnTo>
                  <a:pt x="114" y="433"/>
                </a:lnTo>
                <a:lnTo>
                  <a:pt x="113" y="433"/>
                </a:lnTo>
                <a:cubicBezTo>
                  <a:pt x="100" y="433"/>
                  <a:pt x="90" y="431"/>
                  <a:pt x="84" y="427"/>
                </a:cubicBezTo>
                <a:cubicBezTo>
                  <a:pt x="78" y="423"/>
                  <a:pt x="75" y="416"/>
                  <a:pt x="75" y="407"/>
                </a:cubicBezTo>
                <a:lnTo>
                  <a:pt x="75" y="406"/>
                </a:lnTo>
                <a:cubicBezTo>
                  <a:pt x="75" y="397"/>
                  <a:pt x="78" y="390"/>
                  <a:pt x="84" y="386"/>
                </a:cubicBezTo>
                <a:cubicBezTo>
                  <a:pt x="90" y="382"/>
                  <a:pt x="100" y="379"/>
                  <a:pt x="113" y="379"/>
                </a:cubicBezTo>
                <a:lnTo>
                  <a:pt x="114" y="379"/>
                </a:lnTo>
                <a:lnTo>
                  <a:pt x="114" y="359"/>
                </a:lnTo>
                <a:lnTo>
                  <a:pt x="81" y="359"/>
                </a:lnTo>
                <a:cubicBezTo>
                  <a:pt x="77" y="359"/>
                  <a:pt x="75" y="356"/>
                  <a:pt x="75" y="350"/>
                </a:cubicBezTo>
                <a:cubicBezTo>
                  <a:pt x="75" y="343"/>
                  <a:pt x="77" y="340"/>
                  <a:pt x="81" y="340"/>
                </a:cubicBezTo>
                <a:close/>
                <a:moveTo>
                  <a:pt x="185" y="341"/>
                </a:moveTo>
                <a:lnTo>
                  <a:pt x="208" y="341"/>
                </a:lnTo>
                <a:cubicBezTo>
                  <a:pt x="219" y="341"/>
                  <a:pt x="226" y="344"/>
                  <a:pt x="231" y="350"/>
                </a:cubicBezTo>
                <a:cubicBezTo>
                  <a:pt x="235" y="356"/>
                  <a:pt x="237" y="366"/>
                  <a:pt x="237" y="379"/>
                </a:cubicBezTo>
                <a:lnTo>
                  <a:pt x="261" y="379"/>
                </a:lnTo>
                <a:lnTo>
                  <a:pt x="261" y="345"/>
                </a:lnTo>
                <a:cubicBezTo>
                  <a:pt x="261" y="342"/>
                  <a:pt x="263" y="340"/>
                  <a:pt x="269" y="340"/>
                </a:cubicBezTo>
                <a:cubicBezTo>
                  <a:pt x="274" y="340"/>
                  <a:pt x="277" y="342"/>
                  <a:pt x="277" y="345"/>
                </a:cubicBezTo>
                <a:lnTo>
                  <a:pt x="277" y="418"/>
                </a:lnTo>
                <a:cubicBezTo>
                  <a:pt x="277" y="432"/>
                  <a:pt x="273" y="442"/>
                  <a:pt x="267" y="448"/>
                </a:cubicBezTo>
                <a:cubicBezTo>
                  <a:pt x="261" y="454"/>
                  <a:pt x="251" y="457"/>
                  <a:pt x="238" y="457"/>
                </a:cubicBezTo>
                <a:lnTo>
                  <a:pt x="237" y="457"/>
                </a:lnTo>
                <a:lnTo>
                  <a:pt x="237" y="504"/>
                </a:lnTo>
                <a:cubicBezTo>
                  <a:pt x="237" y="513"/>
                  <a:pt x="238" y="519"/>
                  <a:pt x="239" y="522"/>
                </a:cubicBezTo>
                <a:cubicBezTo>
                  <a:pt x="240" y="526"/>
                  <a:pt x="242" y="528"/>
                  <a:pt x="244" y="528"/>
                </a:cubicBezTo>
                <a:lnTo>
                  <a:pt x="254" y="528"/>
                </a:lnTo>
                <a:cubicBezTo>
                  <a:pt x="256" y="528"/>
                  <a:pt x="258" y="526"/>
                  <a:pt x="259" y="523"/>
                </a:cubicBezTo>
                <a:cubicBezTo>
                  <a:pt x="260" y="520"/>
                  <a:pt x="261" y="515"/>
                  <a:pt x="261" y="509"/>
                </a:cubicBezTo>
                <a:lnTo>
                  <a:pt x="261" y="469"/>
                </a:lnTo>
                <a:cubicBezTo>
                  <a:pt x="261" y="465"/>
                  <a:pt x="263" y="463"/>
                  <a:pt x="269" y="463"/>
                </a:cubicBezTo>
                <a:cubicBezTo>
                  <a:pt x="274" y="463"/>
                  <a:pt x="277" y="465"/>
                  <a:pt x="277" y="469"/>
                </a:cubicBezTo>
                <a:lnTo>
                  <a:pt x="277" y="505"/>
                </a:lnTo>
                <a:cubicBezTo>
                  <a:pt x="277" y="518"/>
                  <a:pt x="274" y="528"/>
                  <a:pt x="270" y="534"/>
                </a:cubicBezTo>
                <a:cubicBezTo>
                  <a:pt x="266" y="541"/>
                  <a:pt x="259" y="544"/>
                  <a:pt x="249" y="544"/>
                </a:cubicBezTo>
                <a:cubicBezTo>
                  <a:pt x="239" y="544"/>
                  <a:pt x="232" y="541"/>
                  <a:pt x="228" y="534"/>
                </a:cubicBezTo>
                <a:cubicBezTo>
                  <a:pt x="224" y="528"/>
                  <a:pt x="222" y="518"/>
                  <a:pt x="222" y="505"/>
                </a:cubicBezTo>
                <a:lnTo>
                  <a:pt x="222" y="457"/>
                </a:lnTo>
                <a:lnTo>
                  <a:pt x="211" y="457"/>
                </a:lnTo>
                <a:cubicBezTo>
                  <a:pt x="205" y="457"/>
                  <a:pt x="202" y="459"/>
                  <a:pt x="199" y="463"/>
                </a:cubicBezTo>
                <a:cubicBezTo>
                  <a:pt x="197" y="467"/>
                  <a:pt x="196" y="473"/>
                  <a:pt x="196" y="481"/>
                </a:cubicBezTo>
                <a:lnTo>
                  <a:pt x="196" y="539"/>
                </a:lnTo>
                <a:cubicBezTo>
                  <a:pt x="196" y="543"/>
                  <a:pt x="193" y="545"/>
                  <a:pt x="188" y="545"/>
                </a:cubicBezTo>
                <a:cubicBezTo>
                  <a:pt x="183" y="545"/>
                  <a:pt x="180" y="543"/>
                  <a:pt x="180" y="539"/>
                </a:cubicBezTo>
                <a:lnTo>
                  <a:pt x="180" y="480"/>
                </a:lnTo>
                <a:cubicBezTo>
                  <a:pt x="180" y="467"/>
                  <a:pt x="183" y="456"/>
                  <a:pt x="189" y="450"/>
                </a:cubicBezTo>
                <a:cubicBezTo>
                  <a:pt x="196" y="444"/>
                  <a:pt x="206" y="441"/>
                  <a:pt x="219" y="441"/>
                </a:cubicBezTo>
                <a:lnTo>
                  <a:pt x="222" y="441"/>
                </a:lnTo>
                <a:lnTo>
                  <a:pt x="222" y="395"/>
                </a:lnTo>
                <a:lnTo>
                  <a:pt x="185" y="395"/>
                </a:lnTo>
                <a:cubicBezTo>
                  <a:pt x="181" y="395"/>
                  <a:pt x="179" y="393"/>
                  <a:pt x="179" y="387"/>
                </a:cubicBezTo>
                <a:cubicBezTo>
                  <a:pt x="179" y="382"/>
                  <a:pt x="181" y="379"/>
                  <a:pt x="185" y="379"/>
                </a:cubicBezTo>
                <a:lnTo>
                  <a:pt x="222" y="379"/>
                </a:lnTo>
                <a:lnTo>
                  <a:pt x="222" y="371"/>
                </a:lnTo>
                <a:cubicBezTo>
                  <a:pt x="222" y="367"/>
                  <a:pt x="221" y="364"/>
                  <a:pt x="219" y="362"/>
                </a:cubicBezTo>
                <a:cubicBezTo>
                  <a:pt x="216" y="360"/>
                  <a:pt x="213" y="359"/>
                  <a:pt x="209" y="359"/>
                </a:cubicBezTo>
                <a:lnTo>
                  <a:pt x="185" y="359"/>
                </a:lnTo>
                <a:cubicBezTo>
                  <a:pt x="181" y="359"/>
                  <a:pt x="179" y="356"/>
                  <a:pt x="179" y="350"/>
                </a:cubicBezTo>
                <a:cubicBezTo>
                  <a:pt x="179" y="344"/>
                  <a:pt x="181" y="341"/>
                  <a:pt x="185" y="341"/>
                </a:cubicBezTo>
                <a:close/>
                <a:moveTo>
                  <a:pt x="91" y="401"/>
                </a:moveTo>
                <a:lnTo>
                  <a:pt x="91" y="409"/>
                </a:lnTo>
                <a:cubicBezTo>
                  <a:pt x="91" y="412"/>
                  <a:pt x="93" y="413"/>
                  <a:pt x="95" y="414"/>
                </a:cubicBezTo>
                <a:cubicBezTo>
                  <a:pt x="98" y="415"/>
                  <a:pt x="103" y="416"/>
                  <a:pt x="110" y="416"/>
                </a:cubicBezTo>
                <a:lnTo>
                  <a:pt x="136" y="416"/>
                </a:lnTo>
                <a:cubicBezTo>
                  <a:pt x="142" y="416"/>
                  <a:pt x="147" y="415"/>
                  <a:pt x="150" y="414"/>
                </a:cubicBezTo>
                <a:cubicBezTo>
                  <a:pt x="153" y="413"/>
                  <a:pt x="154" y="412"/>
                  <a:pt x="154" y="409"/>
                </a:cubicBezTo>
                <a:lnTo>
                  <a:pt x="154" y="401"/>
                </a:lnTo>
                <a:cubicBezTo>
                  <a:pt x="154" y="399"/>
                  <a:pt x="153" y="398"/>
                  <a:pt x="150" y="397"/>
                </a:cubicBezTo>
                <a:cubicBezTo>
                  <a:pt x="147" y="396"/>
                  <a:pt x="142" y="395"/>
                  <a:pt x="136" y="395"/>
                </a:cubicBezTo>
                <a:lnTo>
                  <a:pt x="110" y="395"/>
                </a:lnTo>
                <a:cubicBezTo>
                  <a:pt x="103" y="395"/>
                  <a:pt x="98" y="396"/>
                  <a:pt x="95" y="397"/>
                </a:cubicBezTo>
                <a:cubicBezTo>
                  <a:pt x="93" y="398"/>
                  <a:pt x="91" y="399"/>
                  <a:pt x="91" y="401"/>
                </a:cubicBezTo>
                <a:close/>
                <a:moveTo>
                  <a:pt x="237" y="395"/>
                </a:moveTo>
                <a:lnTo>
                  <a:pt x="237" y="441"/>
                </a:lnTo>
                <a:lnTo>
                  <a:pt x="247" y="441"/>
                </a:lnTo>
                <a:cubicBezTo>
                  <a:pt x="251" y="441"/>
                  <a:pt x="255" y="439"/>
                  <a:pt x="257" y="435"/>
                </a:cubicBezTo>
                <a:cubicBezTo>
                  <a:pt x="260" y="432"/>
                  <a:pt x="261" y="425"/>
                  <a:pt x="261" y="417"/>
                </a:cubicBezTo>
                <a:lnTo>
                  <a:pt x="261" y="395"/>
                </a:lnTo>
                <a:lnTo>
                  <a:pt x="237" y="395"/>
                </a:lnTo>
                <a:close/>
                <a:moveTo>
                  <a:pt x="357" y="341"/>
                </a:moveTo>
                <a:lnTo>
                  <a:pt x="429" y="341"/>
                </a:lnTo>
                <a:cubicBezTo>
                  <a:pt x="433" y="341"/>
                  <a:pt x="435" y="344"/>
                  <a:pt x="435" y="350"/>
                </a:cubicBezTo>
                <a:cubicBezTo>
                  <a:pt x="435" y="355"/>
                  <a:pt x="433" y="358"/>
                  <a:pt x="429" y="358"/>
                </a:cubicBezTo>
                <a:lnTo>
                  <a:pt x="357" y="358"/>
                </a:lnTo>
                <a:cubicBezTo>
                  <a:pt x="353" y="358"/>
                  <a:pt x="351" y="355"/>
                  <a:pt x="351" y="350"/>
                </a:cubicBezTo>
                <a:cubicBezTo>
                  <a:pt x="351" y="344"/>
                  <a:pt x="353" y="341"/>
                  <a:pt x="357" y="341"/>
                </a:cubicBezTo>
                <a:close/>
                <a:moveTo>
                  <a:pt x="464" y="343"/>
                </a:moveTo>
                <a:lnTo>
                  <a:pt x="464" y="359"/>
                </a:lnTo>
                <a:cubicBezTo>
                  <a:pt x="464" y="362"/>
                  <a:pt x="465" y="364"/>
                  <a:pt x="468" y="365"/>
                </a:cubicBezTo>
                <a:cubicBezTo>
                  <a:pt x="470" y="367"/>
                  <a:pt x="475" y="368"/>
                  <a:pt x="481" y="368"/>
                </a:cubicBezTo>
                <a:lnTo>
                  <a:pt x="494" y="368"/>
                </a:lnTo>
                <a:lnTo>
                  <a:pt x="494" y="342"/>
                </a:lnTo>
                <a:cubicBezTo>
                  <a:pt x="494" y="338"/>
                  <a:pt x="497" y="336"/>
                  <a:pt x="502" y="336"/>
                </a:cubicBezTo>
                <a:cubicBezTo>
                  <a:pt x="508" y="336"/>
                  <a:pt x="511" y="338"/>
                  <a:pt x="511" y="342"/>
                </a:cubicBezTo>
                <a:lnTo>
                  <a:pt x="511" y="368"/>
                </a:lnTo>
                <a:lnTo>
                  <a:pt x="523" y="368"/>
                </a:lnTo>
                <a:cubicBezTo>
                  <a:pt x="529" y="368"/>
                  <a:pt x="534" y="367"/>
                  <a:pt x="537" y="365"/>
                </a:cubicBezTo>
                <a:cubicBezTo>
                  <a:pt x="540" y="364"/>
                  <a:pt x="541" y="361"/>
                  <a:pt x="541" y="358"/>
                </a:cubicBezTo>
                <a:lnTo>
                  <a:pt x="541" y="341"/>
                </a:lnTo>
                <a:cubicBezTo>
                  <a:pt x="541" y="337"/>
                  <a:pt x="544" y="336"/>
                  <a:pt x="549" y="336"/>
                </a:cubicBezTo>
                <a:cubicBezTo>
                  <a:pt x="554" y="336"/>
                  <a:pt x="557" y="337"/>
                  <a:pt x="557" y="341"/>
                </a:cubicBezTo>
                <a:lnTo>
                  <a:pt x="557" y="359"/>
                </a:lnTo>
                <a:cubicBezTo>
                  <a:pt x="557" y="367"/>
                  <a:pt x="554" y="373"/>
                  <a:pt x="548" y="377"/>
                </a:cubicBezTo>
                <a:cubicBezTo>
                  <a:pt x="541" y="381"/>
                  <a:pt x="531" y="383"/>
                  <a:pt x="518" y="383"/>
                </a:cubicBezTo>
                <a:lnTo>
                  <a:pt x="511" y="383"/>
                </a:lnTo>
                <a:lnTo>
                  <a:pt x="511" y="394"/>
                </a:lnTo>
                <a:lnTo>
                  <a:pt x="554" y="394"/>
                </a:lnTo>
                <a:cubicBezTo>
                  <a:pt x="558" y="394"/>
                  <a:pt x="560" y="397"/>
                  <a:pt x="560" y="403"/>
                </a:cubicBezTo>
                <a:cubicBezTo>
                  <a:pt x="560" y="409"/>
                  <a:pt x="558" y="412"/>
                  <a:pt x="554" y="412"/>
                </a:cubicBezTo>
                <a:lnTo>
                  <a:pt x="451" y="412"/>
                </a:lnTo>
                <a:cubicBezTo>
                  <a:pt x="447" y="412"/>
                  <a:pt x="445" y="409"/>
                  <a:pt x="445" y="403"/>
                </a:cubicBezTo>
                <a:cubicBezTo>
                  <a:pt x="445" y="397"/>
                  <a:pt x="447" y="394"/>
                  <a:pt x="451" y="394"/>
                </a:cubicBezTo>
                <a:lnTo>
                  <a:pt x="494" y="394"/>
                </a:lnTo>
                <a:lnTo>
                  <a:pt x="494" y="383"/>
                </a:lnTo>
                <a:lnTo>
                  <a:pt x="487" y="383"/>
                </a:lnTo>
                <a:cubicBezTo>
                  <a:pt x="473" y="383"/>
                  <a:pt x="463" y="381"/>
                  <a:pt x="457" y="377"/>
                </a:cubicBezTo>
                <a:cubicBezTo>
                  <a:pt x="451" y="374"/>
                  <a:pt x="448" y="368"/>
                  <a:pt x="448" y="361"/>
                </a:cubicBezTo>
                <a:lnTo>
                  <a:pt x="448" y="343"/>
                </a:lnTo>
                <a:cubicBezTo>
                  <a:pt x="448" y="339"/>
                  <a:pt x="450" y="337"/>
                  <a:pt x="456" y="337"/>
                </a:cubicBezTo>
                <a:cubicBezTo>
                  <a:pt x="461" y="337"/>
                  <a:pt x="464" y="339"/>
                  <a:pt x="464" y="343"/>
                </a:cubicBezTo>
                <a:close/>
                <a:moveTo>
                  <a:pt x="356" y="372"/>
                </a:moveTo>
                <a:lnTo>
                  <a:pt x="395" y="372"/>
                </a:lnTo>
                <a:cubicBezTo>
                  <a:pt x="408" y="372"/>
                  <a:pt x="418" y="373"/>
                  <a:pt x="424" y="377"/>
                </a:cubicBezTo>
                <a:cubicBezTo>
                  <a:pt x="430" y="380"/>
                  <a:pt x="434" y="386"/>
                  <a:pt x="434" y="394"/>
                </a:cubicBezTo>
                <a:lnTo>
                  <a:pt x="434" y="395"/>
                </a:lnTo>
                <a:cubicBezTo>
                  <a:pt x="434" y="403"/>
                  <a:pt x="431" y="408"/>
                  <a:pt x="427" y="412"/>
                </a:cubicBezTo>
                <a:cubicBezTo>
                  <a:pt x="422" y="415"/>
                  <a:pt x="414" y="417"/>
                  <a:pt x="404" y="417"/>
                </a:cubicBezTo>
                <a:lnTo>
                  <a:pt x="404" y="489"/>
                </a:lnTo>
                <a:lnTo>
                  <a:pt x="409" y="489"/>
                </a:lnTo>
                <a:cubicBezTo>
                  <a:pt x="412" y="489"/>
                  <a:pt x="414" y="488"/>
                  <a:pt x="416" y="485"/>
                </a:cubicBezTo>
                <a:cubicBezTo>
                  <a:pt x="417" y="482"/>
                  <a:pt x="418" y="478"/>
                  <a:pt x="418" y="472"/>
                </a:cubicBezTo>
                <a:lnTo>
                  <a:pt x="418" y="438"/>
                </a:lnTo>
                <a:cubicBezTo>
                  <a:pt x="418" y="434"/>
                  <a:pt x="420" y="432"/>
                  <a:pt x="426" y="432"/>
                </a:cubicBezTo>
                <a:cubicBezTo>
                  <a:pt x="431" y="432"/>
                  <a:pt x="434" y="434"/>
                  <a:pt x="434" y="438"/>
                </a:cubicBezTo>
                <a:lnTo>
                  <a:pt x="434" y="469"/>
                </a:lnTo>
                <a:cubicBezTo>
                  <a:pt x="434" y="481"/>
                  <a:pt x="431" y="491"/>
                  <a:pt x="427" y="496"/>
                </a:cubicBezTo>
                <a:cubicBezTo>
                  <a:pt x="422" y="502"/>
                  <a:pt x="414" y="505"/>
                  <a:pt x="404" y="505"/>
                </a:cubicBezTo>
                <a:lnTo>
                  <a:pt x="404" y="528"/>
                </a:lnTo>
                <a:lnTo>
                  <a:pt x="431" y="528"/>
                </a:lnTo>
                <a:cubicBezTo>
                  <a:pt x="435" y="528"/>
                  <a:pt x="437" y="531"/>
                  <a:pt x="437" y="536"/>
                </a:cubicBezTo>
                <a:cubicBezTo>
                  <a:pt x="437" y="541"/>
                  <a:pt x="435" y="544"/>
                  <a:pt x="431" y="544"/>
                </a:cubicBezTo>
                <a:lnTo>
                  <a:pt x="395" y="544"/>
                </a:lnTo>
                <a:cubicBezTo>
                  <a:pt x="381" y="544"/>
                  <a:pt x="371" y="541"/>
                  <a:pt x="365" y="534"/>
                </a:cubicBezTo>
                <a:cubicBezTo>
                  <a:pt x="359" y="528"/>
                  <a:pt x="355" y="518"/>
                  <a:pt x="355" y="505"/>
                </a:cubicBezTo>
                <a:lnTo>
                  <a:pt x="355" y="438"/>
                </a:lnTo>
                <a:cubicBezTo>
                  <a:pt x="355" y="434"/>
                  <a:pt x="358" y="432"/>
                  <a:pt x="363" y="432"/>
                </a:cubicBezTo>
                <a:cubicBezTo>
                  <a:pt x="369" y="432"/>
                  <a:pt x="372" y="434"/>
                  <a:pt x="372" y="438"/>
                </a:cubicBezTo>
                <a:lnTo>
                  <a:pt x="372" y="504"/>
                </a:lnTo>
                <a:cubicBezTo>
                  <a:pt x="372" y="513"/>
                  <a:pt x="372" y="519"/>
                  <a:pt x="374" y="522"/>
                </a:cubicBezTo>
                <a:cubicBezTo>
                  <a:pt x="375" y="526"/>
                  <a:pt x="377" y="528"/>
                  <a:pt x="380" y="528"/>
                </a:cubicBezTo>
                <a:lnTo>
                  <a:pt x="386" y="528"/>
                </a:lnTo>
                <a:lnTo>
                  <a:pt x="386" y="417"/>
                </a:lnTo>
                <a:lnTo>
                  <a:pt x="356" y="417"/>
                </a:lnTo>
                <a:cubicBezTo>
                  <a:pt x="352" y="417"/>
                  <a:pt x="350" y="415"/>
                  <a:pt x="350" y="409"/>
                </a:cubicBezTo>
                <a:cubicBezTo>
                  <a:pt x="350" y="404"/>
                  <a:pt x="352" y="402"/>
                  <a:pt x="356" y="402"/>
                </a:cubicBezTo>
                <a:lnTo>
                  <a:pt x="398" y="402"/>
                </a:lnTo>
                <a:cubicBezTo>
                  <a:pt x="404" y="402"/>
                  <a:pt x="410" y="401"/>
                  <a:pt x="413" y="400"/>
                </a:cubicBezTo>
                <a:cubicBezTo>
                  <a:pt x="416" y="400"/>
                  <a:pt x="418" y="399"/>
                  <a:pt x="418" y="398"/>
                </a:cubicBezTo>
                <a:lnTo>
                  <a:pt x="418" y="392"/>
                </a:lnTo>
                <a:cubicBezTo>
                  <a:pt x="418" y="391"/>
                  <a:pt x="416" y="390"/>
                  <a:pt x="413" y="390"/>
                </a:cubicBezTo>
                <a:cubicBezTo>
                  <a:pt x="410" y="389"/>
                  <a:pt x="405" y="389"/>
                  <a:pt x="398" y="389"/>
                </a:cubicBezTo>
                <a:lnTo>
                  <a:pt x="356" y="389"/>
                </a:lnTo>
                <a:cubicBezTo>
                  <a:pt x="352" y="389"/>
                  <a:pt x="350" y="386"/>
                  <a:pt x="350" y="380"/>
                </a:cubicBezTo>
                <a:cubicBezTo>
                  <a:pt x="350" y="374"/>
                  <a:pt x="352" y="372"/>
                  <a:pt x="356" y="372"/>
                </a:cubicBezTo>
                <a:close/>
                <a:moveTo>
                  <a:pt x="448" y="443"/>
                </a:moveTo>
                <a:cubicBezTo>
                  <a:pt x="448" y="435"/>
                  <a:pt x="451" y="430"/>
                  <a:pt x="457" y="426"/>
                </a:cubicBezTo>
                <a:cubicBezTo>
                  <a:pt x="463" y="423"/>
                  <a:pt x="473" y="421"/>
                  <a:pt x="487" y="421"/>
                </a:cubicBezTo>
                <a:lnTo>
                  <a:pt x="518" y="421"/>
                </a:lnTo>
                <a:cubicBezTo>
                  <a:pt x="531" y="421"/>
                  <a:pt x="541" y="423"/>
                  <a:pt x="548" y="426"/>
                </a:cubicBezTo>
                <a:cubicBezTo>
                  <a:pt x="554" y="430"/>
                  <a:pt x="557" y="435"/>
                  <a:pt x="557" y="443"/>
                </a:cubicBezTo>
                <a:lnTo>
                  <a:pt x="557" y="444"/>
                </a:lnTo>
                <a:cubicBezTo>
                  <a:pt x="557" y="452"/>
                  <a:pt x="554" y="458"/>
                  <a:pt x="548" y="462"/>
                </a:cubicBezTo>
                <a:cubicBezTo>
                  <a:pt x="541" y="465"/>
                  <a:pt x="531" y="467"/>
                  <a:pt x="518" y="467"/>
                </a:cubicBezTo>
                <a:lnTo>
                  <a:pt x="487" y="467"/>
                </a:lnTo>
                <a:cubicBezTo>
                  <a:pt x="473" y="467"/>
                  <a:pt x="463" y="465"/>
                  <a:pt x="457" y="462"/>
                </a:cubicBezTo>
                <a:cubicBezTo>
                  <a:pt x="451" y="458"/>
                  <a:pt x="448" y="452"/>
                  <a:pt x="448" y="444"/>
                </a:cubicBezTo>
                <a:lnTo>
                  <a:pt x="448" y="443"/>
                </a:lnTo>
                <a:close/>
                <a:moveTo>
                  <a:pt x="464" y="440"/>
                </a:moveTo>
                <a:lnTo>
                  <a:pt x="464" y="446"/>
                </a:lnTo>
                <a:cubicBezTo>
                  <a:pt x="464" y="447"/>
                  <a:pt x="465" y="448"/>
                  <a:pt x="469" y="448"/>
                </a:cubicBezTo>
                <a:cubicBezTo>
                  <a:pt x="473" y="449"/>
                  <a:pt x="479" y="449"/>
                  <a:pt x="487" y="449"/>
                </a:cubicBezTo>
                <a:lnTo>
                  <a:pt x="518" y="449"/>
                </a:lnTo>
                <a:cubicBezTo>
                  <a:pt x="526" y="449"/>
                  <a:pt x="531" y="449"/>
                  <a:pt x="535" y="448"/>
                </a:cubicBezTo>
                <a:cubicBezTo>
                  <a:pt x="539" y="448"/>
                  <a:pt x="541" y="447"/>
                  <a:pt x="541" y="446"/>
                </a:cubicBezTo>
                <a:lnTo>
                  <a:pt x="541" y="440"/>
                </a:lnTo>
                <a:cubicBezTo>
                  <a:pt x="541" y="439"/>
                  <a:pt x="539" y="438"/>
                  <a:pt x="535" y="438"/>
                </a:cubicBezTo>
                <a:cubicBezTo>
                  <a:pt x="532" y="437"/>
                  <a:pt x="526" y="437"/>
                  <a:pt x="518" y="437"/>
                </a:cubicBezTo>
                <a:lnTo>
                  <a:pt x="487" y="437"/>
                </a:lnTo>
                <a:cubicBezTo>
                  <a:pt x="478" y="437"/>
                  <a:pt x="472" y="437"/>
                  <a:pt x="469" y="438"/>
                </a:cubicBezTo>
                <a:cubicBezTo>
                  <a:pt x="465" y="438"/>
                  <a:pt x="464" y="439"/>
                  <a:pt x="464" y="440"/>
                </a:cubicBezTo>
                <a:close/>
                <a:moveTo>
                  <a:pt x="448" y="512"/>
                </a:moveTo>
                <a:cubicBezTo>
                  <a:pt x="448" y="500"/>
                  <a:pt x="449" y="492"/>
                  <a:pt x="453" y="487"/>
                </a:cubicBezTo>
                <a:cubicBezTo>
                  <a:pt x="457" y="482"/>
                  <a:pt x="462" y="479"/>
                  <a:pt x="470" y="479"/>
                </a:cubicBezTo>
                <a:lnTo>
                  <a:pt x="471" y="479"/>
                </a:lnTo>
                <a:cubicBezTo>
                  <a:pt x="479" y="479"/>
                  <a:pt x="485" y="481"/>
                  <a:pt x="488" y="485"/>
                </a:cubicBezTo>
                <a:cubicBezTo>
                  <a:pt x="492" y="489"/>
                  <a:pt x="494" y="495"/>
                  <a:pt x="494" y="503"/>
                </a:cubicBezTo>
                <a:lnTo>
                  <a:pt x="494" y="513"/>
                </a:lnTo>
                <a:cubicBezTo>
                  <a:pt x="494" y="519"/>
                  <a:pt x="494" y="522"/>
                  <a:pt x="495" y="525"/>
                </a:cubicBezTo>
                <a:cubicBezTo>
                  <a:pt x="495" y="527"/>
                  <a:pt x="496" y="528"/>
                  <a:pt x="498" y="528"/>
                </a:cubicBezTo>
                <a:lnTo>
                  <a:pt x="505" y="528"/>
                </a:lnTo>
                <a:cubicBezTo>
                  <a:pt x="507" y="528"/>
                  <a:pt x="508" y="527"/>
                  <a:pt x="508" y="525"/>
                </a:cubicBezTo>
                <a:cubicBezTo>
                  <a:pt x="509" y="522"/>
                  <a:pt x="509" y="519"/>
                  <a:pt x="509" y="513"/>
                </a:cubicBezTo>
                <a:lnTo>
                  <a:pt x="509" y="503"/>
                </a:lnTo>
                <a:cubicBezTo>
                  <a:pt x="509" y="495"/>
                  <a:pt x="511" y="489"/>
                  <a:pt x="515" y="485"/>
                </a:cubicBezTo>
                <a:cubicBezTo>
                  <a:pt x="518" y="481"/>
                  <a:pt x="524" y="479"/>
                  <a:pt x="533" y="479"/>
                </a:cubicBezTo>
                <a:lnTo>
                  <a:pt x="534" y="479"/>
                </a:lnTo>
                <a:cubicBezTo>
                  <a:pt x="542" y="479"/>
                  <a:pt x="548" y="482"/>
                  <a:pt x="551" y="487"/>
                </a:cubicBezTo>
                <a:cubicBezTo>
                  <a:pt x="555" y="492"/>
                  <a:pt x="557" y="501"/>
                  <a:pt x="557" y="512"/>
                </a:cubicBezTo>
                <a:lnTo>
                  <a:pt x="557" y="540"/>
                </a:lnTo>
                <a:cubicBezTo>
                  <a:pt x="557" y="544"/>
                  <a:pt x="554" y="546"/>
                  <a:pt x="549" y="546"/>
                </a:cubicBezTo>
                <a:cubicBezTo>
                  <a:pt x="544" y="546"/>
                  <a:pt x="541" y="544"/>
                  <a:pt x="541" y="540"/>
                </a:cubicBezTo>
                <a:lnTo>
                  <a:pt x="541" y="511"/>
                </a:lnTo>
                <a:cubicBezTo>
                  <a:pt x="541" y="506"/>
                  <a:pt x="541" y="503"/>
                  <a:pt x="540" y="500"/>
                </a:cubicBezTo>
                <a:cubicBezTo>
                  <a:pt x="539" y="498"/>
                  <a:pt x="538" y="497"/>
                  <a:pt x="537" y="497"/>
                </a:cubicBezTo>
                <a:lnTo>
                  <a:pt x="531" y="497"/>
                </a:lnTo>
                <a:cubicBezTo>
                  <a:pt x="529" y="497"/>
                  <a:pt x="528" y="498"/>
                  <a:pt x="528" y="500"/>
                </a:cubicBezTo>
                <a:cubicBezTo>
                  <a:pt x="527" y="502"/>
                  <a:pt x="527" y="506"/>
                  <a:pt x="527" y="511"/>
                </a:cubicBezTo>
                <a:lnTo>
                  <a:pt x="527" y="520"/>
                </a:lnTo>
                <a:cubicBezTo>
                  <a:pt x="527" y="529"/>
                  <a:pt x="525" y="535"/>
                  <a:pt x="521" y="538"/>
                </a:cubicBezTo>
                <a:cubicBezTo>
                  <a:pt x="517" y="542"/>
                  <a:pt x="511" y="544"/>
                  <a:pt x="503" y="544"/>
                </a:cubicBezTo>
                <a:lnTo>
                  <a:pt x="502" y="544"/>
                </a:lnTo>
                <a:cubicBezTo>
                  <a:pt x="494" y="544"/>
                  <a:pt x="488" y="542"/>
                  <a:pt x="484" y="538"/>
                </a:cubicBezTo>
                <a:cubicBezTo>
                  <a:pt x="480" y="535"/>
                  <a:pt x="478" y="529"/>
                  <a:pt x="478" y="520"/>
                </a:cubicBezTo>
                <a:lnTo>
                  <a:pt x="478" y="511"/>
                </a:lnTo>
                <a:cubicBezTo>
                  <a:pt x="478" y="506"/>
                  <a:pt x="478" y="502"/>
                  <a:pt x="478" y="500"/>
                </a:cubicBezTo>
                <a:cubicBezTo>
                  <a:pt x="477" y="498"/>
                  <a:pt x="476" y="497"/>
                  <a:pt x="474" y="497"/>
                </a:cubicBezTo>
                <a:lnTo>
                  <a:pt x="467" y="497"/>
                </a:lnTo>
                <a:cubicBezTo>
                  <a:pt x="466" y="497"/>
                  <a:pt x="465" y="498"/>
                  <a:pt x="464" y="500"/>
                </a:cubicBezTo>
                <a:cubicBezTo>
                  <a:pt x="464" y="502"/>
                  <a:pt x="464" y="506"/>
                  <a:pt x="464" y="511"/>
                </a:cubicBezTo>
                <a:lnTo>
                  <a:pt x="464" y="539"/>
                </a:lnTo>
                <a:cubicBezTo>
                  <a:pt x="464" y="543"/>
                  <a:pt x="461" y="545"/>
                  <a:pt x="456" y="545"/>
                </a:cubicBezTo>
                <a:cubicBezTo>
                  <a:pt x="450" y="545"/>
                  <a:pt x="448" y="543"/>
                  <a:pt x="448" y="539"/>
                </a:cubicBezTo>
                <a:lnTo>
                  <a:pt x="448" y="5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pic>
        <p:nvPicPr>
          <p:cNvPr id="7177" name="图片 30">
            <a:extLst>
              <a:ext uri="{FF2B5EF4-FFF2-40B4-BE49-F238E27FC236}">
                <a16:creationId xmlns:a16="http://schemas.microsoft.com/office/drawing/2014/main" id="{2F08B455-1511-469E-97CA-3E9B08D8300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2336" y="3489301"/>
            <a:ext cx="223750" cy="261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图片 31">
            <a:extLst>
              <a:ext uri="{FF2B5EF4-FFF2-40B4-BE49-F238E27FC236}">
                <a16:creationId xmlns:a16="http://schemas.microsoft.com/office/drawing/2014/main" id="{B3215F90-E135-45EB-9A6E-E5C213ADBA4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47467" y="2240427"/>
            <a:ext cx="249141" cy="24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9" name="图片 32">
            <a:extLst>
              <a:ext uri="{FF2B5EF4-FFF2-40B4-BE49-F238E27FC236}">
                <a16:creationId xmlns:a16="http://schemas.microsoft.com/office/drawing/2014/main" id="{E362D2B5-661B-4A6D-A428-5DB6231C174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19801" y="459948"/>
            <a:ext cx="184078" cy="388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0" name="图片 33">
            <a:extLst>
              <a:ext uri="{FF2B5EF4-FFF2-40B4-BE49-F238E27FC236}">
                <a16:creationId xmlns:a16="http://schemas.microsoft.com/office/drawing/2014/main" id="{57B1104C-45B3-40A5-97DD-B40C194E861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18559" y="2486393"/>
            <a:ext cx="236445" cy="30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1" name="图片 34">
            <a:extLst>
              <a:ext uri="{FF2B5EF4-FFF2-40B4-BE49-F238E27FC236}">
                <a16:creationId xmlns:a16="http://schemas.microsoft.com/office/drawing/2014/main" id="{99F52903-8AFB-49B5-AAB8-E0FA5D4CDB3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47389" y="3640056"/>
            <a:ext cx="234858" cy="306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2" name="图片 15">
            <a:extLst>
              <a:ext uri="{FF2B5EF4-FFF2-40B4-BE49-F238E27FC236}">
                <a16:creationId xmlns:a16="http://schemas.microsoft.com/office/drawing/2014/main" id="{740C6858-5802-4BCB-8684-66DB5B7891B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9965" y="2849789"/>
            <a:ext cx="6352282" cy="3827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0665742"/>
      </p:ext>
    </p:extLst>
  </p:cSld>
  <p:clrMapOvr>
    <a:masterClrMapping/>
  </p:clrMapOvr>
  <p:transition spd="slow" advTm="7871">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82"/>
                                        </p:tgtEl>
                                        <p:attrNameLst>
                                          <p:attrName>style.visibility</p:attrName>
                                        </p:attrNameLst>
                                      </p:cBhvr>
                                      <p:to>
                                        <p:strVal val="visible"/>
                                      </p:to>
                                    </p:set>
                                    <p:animEffect transition="in" filter="fade">
                                      <p:cBhvr>
                                        <p:cTn id="7" dur="1000"/>
                                        <p:tgtEl>
                                          <p:spTgt spid="7182"/>
                                        </p:tgtEl>
                                      </p:cBhvr>
                                    </p:animEffect>
                                    <p:anim calcmode="lin" valueType="num">
                                      <p:cBhvr>
                                        <p:cTn id="8" dur="1000" fill="hold"/>
                                        <p:tgtEl>
                                          <p:spTgt spid="7182"/>
                                        </p:tgtEl>
                                        <p:attrNameLst>
                                          <p:attrName>ppt_x</p:attrName>
                                        </p:attrNameLst>
                                      </p:cBhvr>
                                      <p:tavLst>
                                        <p:tav tm="0">
                                          <p:val>
                                            <p:strVal val="#ppt_x"/>
                                          </p:val>
                                        </p:tav>
                                        <p:tav tm="100000">
                                          <p:val>
                                            <p:strVal val="#ppt_x"/>
                                          </p:val>
                                        </p:tav>
                                      </p:tavLst>
                                    </p:anim>
                                    <p:anim calcmode="lin" valueType="num">
                                      <p:cBhvr>
                                        <p:cTn id="9" dur="1000" fill="hold"/>
                                        <p:tgtEl>
                                          <p:spTgt spid="718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7170"/>
                                        </p:tgtEl>
                                        <p:attrNameLst>
                                          <p:attrName>style.visibility</p:attrName>
                                        </p:attrNameLst>
                                      </p:cBhvr>
                                      <p:to>
                                        <p:strVal val="visible"/>
                                      </p:to>
                                    </p:set>
                                    <p:animEffect transition="in" filter="fade">
                                      <p:cBhvr>
                                        <p:cTn id="13" dur="1000"/>
                                        <p:tgtEl>
                                          <p:spTgt spid="7170"/>
                                        </p:tgtEl>
                                      </p:cBhvr>
                                    </p:animEffect>
                                    <p:anim calcmode="lin" valueType="num">
                                      <p:cBhvr>
                                        <p:cTn id="14" dur="1000" fill="hold"/>
                                        <p:tgtEl>
                                          <p:spTgt spid="7170"/>
                                        </p:tgtEl>
                                        <p:attrNameLst>
                                          <p:attrName>ppt_x</p:attrName>
                                        </p:attrNameLst>
                                      </p:cBhvr>
                                      <p:tavLst>
                                        <p:tav tm="0">
                                          <p:val>
                                            <p:strVal val="#ppt_x"/>
                                          </p:val>
                                        </p:tav>
                                        <p:tav tm="100000">
                                          <p:val>
                                            <p:strVal val="#ppt_x"/>
                                          </p:val>
                                        </p:tav>
                                      </p:tavLst>
                                    </p:anim>
                                    <p:anim calcmode="lin" valueType="num">
                                      <p:cBhvr>
                                        <p:cTn id="15" dur="1000" fill="hold"/>
                                        <p:tgtEl>
                                          <p:spTgt spid="7170"/>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56" presetClass="entr" presetSubtype="0" fill="hold" grpId="0" nodeType="afterEffect" nodePh="1">
                                  <p:stCondLst>
                                    <p:cond delay="0"/>
                                  </p:stCondLst>
                                  <p:endCondLst>
                                    <p:cond evt="begin" delay="0">
                                      <p:tn val="17"/>
                                    </p:cond>
                                  </p:endCondLst>
                                  <p:iterate type="lt">
                                    <p:tmPct val="10000"/>
                                  </p:iterate>
                                  <p:childTnLst>
                                    <p:set>
                                      <p:cBhvr>
                                        <p:cTn id="18" dur="1" fill="hold">
                                          <p:stCondLst>
                                            <p:cond delay="0"/>
                                          </p:stCondLst>
                                        </p:cTn>
                                        <p:tgtEl>
                                          <p:spTgt spid="7172"/>
                                        </p:tgtEl>
                                        <p:attrNameLst>
                                          <p:attrName>style.visibility</p:attrName>
                                        </p:attrNameLst>
                                      </p:cBhvr>
                                      <p:to>
                                        <p:strVal val="visible"/>
                                      </p:to>
                                    </p:set>
                                    <p:anim by="(-#ppt_w*2)" calcmode="lin" valueType="num">
                                      <p:cBhvr rctx="PPT">
                                        <p:cTn id="19" dur="1000" autoRev="1" fill="hold">
                                          <p:stCondLst>
                                            <p:cond delay="0"/>
                                          </p:stCondLst>
                                        </p:cTn>
                                        <p:tgtEl>
                                          <p:spTgt spid="7172"/>
                                        </p:tgtEl>
                                        <p:attrNameLst>
                                          <p:attrName>ppt_w</p:attrName>
                                        </p:attrNameLst>
                                      </p:cBhvr>
                                    </p:anim>
                                    <p:anim by="(#ppt_w*0.50)" calcmode="lin" valueType="num">
                                      <p:cBhvr>
                                        <p:cTn id="20" dur="1000" decel="50000" autoRev="1" fill="hold">
                                          <p:stCondLst>
                                            <p:cond delay="0"/>
                                          </p:stCondLst>
                                        </p:cTn>
                                        <p:tgtEl>
                                          <p:spTgt spid="7172"/>
                                        </p:tgtEl>
                                        <p:attrNameLst>
                                          <p:attrName>ppt_x</p:attrName>
                                        </p:attrNameLst>
                                      </p:cBhvr>
                                    </p:anim>
                                    <p:anim from="(-#ppt_h/2)" to="(#ppt_y)" calcmode="lin" valueType="num">
                                      <p:cBhvr>
                                        <p:cTn id="21" dur="2000" fill="hold">
                                          <p:stCondLst>
                                            <p:cond delay="0"/>
                                          </p:stCondLst>
                                        </p:cTn>
                                        <p:tgtEl>
                                          <p:spTgt spid="7172"/>
                                        </p:tgtEl>
                                        <p:attrNameLst>
                                          <p:attrName>ppt_y</p:attrName>
                                        </p:attrNameLst>
                                      </p:cBhvr>
                                    </p:anim>
                                    <p:animRot by="21600000">
                                      <p:cBhvr>
                                        <p:cTn id="22" dur="2000" fill="hold">
                                          <p:stCondLst>
                                            <p:cond delay="0"/>
                                          </p:stCondLst>
                                        </p:cTn>
                                        <p:tgtEl>
                                          <p:spTgt spid="7172"/>
                                        </p:tgtEl>
                                        <p:attrNameLst>
                                          <p:attrName>r</p:attrName>
                                        </p:attrNameLst>
                                      </p:cBhvr>
                                    </p:animRot>
                                  </p:childTnLst>
                                </p:cTn>
                              </p:par>
                            </p:childTnLst>
                          </p:cTn>
                        </p:par>
                        <p:par>
                          <p:cTn id="23" fill="hold" nodeType="afterGroup">
                            <p:stCondLst>
                              <p:cond delay="5400"/>
                            </p:stCondLst>
                            <p:childTnLst>
                              <p:par>
                                <p:cTn id="24" presetID="22" presetClass="entr" presetSubtype="8" fill="hold" grpId="0" nodeType="afterEffect">
                                  <p:stCondLst>
                                    <p:cond delay="0"/>
                                  </p:stCondLst>
                                  <p:childTnLst>
                                    <p:set>
                                      <p:cBhvr>
                                        <p:cTn id="25" dur="1" fill="hold">
                                          <p:stCondLst>
                                            <p:cond delay="0"/>
                                          </p:stCondLst>
                                        </p:cTn>
                                        <p:tgtEl>
                                          <p:spTgt spid="7171"/>
                                        </p:tgtEl>
                                        <p:attrNameLst>
                                          <p:attrName>style.visibility</p:attrName>
                                        </p:attrNameLst>
                                      </p:cBhvr>
                                      <p:to>
                                        <p:strVal val="visible"/>
                                      </p:to>
                                    </p:set>
                                    <p:animEffect transition="in" filter="wipe(left)">
                                      <p:cBhvr>
                                        <p:cTn id="26" dur="500"/>
                                        <p:tgtEl>
                                          <p:spTgt spid="717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7173"/>
                                        </p:tgtEl>
                                        <p:attrNameLst>
                                          <p:attrName>style.visibility</p:attrName>
                                        </p:attrNameLst>
                                      </p:cBhvr>
                                      <p:to>
                                        <p:strVal val="visible"/>
                                      </p:to>
                                    </p:set>
                                    <p:animEffect transition="in" filter="wipe(left)">
                                      <p:cBhvr>
                                        <p:cTn id="29" dur="500"/>
                                        <p:tgtEl>
                                          <p:spTgt spid="7173"/>
                                        </p:tgtEl>
                                      </p:cBhvr>
                                    </p:animEffect>
                                  </p:childTnLst>
                                </p:cTn>
                              </p:par>
                            </p:childTnLst>
                          </p:cTn>
                        </p:par>
                        <p:par>
                          <p:cTn id="30" fill="hold" nodeType="afterGroup">
                            <p:stCondLst>
                              <p:cond delay="5900"/>
                            </p:stCondLst>
                            <p:childTnLst>
                              <p:par>
                                <p:cTn id="31" presetID="52" presetClass="entr" presetSubtype="0" fill="hold" nodeType="afterEffect">
                                  <p:stCondLst>
                                    <p:cond delay="0"/>
                                  </p:stCondLst>
                                  <p:childTnLst>
                                    <p:set>
                                      <p:cBhvr>
                                        <p:cTn id="32" dur="1" fill="hold">
                                          <p:stCondLst>
                                            <p:cond delay="0"/>
                                          </p:stCondLst>
                                        </p:cTn>
                                        <p:tgtEl>
                                          <p:spTgt spid="7175"/>
                                        </p:tgtEl>
                                        <p:attrNameLst>
                                          <p:attrName>style.visibility</p:attrName>
                                        </p:attrNameLst>
                                      </p:cBhvr>
                                      <p:to>
                                        <p:strVal val="visible"/>
                                      </p:to>
                                    </p:set>
                                    <p:animScale>
                                      <p:cBhvr>
                                        <p:cTn id="33" dur="500" decel="50000" fill="hold">
                                          <p:stCondLst>
                                            <p:cond delay="0"/>
                                          </p:stCondLst>
                                        </p:cTn>
                                        <p:tgtEl>
                                          <p:spTgt spid="71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4" dur="500" decel="50000" fill="hold">
                                          <p:stCondLst>
                                            <p:cond delay="0"/>
                                          </p:stCondLst>
                                        </p:cTn>
                                        <p:tgtEl>
                                          <p:spTgt spid="7175"/>
                                        </p:tgtEl>
                                        <p:attrNameLst>
                                          <p:attrName>ppt_x,ppt_y</p:attrName>
                                        </p:attrNameLst>
                                      </p:cBhvr>
                                      <p:rCtr x="0" y="0"/>
                                    </p:animMotion>
                                    <p:animEffect transition="in" filter="fade">
                                      <p:cBhvr>
                                        <p:cTn id="35" dur="500"/>
                                        <p:tgtEl>
                                          <p:spTgt spid="7175"/>
                                        </p:tgtEl>
                                      </p:cBhvr>
                                    </p:animEffect>
                                  </p:childTnLst>
                                </p:cTn>
                              </p:par>
                            </p:childTnLst>
                          </p:cTn>
                        </p:par>
                        <p:par>
                          <p:cTn id="36" fill="hold" nodeType="afterGroup">
                            <p:stCondLst>
                              <p:cond delay="6400"/>
                            </p:stCondLst>
                            <p:childTnLst>
                              <p:par>
                                <p:cTn id="37" presetID="42" presetClass="entr" presetSubtype="0" fill="hold" nodeType="afterEffect">
                                  <p:stCondLst>
                                    <p:cond delay="0"/>
                                  </p:stCondLst>
                                  <p:childTnLst>
                                    <p:set>
                                      <p:cBhvr>
                                        <p:cTn id="38" dur="1" fill="hold">
                                          <p:stCondLst>
                                            <p:cond delay="0"/>
                                          </p:stCondLst>
                                        </p:cTn>
                                        <p:tgtEl>
                                          <p:spTgt spid="7174"/>
                                        </p:tgtEl>
                                        <p:attrNameLst>
                                          <p:attrName>style.visibility</p:attrName>
                                        </p:attrNameLst>
                                      </p:cBhvr>
                                      <p:to>
                                        <p:strVal val="visible"/>
                                      </p:to>
                                    </p:set>
                                    <p:animEffect transition="in" filter="fade">
                                      <p:cBhvr>
                                        <p:cTn id="39" dur="500"/>
                                        <p:tgtEl>
                                          <p:spTgt spid="7174"/>
                                        </p:tgtEl>
                                      </p:cBhvr>
                                    </p:animEffect>
                                    <p:anim calcmode="lin" valueType="num">
                                      <p:cBhvr>
                                        <p:cTn id="40" dur="500" fill="hold"/>
                                        <p:tgtEl>
                                          <p:spTgt spid="7174"/>
                                        </p:tgtEl>
                                        <p:attrNameLst>
                                          <p:attrName>ppt_x</p:attrName>
                                        </p:attrNameLst>
                                      </p:cBhvr>
                                      <p:tavLst>
                                        <p:tav tm="0">
                                          <p:val>
                                            <p:strVal val="#ppt_x"/>
                                          </p:val>
                                        </p:tav>
                                        <p:tav tm="100000">
                                          <p:val>
                                            <p:strVal val="#ppt_x"/>
                                          </p:val>
                                        </p:tav>
                                      </p:tavLst>
                                    </p:anim>
                                    <p:anim calcmode="lin" valueType="num">
                                      <p:cBhvr>
                                        <p:cTn id="41" dur="500" fill="hold"/>
                                        <p:tgtEl>
                                          <p:spTgt spid="7174"/>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6900"/>
                            </p:stCondLst>
                            <p:childTnLst>
                              <p:par>
                                <p:cTn id="43" presetID="52" presetClass="entr" presetSubtype="0" fill="hold" nodeType="afterEffect">
                                  <p:stCondLst>
                                    <p:cond delay="0"/>
                                  </p:stCondLst>
                                  <p:childTnLst>
                                    <p:set>
                                      <p:cBhvr>
                                        <p:cTn id="44" dur="1" fill="hold">
                                          <p:stCondLst>
                                            <p:cond delay="0"/>
                                          </p:stCondLst>
                                        </p:cTn>
                                        <p:tgtEl>
                                          <p:spTgt spid="7176"/>
                                        </p:tgtEl>
                                        <p:attrNameLst>
                                          <p:attrName>style.visibility</p:attrName>
                                        </p:attrNameLst>
                                      </p:cBhvr>
                                      <p:to>
                                        <p:strVal val="visible"/>
                                      </p:to>
                                    </p:set>
                                    <p:animScale>
                                      <p:cBhvr>
                                        <p:cTn id="45" dur="1000" decel="50000" fill="hold">
                                          <p:stCondLst>
                                            <p:cond delay="0"/>
                                          </p:stCondLst>
                                        </p:cTn>
                                        <p:tgtEl>
                                          <p:spTgt spid="71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7176"/>
                                        </p:tgtEl>
                                        <p:attrNameLst>
                                          <p:attrName>ppt_x,ppt_y</p:attrName>
                                        </p:attrNameLst>
                                      </p:cBhvr>
                                      <p:rCtr x="0" y="0"/>
                                    </p:animMotion>
                                    <p:animEffect transition="in" filter="fade">
                                      <p:cBhvr>
                                        <p:cTn id="47" dur="1000"/>
                                        <p:tgtEl>
                                          <p:spTgt spid="7176"/>
                                        </p:tgtEl>
                                      </p:cBhvr>
                                    </p:animEffect>
                                  </p:childTnLst>
                                </p:cTn>
                              </p:par>
                            </p:childTnLst>
                          </p:cTn>
                        </p:par>
                        <p:par>
                          <p:cTn id="48" fill="hold" nodeType="afterGroup">
                            <p:stCondLst>
                              <p:cond delay="7900"/>
                            </p:stCondLst>
                            <p:childTnLst>
                              <p:par>
                                <p:cTn id="49" presetID="1" presetClass="entr" presetSubtype="0" fill="hold" nodeType="afterEffect">
                                  <p:stCondLst>
                                    <p:cond delay="0"/>
                                  </p:stCondLst>
                                  <p:childTnLst>
                                    <p:set>
                                      <p:cBhvr>
                                        <p:cTn id="50" dur="1" fill="hold">
                                          <p:stCondLst>
                                            <p:cond delay="0"/>
                                          </p:stCondLst>
                                        </p:cTn>
                                        <p:tgtEl>
                                          <p:spTgt spid="7177"/>
                                        </p:tgtEl>
                                        <p:attrNameLst>
                                          <p:attrName>style.visibility</p:attrName>
                                        </p:attrNameLst>
                                      </p:cBhvr>
                                      <p:to>
                                        <p:strVal val="visible"/>
                                      </p:to>
                                    </p:set>
                                  </p:childTnLst>
                                </p:cTn>
                              </p:par>
                              <p:par>
                                <p:cTn id="51" presetID="62" presetClass="path" presetSubtype="0" repeatCount="indefinite" accel="50000" decel="50000" fill="hold" nodeType="withEffect">
                                  <p:stCondLst>
                                    <p:cond delay="0"/>
                                  </p:stCondLst>
                                  <p:childTnLst>
                                    <p:animMotion origin="layout" path="M -1.875E-6 -1.85185E-6 C -0.00495 -1.85185E-6 -0.01966 0.02454 -0.02487 0.04259 C -0.02982 0.06042 -0.03463 0.12616 -0.03958 0.14421 C -0.04583 0.15509 -0.06862 0.17408 -0.0789 0.20996 C -0.08906 0.2463 -0.08047 0.27963 -0.09219 0.325 C -0.10403 0.37037 -0.12591 0.44792 -0.13984 0.48611 C -0.1539 0.52408 -0.17031 0.52477 -0.17617 0.55347 C -0.1819 0.58125 -0.17799 0.63426 -0.1845 0.65046 C -0.19101 0.66667 -0.2013 0.66111 -0.20651 0.67917 C -0.21146 0.69699 -0.21536 0.73611 -0.21536 0.75949 " pathEditMode="relative" rAng="0" ptsTypes="fsfssssssf">
                                      <p:cBhvr>
                                        <p:cTn id="52" dur="6000" fill="hold"/>
                                        <p:tgtEl>
                                          <p:spTgt spid="7177"/>
                                        </p:tgtEl>
                                        <p:attrNameLst>
                                          <p:attrName>ppt_x,ppt_y</p:attrName>
                                        </p:attrNameLst>
                                      </p:cBhvr>
                                      <p:rCtr x="-10700" y="38000"/>
                                    </p:animMotion>
                                  </p:childTnLst>
                                </p:cTn>
                              </p:par>
                              <p:par>
                                <p:cTn id="53" presetID="1" presetClass="entr" presetSubtype="0" fill="hold" nodeType="withEffect">
                                  <p:stCondLst>
                                    <p:cond delay="0"/>
                                  </p:stCondLst>
                                  <p:childTnLst>
                                    <p:set>
                                      <p:cBhvr>
                                        <p:cTn id="54" dur="1" fill="hold">
                                          <p:stCondLst>
                                            <p:cond delay="0"/>
                                          </p:stCondLst>
                                        </p:cTn>
                                        <p:tgtEl>
                                          <p:spTgt spid="7179"/>
                                        </p:tgtEl>
                                        <p:attrNameLst>
                                          <p:attrName>style.visibility</p:attrName>
                                        </p:attrNameLst>
                                      </p:cBhvr>
                                      <p:to>
                                        <p:strVal val="visible"/>
                                      </p:to>
                                    </p:set>
                                  </p:childTnLst>
                                </p:cTn>
                              </p:par>
                              <p:par>
                                <p:cTn id="55" presetID="62" presetClass="path" presetSubtype="0" repeatCount="indefinite" accel="50000" decel="50000" fill="hold" nodeType="withEffect">
                                  <p:stCondLst>
                                    <p:cond delay="0"/>
                                  </p:stCondLst>
                                  <p:childTnLst>
                                    <p:animMotion origin="layout" path="M 6.25E-7 1.11111E-6 C -0.01081 1.11111E-6 -0.04193 0.03125 -0.053 0.0544 C -0.06406 0.07708 -0.07383 0.16134 -0.0849 0.18449 C -0.09792 0.19838 -0.14727 0.22245 -0.16901 0.26829 C -0.19115 0.31505 -0.1724 0.35741 -0.19792 0.41597 C -0.22305 0.47384 -0.26992 0.57268 -0.30013 0.62176 C -0.33034 0.6706 -0.3655 0.67153 -0.378 0.70787 C -0.39037 0.74375 -0.3819 0.81111 -0.39609 0.83217 C -0.40977 0.85278 -0.43164 0.8456 -0.44297 0.86875 C -0.45404 0.8919 -0.46237 0.9419 -0.46237 0.97176 " pathEditMode="relative" rAng="0" ptsTypes="fsfssssssf">
                                      <p:cBhvr>
                                        <p:cTn id="56" dur="8000" fill="hold"/>
                                        <p:tgtEl>
                                          <p:spTgt spid="7179"/>
                                        </p:tgtEl>
                                        <p:attrNameLst>
                                          <p:attrName>ppt_x,ppt_y</p:attrName>
                                        </p:attrNameLst>
                                      </p:cBhvr>
                                      <p:rCtr x="-23000" y="48600"/>
                                    </p:animMotion>
                                  </p:childTnLst>
                                </p:cTn>
                              </p:par>
                              <p:par>
                                <p:cTn id="57" presetID="1" presetClass="entr" presetSubtype="0" fill="hold" nodeType="withEffect">
                                  <p:stCondLst>
                                    <p:cond delay="0"/>
                                  </p:stCondLst>
                                  <p:childTnLst>
                                    <p:set>
                                      <p:cBhvr>
                                        <p:cTn id="58" dur="1" fill="hold">
                                          <p:stCondLst>
                                            <p:cond delay="0"/>
                                          </p:stCondLst>
                                        </p:cTn>
                                        <p:tgtEl>
                                          <p:spTgt spid="7180"/>
                                        </p:tgtEl>
                                        <p:attrNameLst>
                                          <p:attrName>style.visibility</p:attrName>
                                        </p:attrNameLst>
                                      </p:cBhvr>
                                      <p:to>
                                        <p:strVal val="visible"/>
                                      </p:to>
                                    </p:set>
                                  </p:childTnLst>
                                </p:cTn>
                              </p:par>
                              <p:par>
                                <p:cTn id="59" presetID="62" presetClass="path" presetSubtype="0" repeatCount="indefinite" accel="50000" decel="50000" fill="hold" nodeType="withEffect">
                                  <p:stCondLst>
                                    <p:cond delay="0"/>
                                  </p:stCondLst>
                                  <p:childTnLst>
                                    <p:animMotion origin="layout" path="M -1.875E-6 -2.22222E-6 C -0.00482 -2.22222E-6 -0.01927 0.02616 -0.02422 0.04584 C -0.02943 0.06505 -0.03398 0.13634 -0.03893 0.15579 C -0.04505 0.16736 -0.06758 0.18797 -0.0776 0.22662 C -0.08776 0.26574 -0.07916 0.30209 -0.09088 0.35093 C -0.10234 0.4 -0.12383 0.48334 -0.13776 0.52477 C -0.15169 0.56597 -0.16784 0.5669 -0.17357 0.59746 C -0.17916 0.62801 -0.17526 0.68496 -0.18164 0.70278 C -0.18828 0.71991 -0.19804 0.71412 -0.20338 0.73357 C -0.20833 0.75324 -0.21224 0.79491 -0.21224 0.82037 " pathEditMode="relative" rAng="0" ptsTypes="fsfssssssf">
                                      <p:cBhvr>
                                        <p:cTn id="60" dur="4000" fill="hold"/>
                                        <p:tgtEl>
                                          <p:spTgt spid="7180"/>
                                        </p:tgtEl>
                                        <p:attrNameLst>
                                          <p:attrName>ppt_x,ppt_y</p:attrName>
                                        </p:attrNameLst>
                                      </p:cBhvr>
                                      <p:rCtr x="-10500" y="41000"/>
                                    </p:animMotion>
                                  </p:childTnLst>
                                </p:cTn>
                              </p:par>
                              <p:par>
                                <p:cTn id="61" presetID="1" presetClass="entr" presetSubtype="0" fill="hold" nodeType="withEffect">
                                  <p:stCondLst>
                                    <p:cond delay="0"/>
                                  </p:stCondLst>
                                  <p:childTnLst>
                                    <p:set>
                                      <p:cBhvr>
                                        <p:cTn id="62" dur="1" fill="hold">
                                          <p:stCondLst>
                                            <p:cond delay="0"/>
                                          </p:stCondLst>
                                        </p:cTn>
                                        <p:tgtEl>
                                          <p:spTgt spid="7178"/>
                                        </p:tgtEl>
                                        <p:attrNameLst>
                                          <p:attrName>style.visibility</p:attrName>
                                        </p:attrNameLst>
                                      </p:cBhvr>
                                      <p:to>
                                        <p:strVal val="visible"/>
                                      </p:to>
                                    </p:set>
                                  </p:childTnLst>
                                </p:cTn>
                              </p:par>
                              <p:par>
                                <p:cTn id="63" presetID="62" presetClass="path" presetSubtype="0" repeatCount="indefinite" accel="50000" decel="50000" fill="hold" nodeType="withEffect">
                                  <p:stCondLst>
                                    <p:cond delay="0"/>
                                  </p:stCondLst>
                                  <p:childTnLst>
                                    <p:animMotion origin="layout" path="M 4.16667E-6 -4.44444E-6 C -0.00873 -4.44444E-6 -0.03438 0.02292 -0.04336 0.04028 C -0.05235 0.05741 -0.06055 0.11991 -0.06954 0.13704 C -0.08021 0.14746 -0.12032 0.16528 -0.13829 0.19954 C -0.15638 0.23403 -0.14089 0.26575 -0.16172 0.30926 C -0.18256 0.35209 -0.22071 0.4257 -0.24519 0.46227 C -0.27019 0.49838 -0.29896 0.49931 -0.30912 0.52639 C -0.31927 0.55301 -0.31224 0.60301 -0.32357 0.61875 C -0.33529 0.63403 -0.35287 0.62871 -0.36211 0.64607 C -0.37123 0.66343 -0.378 0.70024 -0.378 0.72246 " pathEditMode="relative" rAng="0" ptsTypes="fsfssssssf">
                                      <p:cBhvr>
                                        <p:cTn id="64" dur="8000" fill="hold"/>
                                        <p:tgtEl>
                                          <p:spTgt spid="7178"/>
                                        </p:tgtEl>
                                        <p:attrNameLst>
                                          <p:attrName>ppt_x,ppt_y</p:attrName>
                                        </p:attrNameLst>
                                      </p:cBhvr>
                                      <p:rCtr x="-18800" y="36100"/>
                                    </p:animMotion>
                                  </p:childTnLst>
                                </p:cTn>
                              </p:par>
                              <p:par>
                                <p:cTn id="65" presetID="1" presetClass="entr" presetSubtype="0" fill="hold" nodeType="withEffect">
                                  <p:stCondLst>
                                    <p:cond delay="0"/>
                                  </p:stCondLst>
                                  <p:childTnLst>
                                    <p:set>
                                      <p:cBhvr>
                                        <p:cTn id="66" dur="1" fill="hold">
                                          <p:stCondLst>
                                            <p:cond delay="0"/>
                                          </p:stCondLst>
                                        </p:cTn>
                                        <p:tgtEl>
                                          <p:spTgt spid="7181"/>
                                        </p:tgtEl>
                                        <p:attrNameLst>
                                          <p:attrName>style.visibility</p:attrName>
                                        </p:attrNameLst>
                                      </p:cBhvr>
                                      <p:to>
                                        <p:strVal val="visible"/>
                                      </p:to>
                                    </p:set>
                                  </p:childTnLst>
                                </p:cTn>
                              </p:par>
                              <p:par>
                                <p:cTn id="67" presetID="62" presetClass="path" presetSubtype="0" repeatCount="indefinite" accel="50000" decel="50000" fill="hold" nodeType="withEffect">
                                  <p:stCondLst>
                                    <p:cond delay="0"/>
                                  </p:stCondLst>
                                  <p:childTnLst>
                                    <p:animMotion origin="layout" path="M 0.03191 -0.10023 C 0.02644 -0.10023 0.01003 -0.07662 0.00456 -0.05857 C -0.00143 -0.04074 -0.00664 0.0243 -0.0121 0.0419 C -0.01914 0.05255 -0.0444 0.07153 -0.05559 0.10718 C -0.06718 0.14329 -0.05755 0.17639 -0.0707 0.22153 C -0.08359 0.2662 -0.10794 0.34282 -0.1233 0.38102 C -0.13893 0.41852 -0.15729 0.41944 -0.16367 0.44722 C -0.17005 0.47523 -0.16562 0.52755 -0.17291 0.54398 C -0.18033 0.55972 -0.19153 0.5544 -0.19726 0.57222 C -0.20312 0.59028 -0.20716 0.62847 -0.20716 0.65208 " pathEditMode="relative" rAng="0" ptsTypes="fsfssssssf">
                                      <p:cBhvr>
                                        <p:cTn id="68" dur="4000" fill="hold"/>
                                        <p:tgtEl>
                                          <p:spTgt spid="7181"/>
                                        </p:tgtEl>
                                        <p:attrNameLst>
                                          <p:attrName>ppt_x,ppt_y</p:attrName>
                                        </p:attrNameLst>
                                      </p:cBhvr>
                                      <p:rCtr x="-11900" y="376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utoUpdateAnimBg="0"/>
      <p:bldP spid="7172" grpId="0" autoUpdateAnimBg="0"/>
      <p:bldP spid="7173"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27">
            <a:extLst>
              <a:ext uri="{FF2B5EF4-FFF2-40B4-BE49-F238E27FC236}">
                <a16:creationId xmlns:a16="http://schemas.microsoft.com/office/drawing/2014/main" id="{C82AB1E0-9AA8-4C38-B6E6-8CB232DF3E31}"/>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17411" name="Freeform 5">
            <a:extLst>
              <a:ext uri="{FF2B5EF4-FFF2-40B4-BE49-F238E27FC236}">
                <a16:creationId xmlns:a16="http://schemas.microsoft.com/office/drawing/2014/main" id="{954DB449-B8CB-44CF-A9F0-B283D8F787A0}"/>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7412" name="Freeform 6">
            <a:extLst>
              <a:ext uri="{FF2B5EF4-FFF2-40B4-BE49-F238E27FC236}">
                <a16:creationId xmlns:a16="http://schemas.microsoft.com/office/drawing/2014/main" id="{77EFF594-386D-4CAE-917B-F8B02DEB16FB}"/>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7413" name="Freeform 6">
            <a:extLst>
              <a:ext uri="{FF2B5EF4-FFF2-40B4-BE49-F238E27FC236}">
                <a16:creationId xmlns:a16="http://schemas.microsoft.com/office/drawing/2014/main" id="{B445E0C7-1A24-4F73-BC9C-D4652B9BAF5A}"/>
              </a:ext>
            </a:extLst>
          </p:cNvPr>
          <p:cNvSpPr>
            <a:spLocks/>
          </p:cNvSpPr>
          <p:nvPr/>
        </p:nvSpPr>
        <p:spPr bwMode="auto">
          <a:xfrm>
            <a:off x="1077492" y="1337492"/>
            <a:ext cx="10111600" cy="685532"/>
          </a:xfrm>
          <a:custGeom>
            <a:avLst/>
            <a:gdLst>
              <a:gd name="T0" fmla="*/ 2147483646 w 12630"/>
              <a:gd name="T1" fmla="*/ 0 h 856"/>
              <a:gd name="T2" fmla="*/ 2147483646 w 12630"/>
              <a:gd name="T3" fmla="*/ 0 h 856"/>
              <a:gd name="T4" fmla="*/ 2147483646 w 12630"/>
              <a:gd name="T5" fmla="*/ 2147483646 h 856"/>
              <a:gd name="T6" fmla="*/ 2147483646 w 12630"/>
              <a:gd name="T7" fmla="*/ 2147483646 h 856"/>
              <a:gd name="T8" fmla="*/ 2147483646 w 12630"/>
              <a:gd name="T9" fmla="*/ 2147483646 h 856"/>
              <a:gd name="T10" fmla="*/ 2147483646 w 12630"/>
              <a:gd name="T11" fmla="*/ 2147483646 h 856"/>
              <a:gd name="T12" fmla="*/ 0 w 12630"/>
              <a:gd name="T13" fmla="*/ 2147483646 h 856"/>
              <a:gd name="T14" fmla="*/ 0 w 12630"/>
              <a:gd name="T15" fmla="*/ 2147483646 h 856"/>
              <a:gd name="T16" fmla="*/ 2147483646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tx2"/>
          </a:solidFill>
          <a:ln w="10" cap="flat" cmpd="sng">
            <a:solidFill>
              <a:srgbClr val="C7C7C7"/>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7414" name="Freeform 7">
            <a:extLst>
              <a:ext uri="{FF2B5EF4-FFF2-40B4-BE49-F238E27FC236}">
                <a16:creationId xmlns:a16="http://schemas.microsoft.com/office/drawing/2014/main" id="{0D0948D1-42EB-457E-B627-B125C595C217}"/>
              </a:ext>
            </a:extLst>
          </p:cNvPr>
          <p:cNvSpPr>
            <a:spLocks/>
          </p:cNvSpPr>
          <p:nvPr/>
        </p:nvSpPr>
        <p:spPr bwMode="auto">
          <a:xfrm>
            <a:off x="1077492" y="2645081"/>
            <a:ext cx="10111600" cy="685532"/>
          </a:xfrm>
          <a:custGeom>
            <a:avLst/>
            <a:gdLst>
              <a:gd name="T0" fmla="*/ 2147483646 w 12630"/>
              <a:gd name="T1" fmla="*/ 0 h 856"/>
              <a:gd name="T2" fmla="*/ 2147483646 w 12630"/>
              <a:gd name="T3" fmla="*/ 0 h 856"/>
              <a:gd name="T4" fmla="*/ 2147483646 w 12630"/>
              <a:gd name="T5" fmla="*/ 2147483646 h 856"/>
              <a:gd name="T6" fmla="*/ 2147483646 w 12630"/>
              <a:gd name="T7" fmla="*/ 2147483646 h 856"/>
              <a:gd name="T8" fmla="*/ 2147483646 w 12630"/>
              <a:gd name="T9" fmla="*/ 2147483646 h 856"/>
              <a:gd name="T10" fmla="*/ 2147483646 w 12630"/>
              <a:gd name="T11" fmla="*/ 2147483646 h 856"/>
              <a:gd name="T12" fmla="*/ 0 w 12630"/>
              <a:gd name="T13" fmla="*/ 2147483646 h 856"/>
              <a:gd name="T14" fmla="*/ 0 w 12630"/>
              <a:gd name="T15" fmla="*/ 2147483646 h 856"/>
              <a:gd name="T16" fmla="*/ 2147483646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chemeClr val="tx2"/>
          </a:solidFill>
          <a:ln w="10" cap="flat" cmpd="sng">
            <a:solidFill>
              <a:srgbClr val="C7C7C7"/>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7415" name="Freeform 8">
            <a:extLst>
              <a:ext uri="{FF2B5EF4-FFF2-40B4-BE49-F238E27FC236}">
                <a16:creationId xmlns:a16="http://schemas.microsoft.com/office/drawing/2014/main" id="{EA2D4D81-C4F4-4235-BF65-F618CF45E8CB}"/>
              </a:ext>
            </a:extLst>
          </p:cNvPr>
          <p:cNvSpPr>
            <a:spLocks/>
          </p:cNvSpPr>
          <p:nvPr/>
        </p:nvSpPr>
        <p:spPr bwMode="auto">
          <a:xfrm>
            <a:off x="1077492" y="3897130"/>
            <a:ext cx="10111600" cy="685532"/>
          </a:xfrm>
          <a:custGeom>
            <a:avLst/>
            <a:gdLst>
              <a:gd name="T0" fmla="*/ 2147483646 w 12630"/>
              <a:gd name="T1" fmla="*/ 0 h 856"/>
              <a:gd name="T2" fmla="*/ 2147483646 w 12630"/>
              <a:gd name="T3" fmla="*/ 0 h 856"/>
              <a:gd name="T4" fmla="*/ 2147483646 w 12630"/>
              <a:gd name="T5" fmla="*/ 2147483646 h 856"/>
              <a:gd name="T6" fmla="*/ 2147483646 w 12630"/>
              <a:gd name="T7" fmla="*/ 2147483646 h 856"/>
              <a:gd name="T8" fmla="*/ 2147483646 w 12630"/>
              <a:gd name="T9" fmla="*/ 2147483646 h 856"/>
              <a:gd name="T10" fmla="*/ 2147483646 w 12630"/>
              <a:gd name="T11" fmla="*/ 2147483646 h 856"/>
              <a:gd name="T12" fmla="*/ 0 w 12630"/>
              <a:gd name="T13" fmla="*/ 2147483646 h 856"/>
              <a:gd name="T14" fmla="*/ 0 w 12630"/>
              <a:gd name="T15" fmla="*/ 2147483646 h 856"/>
              <a:gd name="T16" fmla="*/ 2147483646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tx2"/>
          </a:solidFill>
          <a:ln w="10" cap="flat" cmpd="sng">
            <a:solidFill>
              <a:srgbClr val="C7C7C7"/>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7416" name="Freeform 9">
            <a:extLst>
              <a:ext uri="{FF2B5EF4-FFF2-40B4-BE49-F238E27FC236}">
                <a16:creationId xmlns:a16="http://schemas.microsoft.com/office/drawing/2014/main" id="{4D89B36A-77A9-43E9-95A8-B0FE9C2E515D}"/>
              </a:ext>
            </a:extLst>
          </p:cNvPr>
          <p:cNvSpPr>
            <a:spLocks/>
          </p:cNvSpPr>
          <p:nvPr/>
        </p:nvSpPr>
        <p:spPr bwMode="auto">
          <a:xfrm>
            <a:off x="1077492" y="5119028"/>
            <a:ext cx="10111600" cy="685532"/>
          </a:xfrm>
          <a:custGeom>
            <a:avLst/>
            <a:gdLst>
              <a:gd name="T0" fmla="*/ 2147483646 w 12630"/>
              <a:gd name="T1" fmla="*/ 0 h 856"/>
              <a:gd name="T2" fmla="*/ 2147483646 w 12630"/>
              <a:gd name="T3" fmla="*/ 0 h 856"/>
              <a:gd name="T4" fmla="*/ 2147483646 w 12630"/>
              <a:gd name="T5" fmla="*/ 2147483646 h 856"/>
              <a:gd name="T6" fmla="*/ 2147483646 w 12630"/>
              <a:gd name="T7" fmla="*/ 2147483646 h 856"/>
              <a:gd name="T8" fmla="*/ 2147483646 w 12630"/>
              <a:gd name="T9" fmla="*/ 2147483646 h 856"/>
              <a:gd name="T10" fmla="*/ 2147483646 w 12630"/>
              <a:gd name="T11" fmla="*/ 2147483646 h 856"/>
              <a:gd name="T12" fmla="*/ 0 w 12630"/>
              <a:gd name="T13" fmla="*/ 2147483646 h 856"/>
              <a:gd name="T14" fmla="*/ 0 w 12630"/>
              <a:gd name="T15" fmla="*/ 2147483646 h 856"/>
              <a:gd name="T16" fmla="*/ 2147483646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tx2"/>
          </a:solidFill>
          <a:ln w="10" cap="flat" cmpd="sng">
            <a:solidFill>
              <a:srgbClr val="C7C7C7"/>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7417" name="Freeform 10">
            <a:extLst>
              <a:ext uri="{FF2B5EF4-FFF2-40B4-BE49-F238E27FC236}">
                <a16:creationId xmlns:a16="http://schemas.microsoft.com/office/drawing/2014/main" id="{D338EA02-FF0E-42F2-99D7-41BBD589035A}"/>
              </a:ext>
            </a:extLst>
          </p:cNvPr>
          <p:cNvSpPr>
            <a:spLocks noEditPoints="1"/>
          </p:cNvSpPr>
          <p:nvPr/>
        </p:nvSpPr>
        <p:spPr bwMode="auto">
          <a:xfrm>
            <a:off x="1788415" y="982031"/>
            <a:ext cx="1867757" cy="1455170"/>
          </a:xfrm>
          <a:custGeom>
            <a:avLst/>
            <a:gdLst>
              <a:gd name="T0" fmla="*/ 2147483646 w 2333"/>
              <a:gd name="T1" fmla="*/ 0 h 1818"/>
              <a:gd name="T2" fmla="*/ 2147483646 w 2333"/>
              <a:gd name="T3" fmla="*/ 2147483646 h 1818"/>
              <a:gd name="T4" fmla="*/ 2147483646 w 2333"/>
              <a:gd name="T5" fmla="*/ 2147483646 h 1818"/>
              <a:gd name="T6" fmla="*/ 0 w 2333"/>
              <a:gd name="T7" fmla="*/ 2147483646 h 1818"/>
              <a:gd name="T8" fmla="*/ 0 w 2333"/>
              <a:gd name="T9" fmla="*/ 0 h 1818"/>
              <a:gd name="T10" fmla="*/ 2147483646 w 2333"/>
              <a:gd name="T11" fmla="*/ 0 h 1818"/>
              <a:gd name="T12" fmla="*/ 2147483646 w 2333"/>
              <a:gd name="T13" fmla="*/ 0 h 18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7418" name="Freeform 11">
            <a:extLst>
              <a:ext uri="{FF2B5EF4-FFF2-40B4-BE49-F238E27FC236}">
                <a16:creationId xmlns:a16="http://schemas.microsoft.com/office/drawing/2014/main" id="{EDD5A9B9-3B67-497B-BB79-9C6F1B0C62FF}"/>
              </a:ext>
            </a:extLst>
          </p:cNvPr>
          <p:cNvSpPr>
            <a:spLocks noEditPoints="1"/>
          </p:cNvSpPr>
          <p:nvPr/>
        </p:nvSpPr>
        <p:spPr bwMode="auto">
          <a:xfrm>
            <a:off x="1788415" y="2278513"/>
            <a:ext cx="1867757" cy="1420257"/>
          </a:xfrm>
          <a:custGeom>
            <a:avLst/>
            <a:gdLst>
              <a:gd name="T0" fmla="*/ 2147483646 w 2333"/>
              <a:gd name="T1" fmla="*/ 0 h 1775"/>
              <a:gd name="T2" fmla="*/ 2147483646 w 2333"/>
              <a:gd name="T3" fmla="*/ 2147483646 h 1775"/>
              <a:gd name="T4" fmla="*/ 2147483646 w 2333"/>
              <a:gd name="T5" fmla="*/ 2147483646 h 1775"/>
              <a:gd name="T6" fmla="*/ 0 w 2333"/>
              <a:gd name="T7" fmla="*/ 2147483646 h 1775"/>
              <a:gd name="T8" fmla="*/ 0 w 2333"/>
              <a:gd name="T9" fmla="*/ 0 h 1775"/>
              <a:gd name="T10" fmla="*/ 2147483646 w 2333"/>
              <a:gd name="T11" fmla="*/ 2147483646 h 1775"/>
              <a:gd name="T12" fmla="*/ 2147483646 w 2333"/>
              <a:gd name="T13" fmla="*/ 0 h 1775"/>
              <a:gd name="T14" fmla="*/ 2147483646 w 2333"/>
              <a:gd name="T15" fmla="*/ 2147483646 h 1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7419" name="Freeform 12">
            <a:extLst>
              <a:ext uri="{FF2B5EF4-FFF2-40B4-BE49-F238E27FC236}">
                <a16:creationId xmlns:a16="http://schemas.microsoft.com/office/drawing/2014/main" id="{55DA34A2-B71E-4756-BD0E-9D4D1C5616A5}"/>
              </a:ext>
            </a:extLst>
          </p:cNvPr>
          <p:cNvSpPr>
            <a:spLocks noEditPoints="1"/>
          </p:cNvSpPr>
          <p:nvPr/>
        </p:nvSpPr>
        <p:spPr bwMode="auto">
          <a:xfrm>
            <a:off x="1788415" y="3519453"/>
            <a:ext cx="1867757" cy="1420257"/>
          </a:xfrm>
          <a:custGeom>
            <a:avLst/>
            <a:gdLst>
              <a:gd name="T0" fmla="*/ 2147483646 w 2333"/>
              <a:gd name="T1" fmla="*/ 0 h 1775"/>
              <a:gd name="T2" fmla="*/ 2147483646 w 2333"/>
              <a:gd name="T3" fmla="*/ 2147483646 h 1775"/>
              <a:gd name="T4" fmla="*/ 2147483646 w 2333"/>
              <a:gd name="T5" fmla="*/ 2147483646 h 1775"/>
              <a:gd name="T6" fmla="*/ 0 w 2333"/>
              <a:gd name="T7" fmla="*/ 2147483646 h 1775"/>
              <a:gd name="T8" fmla="*/ 0 w 2333"/>
              <a:gd name="T9" fmla="*/ 0 h 1775"/>
              <a:gd name="T10" fmla="*/ 2147483646 w 2333"/>
              <a:gd name="T11" fmla="*/ 2147483646 h 1775"/>
              <a:gd name="T12" fmla="*/ 2147483646 w 2333"/>
              <a:gd name="T13" fmla="*/ 0 h 1775"/>
              <a:gd name="T14" fmla="*/ 2147483646 w 2333"/>
              <a:gd name="T15" fmla="*/ 2147483646 h 1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7420" name="Freeform 13">
            <a:extLst>
              <a:ext uri="{FF2B5EF4-FFF2-40B4-BE49-F238E27FC236}">
                <a16:creationId xmlns:a16="http://schemas.microsoft.com/office/drawing/2014/main" id="{7DC12958-8AE0-4888-8606-158DAD29B5B3}"/>
              </a:ext>
            </a:extLst>
          </p:cNvPr>
          <p:cNvSpPr>
            <a:spLocks noEditPoints="1"/>
          </p:cNvSpPr>
          <p:nvPr/>
        </p:nvSpPr>
        <p:spPr bwMode="auto">
          <a:xfrm>
            <a:off x="1788415" y="4744525"/>
            <a:ext cx="1867757" cy="1418671"/>
          </a:xfrm>
          <a:custGeom>
            <a:avLst/>
            <a:gdLst>
              <a:gd name="T0" fmla="*/ 2147483646 w 2333"/>
              <a:gd name="T1" fmla="*/ 0 h 1774"/>
              <a:gd name="T2" fmla="*/ 2147483646 w 2333"/>
              <a:gd name="T3" fmla="*/ 2147483646 h 1774"/>
              <a:gd name="T4" fmla="*/ 2147483646 w 2333"/>
              <a:gd name="T5" fmla="*/ 2147483646 h 1774"/>
              <a:gd name="T6" fmla="*/ 0 w 2333"/>
              <a:gd name="T7" fmla="*/ 2147483646 h 1774"/>
              <a:gd name="T8" fmla="*/ 0 w 2333"/>
              <a:gd name="T9" fmla="*/ 0 h 1774"/>
              <a:gd name="T10" fmla="*/ 2147483646 w 2333"/>
              <a:gd name="T11" fmla="*/ 2147483646 h 1774"/>
              <a:gd name="T12" fmla="*/ 2147483646 w 2333"/>
              <a:gd name="T13" fmla="*/ 0 h 1774"/>
              <a:gd name="T14" fmla="*/ 2147483646 w 2333"/>
              <a:gd name="T15" fmla="*/ 2147483646 h 17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7421" name="TextBox 12">
            <a:extLst>
              <a:ext uri="{FF2B5EF4-FFF2-40B4-BE49-F238E27FC236}">
                <a16:creationId xmlns:a16="http://schemas.microsoft.com/office/drawing/2014/main" id="{2967593E-C622-434C-AC2A-100EC2657F53}"/>
              </a:ext>
            </a:extLst>
          </p:cNvPr>
          <p:cNvSpPr txBox="1">
            <a:spLocks noChangeArrowheads="1"/>
          </p:cNvSpPr>
          <p:nvPr/>
        </p:nvSpPr>
        <p:spPr bwMode="auto">
          <a:xfrm>
            <a:off x="4079870" y="1356535"/>
            <a:ext cx="6910862" cy="647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000000"/>
                </a:solidFill>
                <a:latin typeface="微软雅黑" panose="020B0503020204020204" pitchFamily="34" charset="-122"/>
              </a:rPr>
              <a:t>这里可以添加主要内容这里可以添加主要内容这里可以添加主要内容这里可以添加主要内容可以添加主要内容</a:t>
            </a:r>
          </a:p>
        </p:txBody>
      </p:sp>
      <p:sp>
        <p:nvSpPr>
          <p:cNvPr id="17422" name="TextBox 13">
            <a:extLst>
              <a:ext uri="{FF2B5EF4-FFF2-40B4-BE49-F238E27FC236}">
                <a16:creationId xmlns:a16="http://schemas.microsoft.com/office/drawing/2014/main" id="{E9888063-E400-4166-A910-AF0AD1D60A1A}"/>
              </a:ext>
            </a:extLst>
          </p:cNvPr>
          <p:cNvSpPr txBox="1">
            <a:spLocks noChangeArrowheads="1"/>
          </p:cNvSpPr>
          <p:nvPr/>
        </p:nvSpPr>
        <p:spPr bwMode="auto">
          <a:xfrm>
            <a:off x="1820153" y="1464443"/>
            <a:ext cx="1804282" cy="431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2199">
                <a:solidFill>
                  <a:srgbClr val="FFFFFF"/>
                </a:solidFill>
                <a:latin typeface="微软雅黑" panose="020B0503020204020204" pitchFamily="34" charset="-122"/>
              </a:rPr>
              <a:t>标题文字</a:t>
            </a:r>
            <a:endParaRPr lang="en-US" altLang="zh-CN" sz="2199">
              <a:solidFill>
                <a:srgbClr val="FFFFFF"/>
              </a:solidFill>
              <a:latin typeface="微软雅黑" panose="020B0503020204020204" pitchFamily="34" charset="-122"/>
            </a:endParaRPr>
          </a:p>
        </p:txBody>
      </p:sp>
      <p:sp>
        <p:nvSpPr>
          <p:cNvPr id="17423" name="TextBox 14">
            <a:extLst>
              <a:ext uri="{FF2B5EF4-FFF2-40B4-BE49-F238E27FC236}">
                <a16:creationId xmlns:a16="http://schemas.microsoft.com/office/drawing/2014/main" id="{90889EBD-979B-4519-85C2-BD943478C021}"/>
              </a:ext>
            </a:extLst>
          </p:cNvPr>
          <p:cNvSpPr txBox="1">
            <a:spLocks noChangeArrowheads="1"/>
          </p:cNvSpPr>
          <p:nvPr/>
        </p:nvSpPr>
        <p:spPr bwMode="auto">
          <a:xfrm>
            <a:off x="1820153" y="2814878"/>
            <a:ext cx="1804282" cy="431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2199">
                <a:solidFill>
                  <a:srgbClr val="FFFFFF"/>
                </a:solidFill>
                <a:latin typeface="微软雅黑" panose="020B0503020204020204" pitchFamily="34" charset="-122"/>
              </a:rPr>
              <a:t>标题文字</a:t>
            </a:r>
            <a:endParaRPr lang="en-US" altLang="zh-CN" sz="2199">
              <a:solidFill>
                <a:srgbClr val="FFFFFF"/>
              </a:solidFill>
              <a:latin typeface="微软雅黑" panose="020B0503020204020204" pitchFamily="34" charset="-122"/>
            </a:endParaRPr>
          </a:p>
        </p:txBody>
      </p:sp>
      <p:sp>
        <p:nvSpPr>
          <p:cNvPr id="17424" name="TextBox 15">
            <a:extLst>
              <a:ext uri="{FF2B5EF4-FFF2-40B4-BE49-F238E27FC236}">
                <a16:creationId xmlns:a16="http://schemas.microsoft.com/office/drawing/2014/main" id="{8423B59C-4C3B-4DCC-A4DB-B1B2E2475B6E}"/>
              </a:ext>
            </a:extLst>
          </p:cNvPr>
          <p:cNvSpPr txBox="1">
            <a:spLocks noChangeArrowheads="1"/>
          </p:cNvSpPr>
          <p:nvPr/>
        </p:nvSpPr>
        <p:spPr bwMode="auto">
          <a:xfrm>
            <a:off x="1820153" y="4070100"/>
            <a:ext cx="1804282" cy="431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2199">
                <a:solidFill>
                  <a:srgbClr val="FFFFFF"/>
                </a:solidFill>
                <a:latin typeface="微软雅黑" panose="020B0503020204020204" pitchFamily="34" charset="-122"/>
              </a:rPr>
              <a:t>标题文字</a:t>
            </a:r>
            <a:endParaRPr lang="en-US" altLang="zh-CN" sz="2199">
              <a:solidFill>
                <a:srgbClr val="FFFFFF"/>
              </a:solidFill>
              <a:latin typeface="微软雅黑" panose="020B0503020204020204" pitchFamily="34" charset="-122"/>
            </a:endParaRPr>
          </a:p>
        </p:txBody>
      </p:sp>
      <p:sp>
        <p:nvSpPr>
          <p:cNvPr id="17425" name="TextBox 16">
            <a:extLst>
              <a:ext uri="{FF2B5EF4-FFF2-40B4-BE49-F238E27FC236}">
                <a16:creationId xmlns:a16="http://schemas.microsoft.com/office/drawing/2014/main" id="{A3B66977-C848-4A8F-BD17-AF846B70D85A}"/>
              </a:ext>
            </a:extLst>
          </p:cNvPr>
          <p:cNvSpPr txBox="1">
            <a:spLocks noChangeArrowheads="1"/>
          </p:cNvSpPr>
          <p:nvPr/>
        </p:nvSpPr>
        <p:spPr bwMode="auto">
          <a:xfrm>
            <a:off x="1820153" y="5257086"/>
            <a:ext cx="1804282" cy="431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2199">
                <a:solidFill>
                  <a:srgbClr val="FFFFFF"/>
                </a:solidFill>
                <a:latin typeface="微软雅黑" panose="020B0503020204020204" pitchFamily="34" charset="-122"/>
              </a:rPr>
              <a:t>标题文字</a:t>
            </a:r>
            <a:endParaRPr lang="en-US" altLang="zh-CN" sz="2199">
              <a:solidFill>
                <a:srgbClr val="FFFFFF"/>
              </a:solidFill>
              <a:latin typeface="微软雅黑" panose="020B0503020204020204" pitchFamily="34" charset="-122"/>
            </a:endParaRPr>
          </a:p>
        </p:txBody>
      </p:sp>
      <p:sp>
        <p:nvSpPr>
          <p:cNvPr id="17426" name="TextBox 17">
            <a:extLst>
              <a:ext uri="{FF2B5EF4-FFF2-40B4-BE49-F238E27FC236}">
                <a16:creationId xmlns:a16="http://schemas.microsoft.com/office/drawing/2014/main" id="{CE4B2B98-E8C6-4838-8654-2EC3D15ED866}"/>
              </a:ext>
            </a:extLst>
          </p:cNvPr>
          <p:cNvSpPr txBox="1">
            <a:spLocks noChangeArrowheads="1"/>
          </p:cNvSpPr>
          <p:nvPr/>
        </p:nvSpPr>
        <p:spPr bwMode="auto">
          <a:xfrm>
            <a:off x="4079870" y="2679993"/>
            <a:ext cx="6910862" cy="645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000000"/>
                </a:solidFill>
                <a:latin typeface="微软雅黑" panose="020B0503020204020204" pitchFamily="34" charset="-122"/>
              </a:rPr>
              <a:t>这里可以添加主要内容这里可以添加主要内容这里可以添加主要内容这里可以添加主要内容可以添加主要内容</a:t>
            </a:r>
          </a:p>
        </p:txBody>
      </p:sp>
      <p:sp>
        <p:nvSpPr>
          <p:cNvPr id="17427" name="TextBox 18">
            <a:extLst>
              <a:ext uri="{FF2B5EF4-FFF2-40B4-BE49-F238E27FC236}">
                <a16:creationId xmlns:a16="http://schemas.microsoft.com/office/drawing/2014/main" id="{BBF51702-D3F1-47FD-8C87-F7B23D0F3883}"/>
              </a:ext>
            </a:extLst>
          </p:cNvPr>
          <p:cNvSpPr txBox="1">
            <a:spLocks noChangeArrowheads="1"/>
          </p:cNvSpPr>
          <p:nvPr/>
        </p:nvSpPr>
        <p:spPr bwMode="auto">
          <a:xfrm>
            <a:off x="4079870" y="3935215"/>
            <a:ext cx="6910862" cy="64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000000"/>
                </a:solidFill>
                <a:latin typeface="微软雅黑" panose="020B0503020204020204" pitchFamily="34" charset="-122"/>
              </a:rPr>
              <a:t>这里可以添加主要内容这里可以添加主要内容这里可以添加主要内容这里可以添加主要内容可以添加主要内容</a:t>
            </a:r>
          </a:p>
        </p:txBody>
      </p:sp>
      <p:sp>
        <p:nvSpPr>
          <p:cNvPr id="17428" name="TextBox 19">
            <a:extLst>
              <a:ext uri="{FF2B5EF4-FFF2-40B4-BE49-F238E27FC236}">
                <a16:creationId xmlns:a16="http://schemas.microsoft.com/office/drawing/2014/main" id="{C44D2FE5-51BD-4439-95E6-A0D12FF00E48}"/>
              </a:ext>
            </a:extLst>
          </p:cNvPr>
          <p:cNvSpPr txBox="1">
            <a:spLocks noChangeArrowheads="1"/>
          </p:cNvSpPr>
          <p:nvPr/>
        </p:nvSpPr>
        <p:spPr bwMode="auto">
          <a:xfrm>
            <a:off x="4079870" y="5136483"/>
            <a:ext cx="6910862" cy="645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000000"/>
                </a:solidFill>
                <a:latin typeface="微软雅黑" panose="020B0503020204020204" pitchFamily="34" charset="-122"/>
              </a:rPr>
              <a:t>这里可以添加主要内容这里可以添加主要内容这里可以添加主要内容这里可以添加主要内容可以添加主要内容</a:t>
            </a:r>
          </a:p>
        </p:txBody>
      </p:sp>
      <p:sp>
        <p:nvSpPr>
          <p:cNvPr id="17429" name="TextBox 20">
            <a:extLst>
              <a:ext uri="{FF2B5EF4-FFF2-40B4-BE49-F238E27FC236}">
                <a16:creationId xmlns:a16="http://schemas.microsoft.com/office/drawing/2014/main" id="{AE765856-1408-4EDB-BA66-FE1EA02D0146}"/>
              </a:ext>
            </a:extLst>
          </p:cNvPr>
          <p:cNvSpPr txBox="1">
            <a:spLocks noChangeArrowheads="1"/>
          </p:cNvSpPr>
          <p:nvPr/>
        </p:nvSpPr>
        <p:spPr bwMode="auto">
          <a:xfrm>
            <a:off x="1129859" y="1342254"/>
            <a:ext cx="604602" cy="706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3998">
                <a:solidFill>
                  <a:srgbClr val="000000"/>
                </a:solidFill>
                <a:latin typeface="微软雅黑" panose="020B0503020204020204" pitchFamily="34" charset="-122"/>
              </a:rPr>
              <a:t>1</a:t>
            </a:r>
          </a:p>
        </p:txBody>
      </p:sp>
      <p:sp>
        <p:nvSpPr>
          <p:cNvPr id="17430" name="TextBox 21">
            <a:extLst>
              <a:ext uri="{FF2B5EF4-FFF2-40B4-BE49-F238E27FC236}">
                <a16:creationId xmlns:a16="http://schemas.microsoft.com/office/drawing/2014/main" id="{6FD6BB1B-515C-41D4-B87B-BFBEBD91AD38}"/>
              </a:ext>
            </a:extLst>
          </p:cNvPr>
          <p:cNvSpPr txBox="1">
            <a:spLocks noChangeArrowheads="1"/>
          </p:cNvSpPr>
          <p:nvPr/>
        </p:nvSpPr>
        <p:spPr bwMode="auto">
          <a:xfrm>
            <a:off x="1129859" y="2664124"/>
            <a:ext cx="604602"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3998">
                <a:solidFill>
                  <a:srgbClr val="000000"/>
                </a:solidFill>
                <a:latin typeface="微软雅黑" panose="020B0503020204020204" pitchFamily="34" charset="-122"/>
              </a:rPr>
              <a:t>2</a:t>
            </a:r>
          </a:p>
        </p:txBody>
      </p:sp>
      <p:sp>
        <p:nvSpPr>
          <p:cNvPr id="17431" name="TextBox 22">
            <a:extLst>
              <a:ext uri="{FF2B5EF4-FFF2-40B4-BE49-F238E27FC236}">
                <a16:creationId xmlns:a16="http://schemas.microsoft.com/office/drawing/2014/main" id="{9790AC2E-C1AF-4BE6-B564-BE24CE20F240}"/>
              </a:ext>
            </a:extLst>
          </p:cNvPr>
          <p:cNvSpPr txBox="1">
            <a:spLocks noChangeArrowheads="1"/>
          </p:cNvSpPr>
          <p:nvPr/>
        </p:nvSpPr>
        <p:spPr bwMode="auto">
          <a:xfrm>
            <a:off x="1129859" y="3919347"/>
            <a:ext cx="604602"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3998">
                <a:solidFill>
                  <a:srgbClr val="000000"/>
                </a:solidFill>
                <a:latin typeface="微软雅黑" panose="020B0503020204020204" pitchFamily="34" charset="-122"/>
              </a:rPr>
              <a:t>3</a:t>
            </a:r>
          </a:p>
        </p:txBody>
      </p:sp>
      <p:sp>
        <p:nvSpPr>
          <p:cNvPr id="17432" name="TextBox 23">
            <a:extLst>
              <a:ext uri="{FF2B5EF4-FFF2-40B4-BE49-F238E27FC236}">
                <a16:creationId xmlns:a16="http://schemas.microsoft.com/office/drawing/2014/main" id="{00BA2B59-0720-4EBF-95BB-993238D22689}"/>
              </a:ext>
            </a:extLst>
          </p:cNvPr>
          <p:cNvSpPr txBox="1">
            <a:spLocks noChangeArrowheads="1"/>
          </p:cNvSpPr>
          <p:nvPr/>
        </p:nvSpPr>
        <p:spPr bwMode="auto">
          <a:xfrm>
            <a:off x="1129859" y="5106333"/>
            <a:ext cx="604602"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3998">
                <a:solidFill>
                  <a:srgbClr val="000000"/>
                </a:solidFill>
                <a:latin typeface="微软雅黑" panose="020B0503020204020204" pitchFamily="34" charset="-122"/>
              </a:rPr>
              <a:t>4</a:t>
            </a:r>
          </a:p>
        </p:txBody>
      </p:sp>
    </p:spTree>
    <p:extLst>
      <p:ext uri="{BB962C8B-B14F-4D97-AF65-F5344CB8AC3E}">
        <p14:creationId xmlns:p14="http://schemas.microsoft.com/office/powerpoint/2010/main" val="2300868564"/>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17411"/>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17411"/>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17412"/>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17412"/>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7410"/>
                                        </p:tgtEl>
                                        <p:attrNameLst>
                                          <p:attrName>style.visibility</p:attrName>
                                        </p:attrNameLst>
                                      </p:cBhvr>
                                      <p:to>
                                        <p:strVal val="visible"/>
                                      </p:to>
                                    </p:set>
                                    <p:animEffect transition="in" filter="barn(outVertical)">
                                      <p:cBhvr>
                                        <p:cTn id="15" dur="500"/>
                                        <p:tgtEl>
                                          <p:spTgt spid="17410"/>
                                        </p:tgtEl>
                                      </p:cBhvr>
                                    </p:animEffect>
                                  </p:childTnLst>
                                </p:cTn>
                              </p:par>
                            </p:childTnLst>
                          </p:cTn>
                        </p:par>
                        <p:par>
                          <p:cTn id="16" fill="hold" nodeType="afterGroup">
                            <p:stCondLst>
                              <p:cond delay="500"/>
                            </p:stCondLst>
                            <p:childTnLst>
                              <p:par>
                                <p:cTn id="17" presetID="22" presetClass="entr" presetSubtype="8" fill="hold" nodeType="afterEffect">
                                  <p:stCondLst>
                                    <p:cond delay="0"/>
                                  </p:stCondLst>
                                  <p:childTnLst>
                                    <p:set>
                                      <p:cBhvr>
                                        <p:cTn id="18" dur="1" fill="hold">
                                          <p:stCondLst>
                                            <p:cond delay="0"/>
                                          </p:stCondLst>
                                        </p:cTn>
                                        <p:tgtEl>
                                          <p:spTgt spid="17413"/>
                                        </p:tgtEl>
                                        <p:attrNameLst>
                                          <p:attrName>style.visibility</p:attrName>
                                        </p:attrNameLst>
                                      </p:cBhvr>
                                      <p:to>
                                        <p:strVal val="visible"/>
                                      </p:to>
                                    </p:set>
                                    <p:animEffect transition="in" filter="wipe(left)">
                                      <p:cBhvr>
                                        <p:cTn id="19" dur="500"/>
                                        <p:tgtEl>
                                          <p:spTgt spid="17413"/>
                                        </p:tgtEl>
                                      </p:cBhvr>
                                    </p:animEffect>
                                  </p:childTnLst>
                                </p:cTn>
                              </p:par>
                              <p:par>
                                <p:cTn id="20" presetID="22" presetClass="entr" presetSubtype="8" fill="hold" nodeType="withEffect">
                                  <p:stCondLst>
                                    <p:cond delay="100"/>
                                  </p:stCondLst>
                                  <p:childTnLst>
                                    <p:set>
                                      <p:cBhvr>
                                        <p:cTn id="21" dur="1" fill="hold">
                                          <p:stCondLst>
                                            <p:cond delay="0"/>
                                          </p:stCondLst>
                                        </p:cTn>
                                        <p:tgtEl>
                                          <p:spTgt spid="17414"/>
                                        </p:tgtEl>
                                        <p:attrNameLst>
                                          <p:attrName>style.visibility</p:attrName>
                                        </p:attrNameLst>
                                      </p:cBhvr>
                                      <p:to>
                                        <p:strVal val="visible"/>
                                      </p:to>
                                    </p:set>
                                    <p:animEffect transition="in" filter="wipe(left)">
                                      <p:cBhvr>
                                        <p:cTn id="22" dur="500"/>
                                        <p:tgtEl>
                                          <p:spTgt spid="17414"/>
                                        </p:tgtEl>
                                      </p:cBhvr>
                                    </p:animEffect>
                                  </p:childTnLst>
                                </p:cTn>
                              </p:par>
                              <p:par>
                                <p:cTn id="23" presetID="22" presetClass="entr" presetSubtype="8" fill="hold" nodeType="withEffect">
                                  <p:stCondLst>
                                    <p:cond delay="200"/>
                                  </p:stCondLst>
                                  <p:childTnLst>
                                    <p:set>
                                      <p:cBhvr>
                                        <p:cTn id="24" dur="1" fill="hold">
                                          <p:stCondLst>
                                            <p:cond delay="0"/>
                                          </p:stCondLst>
                                        </p:cTn>
                                        <p:tgtEl>
                                          <p:spTgt spid="17415"/>
                                        </p:tgtEl>
                                        <p:attrNameLst>
                                          <p:attrName>style.visibility</p:attrName>
                                        </p:attrNameLst>
                                      </p:cBhvr>
                                      <p:to>
                                        <p:strVal val="visible"/>
                                      </p:to>
                                    </p:set>
                                    <p:animEffect transition="in" filter="wipe(left)">
                                      <p:cBhvr>
                                        <p:cTn id="25" dur="500"/>
                                        <p:tgtEl>
                                          <p:spTgt spid="17415"/>
                                        </p:tgtEl>
                                      </p:cBhvr>
                                    </p:animEffect>
                                  </p:childTnLst>
                                </p:cTn>
                              </p:par>
                              <p:par>
                                <p:cTn id="26" presetID="22" presetClass="entr" presetSubtype="8" fill="hold" nodeType="withEffect">
                                  <p:stCondLst>
                                    <p:cond delay="300"/>
                                  </p:stCondLst>
                                  <p:childTnLst>
                                    <p:set>
                                      <p:cBhvr>
                                        <p:cTn id="27" dur="1" fill="hold">
                                          <p:stCondLst>
                                            <p:cond delay="0"/>
                                          </p:stCondLst>
                                        </p:cTn>
                                        <p:tgtEl>
                                          <p:spTgt spid="17416"/>
                                        </p:tgtEl>
                                        <p:attrNameLst>
                                          <p:attrName>style.visibility</p:attrName>
                                        </p:attrNameLst>
                                      </p:cBhvr>
                                      <p:to>
                                        <p:strVal val="visible"/>
                                      </p:to>
                                    </p:set>
                                    <p:animEffect transition="in" filter="wipe(left)">
                                      <p:cBhvr>
                                        <p:cTn id="28" dur="500"/>
                                        <p:tgtEl>
                                          <p:spTgt spid="17416"/>
                                        </p:tgtEl>
                                      </p:cBhvr>
                                    </p:animEffect>
                                  </p:childTnLst>
                                </p:cTn>
                              </p:par>
                            </p:childTnLst>
                          </p:cTn>
                        </p:par>
                        <p:par>
                          <p:cTn id="29" fill="hold" nodeType="afterGroup">
                            <p:stCondLst>
                              <p:cond delay="1300"/>
                            </p:stCondLst>
                            <p:childTnLst>
                              <p:par>
                                <p:cTn id="30" presetID="47" presetClass="entr" presetSubtype="0" fill="hold" nodeType="afterEffect">
                                  <p:stCondLst>
                                    <p:cond delay="0"/>
                                  </p:stCondLst>
                                  <p:childTnLst>
                                    <p:set>
                                      <p:cBhvr>
                                        <p:cTn id="31" dur="1" fill="hold">
                                          <p:stCondLst>
                                            <p:cond delay="0"/>
                                          </p:stCondLst>
                                        </p:cTn>
                                        <p:tgtEl>
                                          <p:spTgt spid="17417"/>
                                        </p:tgtEl>
                                        <p:attrNameLst>
                                          <p:attrName>style.visibility</p:attrName>
                                        </p:attrNameLst>
                                      </p:cBhvr>
                                      <p:to>
                                        <p:strVal val="visible"/>
                                      </p:to>
                                    </p:set>
                                    <p:animEffect transition="in" filter="fade">
                                      <p:cBhvr>
                                        <p:cTn id="32" dur="1000"/>
                                        <p:tgtEl>
                                          <p:spTgt spid="17417"/>
                                        </p:tgtEl>
                                      </p:cBhvr>
                                    </p:animEffect>
                                    <p:anim calcmode="lin" valueType="num">
                                      <p:cBhvr>
                                        <p:cTn id="33" dur="1000" fill="hold"/>
                                        <p:tgtEl>
                                          <p:spTgt spid="17417"/>
                                        </p:tgtEl>
                                        <p:attrNameLst>
                                          <p:attrName>ppt_x</p:attrName>
                                        </p:attrNameLst>
                                      </p:cBhvr>
                                      <p:tavLst>
                                        <p:tav tm="0">
                                          <p:val>
                                            <p:strVal val="#ppt_x"/>
                                          </p:val>
                                        </p:tav>
                                        <p:tav tm="100000">
                                          <p:val>
                                            <p:strVal val="#ppt_x"/>
                                          </p:val>
                                        </p:tav>
                                      </p:tavLst>
                                    </p:anim>
                                    <p:anim calcmode="lin" valueType="num">
                                      <p:cBhvr>
                                        <p:cTn id="34" dur="1000" fill="hold"/>
                                        <p:tgtEl>
                                          <p:spTgt spid="17417"/>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7422"/>
                                        </p:tgtEl>
                                        <p:attrNameLst>
                                          <p:attrName>style.visibility</p:attrName>
                                        </p:attrNameLst>
                                      </p:cBhvr>
                                      <p:to>
                                        <p:strVal val="visible"/>
                                      </p:to>
                                    </p:set>
                                    <p:animEffect transition="in" filter="fade">
                                      <p:cBhvr>
                                        <p:cTn id="37" dur="1000"/>
                                        <p:tgtEl>
                                          <p:spTgt spid="17422"/>
                                        </p:tgtEl>
                                      </p:cBhvr>
                                    </p:animEffect>
                                    <p:anim calcmode="lin" valueType="num">
                                      <p:cBhvr>
                                        <p:cTn id="38" dur="1000" fill="hold"/>
                                        <p:tgtEl>
                                          <p:spTgt spid="17422"/>
                                        </p:tgtEl>
                                        <p:attrNameLst>
                                          <p:attrName>ppt_x</p:attrName>
                                        </p:attrNameLst>
                                      </p:cBhvr>
                                      <p:tavLst>
                                        <p:tav tm="0">
                                          <p:val>
                                            <p:strVal val="#ppt_x"/>
                                          </p:val>
                                        </p:tav>
                                        <p:tav tm="100000">
                                          <p:val>
                                            <p:strVal val="#ppt_x"/>
                                          </p:val>
                                        </p:tav>
                                      </p:tavLst>
                                    </p:anim>
                                    <p:anim calcmode="lin" valueType="num">
                                      <p:cBhvr>
                                        <p:cTn id="39" dur="1000" fill="hold"/>
                                        <p:tgtEl>
                                          <p:spTgt spid="1742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600"/>
                                  </p:stCondLst>
                                  <p:childTnLst>
                                    <p:set>
                                      <p:cBhvr>
                                        <p:cTn id="41" dur="1" fill="hold">
                                          <p:stCondLst>
                                            <p:cond delay="0"/>
                                          </p:stCondLst>
                                        </p:cTn>
                                        <p:tgtEl>
                                          <p:spTgt spid="17423"/>
                                        </p:tgtEl>
                                        <p:attrNameLst>
                                          <p:attrName>style.visibility</p:attrName>
                                        </p:attrNameLst>
                                      </p:cBhvr>
                                      <p:to>
                                        <p:strVal val="visible"/>
                                      </p:to>
                                    </p:set>
                                    <p:animEffect transition="in" filter="fade">
                                      <p:cBhvr>
                                        <p:cTn id="42" dur="1000"/>
                                        <p:tgtEl>
                                          <p:spTgt spid="17423"/>
                                        </p:tgtEl>
                                      </p:cBhvr>
                                    </p:animEffect>
                                    <p:anim calcmode="lin" valueType="num">
                                      <p:cBhvr>
                                        <p:cTn id="43" dur="1000" fill="hold"/>
                                        <p:tgtEl>
                                          <p:spTgt spid="17423"/>
                                        </p:tgtEl>
                                        <p:attrNameLst>
                                          <p:attrName>ppt_x</p:attrName>
                                        </p:attrNameLst>
                                      </p:cBhvr>
                                      <p:tavLst>
                                        <p:tav tm="0">
                                          <p:val>
                                            <p:strVal val="#ppt_x"/>
                                          </p:val>
                                        </p:tav>
                                        <p:tav tm="100000">
                                          <p:val>
                                            <p:strVal val="#ppt_x"/>
                                          </p:val>
                                        </p:tav>
                                      </p:tavLst>
                                    </p:anim>
                                    <p:anim calcmode="lin" valueType="num">
                                      <p:cBhvr>
                                        <p:cTn id="44" dur="1000" fill="hold"/>
                                        <p:tgtEl>
                                          <p:spTgt spid="17423"/>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600"/>
                                  </p:stCondLst>
                                  <p:childTnLst>
                                    <p:set>
                                      <p:cBhvr>
                                        <p:cTn id="46" dur="1" fill="hold">
                                          <p:stCondLst>
                                            <p:cond delay="0"/>
                                          </p:stCondLst>
                                        </p:cTn>
                                        <p:tgtEl>
                                          <p:spTgt spid="17418"/>
                                        </p:tgtEl>
                                        <p:attrNameLst>
                                          <p:attrName>style.visibility</p:attrName>
                                        </p:attrNameLst>
                                      </p:cBhvr>
                                      <p:to>
                                        <p:strVal val="visible"/>
                                      </p:to>
                                    </p:set>
                                    <p:animEffect transition="in" filter="fade">
                                      <p:cBhvr>
                                        <p:cTn id="47" dur="1000"/>
                                        <p:tgtEl>
                                          <p:spTgt spid="17418"/>
                                        </p:tgtEl>
                                      </p:cBhvr>
                                    </p:animEffect>
                                    <p:anim calcmode="lin" valueType="num">
                                      <p:cBhvr>
                                        <p:cTn id="48" dur="1000" fill="hold"/>
                                        <p:tgtEl>
                                          <p:spTgt spid="17418"/>
                                        </p:tgtEl>
                                        <p:attrNameLst>
                                          <p:attrName>ppt_x</p:attrName>
                                        </p:attrNameLst>
                                      </p:cBhvr>
                                      <p:tavLst>
                                        <p:tav tm="0">
                                          <p:val>
                                            <p:strVal val="#ppt_x"/>
                                          </p:val>
                                        </p:tav>
                                        <p:tav tm="100000">
                                          <p:val>
                                            <p:strVal val="#ppt_x"/>
                                          </p:val>
                                        </p:tav>
                                      </p:tavLst>
                                    </p:anim>
                                    <p:anim calcmode="lin" valueType="num">
                                      <p:cBhvr>
                                        <p:cTn id="49" dur="1000" fill="hold"/>
                                        <p:tgtEl>
                                          <p:spTgt spid="17418"/>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400"/>
                                  </p:stCondLst>
                                  <p:childTnLst>
                                    <p:set>
                                      <p:cBhvr>
                                        <p:cTn id="51" dur="1" fill="hold">
                                          <p:stCondLst>
                                            <p:cond delay="0"/>
                                          </p:stCondLst>
                                        </p:cTn>
                                        <p:tgtEl>
                                          <p:spTgt spid="17424"/>
                                        </p:tgtEl>
                                        <p:attrNameLst>
                                          <p:attrName>style.visibility</p:attrName>
                                        </p:attrNameLst>
                                      </p:cBhvr>
                                      <p:to>
                                        <p:strVal val="visible"/>
                                      </p:to>
                                    </p:set>
                                    <p:animEffect transition="in" filter="fade">
                                      <p:cBhvr>
                                        <p:cTn id="52" dur="1000"/>
                                        <p:tgtEl>
                                          <p:spTgt spid="17424"/>
                                        </p:tgtEl>
                                      </p:cBhvr>
                                    </p:animEffect>
                                    <p:anim calcmode="lin" valueType="num">
                                      <p:cBhvr>
                                        <p:cTn id="53" dur="1000" fill="hold"/>
                                        <p:tgtEl>
                                          <p:spTgt spid="17424"/>
                                        </p:tgtEl>
                                        <p:attrNameLst>
                                          <p:attrName>ppt_x</p:attrName>
                                        </p:attrNameLst>
                                      </p:cBhvr>
                                      <p:tavLst>
                                        <p:tav tm="0">
                                          <p:val>
                                            <p:strVal val="#ppt_x"/>
                                          </p:val>
                                        </p:tav>
                                        <p:tav tm="100000">
                                          <p:val>
                                            <p:strVal val="#ppt_x"/>
                                          </p:val>
                                        </p:tav>
                                      </p:tavLst>
                                    </p:anim>
                                    <p:anim calcmode="lin" valueType="num">
                                      <p:cBhvr>
                                        <p:cTn id="54" dur="1000" fill="hold"/>
                                        <p:tgtEl>
                                          <p:spTgt spid="17424"/>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400"/>
                                  </p:stCondLst>
                                  <p:childTnLst>
                                    <p:set>
                                      <p:cBhvr>
                                        <p:cTn id="56" dur="1" fill="hold">
                                          <p:stCondLst>
                                            <p:cond delay="0"/>
                                          </p:stCondLst>
                                        </p:cTn>
                                        <p:tgtEl>
                                          <p:spTgt spid="17419"/>
                                        </p:tgtEl>
                                        <p:attrNameLst>
                                          <p:attrName>style.visibility</p:attrName>
                                        </p:attrNameLst>
                                      </p:cBhvr>
                                      <p:to>
                                        <p:strVal val="visible"/>
                                      </p:to>
                                    </p:set>
                                    <p:animEffect transition="in" filter="fade">
                                      <p:cBhvr>
                                        <p:cTn id="57" dur="1000"/>
                                        <p:tgtEl>
                                          <p:spTgt spid="17419"/>
                                        </p:tgtEl>
                                      </p:cBhvr>
                                    </p:animEffect>
                                    <p:anim calcmode="lin" valueType="num">
                                      <p:cBhvr>
                                        <p:cTn id="58" dur="1000" fill="hold"/>
                                        <p:tgtEl>
                                          <p:spTgt spid="17419"/>
                                        </p:tgtEl>
                                        <p:attrNameLst>
                                          <p:attrName>ppt_x</p:attrName>
                                        </p:attrNameLst>
                                      </p:cBhvr>
                                      <p:tavLst>
                                        <p:tav tm="0">
                                          <p:val>
                                            <p:strVal val="#ppt_x"/>
                                          </p:val>
                                        </p:tav>
                                        <p:tav tm="100000">
                                          <p:val>
                                            <p:strVal val="#ppt_x"/>
                                          </p:val>
                                        </p:tav>
                                      </p:tavLst>
                                    </p:anim>
                                    <p:anim calcmode="lin" valueType="num">
                                      <p:cBhvr>
                                        <p:cTn id="59" dur="1000" fill="hold"/>
                                        <p:tgtEl>
                                          <p:spTgt spid="1741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200"/>
                                  </p:stCondLst>
                                  <p:childTnLst>
                                    <p:set>
                                      <p:cBhvr>
                                        <p:cTn id="61" dur="1" fill="hold">
                                          <p:stCondLst>
                                            <p:cond delay="0"/>
                                          </p:stCondLst>
                                        </p:cTn>
                                        <p:tgtEl>
                                          <p:spTgt spid="17425"/>
                                        </p:tgtEl>
                                        <p:attrNameLst>
                                          <p:attrName>style.visibility</p:attrName>
                                        </p:attrNameLst>
                                      </p:cBhvr>
                                      <p:to>
                                        <p:strVal val="visible"/>
                                      </p:to>
                                    </p:set>
                                    <p:animEffect transition="in" filter="fade">
                                      <p:cBhvr>
                                        <p:cTn id="62" dur="1000"/>
                                        <p:tgtEl>
                                          <p:spTgt spid="17425"/>
                                        </p:tgtEl>
                                      </p:cBhvr>
                                    </p:animEffect>
                                    <p:anim calcmode="lin" valueType="num">
                                      <p:cBhvr>
                                        <p:cTn id="63" dur="1000" fill="hold"/>
                                        <p:tgtEl>
                                          <p:spTgt spid="17425"/>
                                        </p:tgtEl>
                                        <p:attrNameLst>
                                          <p:attrName>ppt_x</p:attrName>
                                        </p:attrNameLst>
                                      </p:cBhvr>
                                      <p:tavLst>
                                        <p:tav tm="0">
                                          <p:val>
                                            <p:strVal val="#ppt_x"/>
                                          </p:val>
                                        </p:tav>
                                        <p:tav tm="100000">
                                          <p:val>
                                            <p:strVal val="#ppt_x"/>
                                          </p:val>
                                        </p:tav>
                                      </p:tavLst>
                                    </p:anim>
                                    <p:anim calcmode="lin" valueType="num">
                                      <p:cBhvr>
                                        <p:cTn id="64" dur="1000" fill="hold"/>
                                        <p:tgtEl>
                                          <p:spTgt spid="17425"/>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200"/>
                                  </p:stCondLst>
                                  <p:childTnLst>
                                    <p:set>
                                      <p:cBhvr>
                                        <p:cTn id="66" dur="1" fill="hold">
                                          <p:stCondLst>
                                            <p:cond delay="0"/>
                                          </p:stCondLst>
                                        </p:cTn>
                                        <p:tgtEl>
                                          <p:spTgt spid="17420"/>
                                        </p:tgtEl>
                                        <p:attrNameLst>
                                          <p:attrName>style.visibility</p:attrName>
                                        </p:attrNameLst>
                                      </p:cBhvr>
                                      <p:to>
                                        <p:strVal val="visible"/>
                                      </p:to>
                                    </p:set>
                                    <p:animEffect transition="in" filter="fade">
                                      <p:cBhvr>
                                        <p:cTn id="67" dur="1000"/>
                                        <p:tgtEl>
                                          <p:spTgt spid="17420"/>
                                        </p:tgtEl>
                                      </p:cBhvr>
                                    </p:animEffect>
                                    <p:anim calcmode="lin" valueType="num">
                                      <p:cBhvr>
                                        <p:cTn id="68" dur="1000" fill="hold"/>
                                        <p:tgtEl>
                                          <p:spTgt spid="17420"/>
                                        </p:tgtEl>
                                        <p:attrNameLst>
                                          <p:attrName>ppt_x</p:attrName>
                                        </p:attrNameLst>
                                      </p:cBhvr>
                                      <p:tavLst>
                                        <p:tav tm="0">
                                          <p:val>
                                            <p:strVal val="#ppt_x"/>
                                          </p:val>
                                        </p:tav>
                                        <p:tav tm="100000">
                                          <p:val>
                                            <p:strVal val="#ppt_x"/>
                                          </p:val>
                                        </p:tav>
                                      </p:tavLst>
                                    </p:anim>
                                    <p:anim calcmode="lin" valueType="num">
                                      <p:cBhvr>
                                        <p:cTn id="69" dur="1000" fill="hold"/>
                                        <p:tgtEl>
                                          <p:spTgt spid="17420"/>
                                        </p:tgtEl>
                                        <p:attrNameLst>
                                          <p:attrName>ppt_y</p:attrName>
                                        </p:attrNameLst>
                                      </p:cBhvr>
                                      <p:tavLst>
                                        <p:tav tm="0">
                                          <p:val>
                                            <p:strVal val="#ppt_y-.1"/>
                                          </p:val>
                                        </p:tav>
                                        <p:tav tm="100000">
                                          <p:val>
                                            <p:strVal val="#ppt_y"/>
                                          </p:val>
                                        </p:tav>
                                      </p:tavLst>
                                    </p:anim>
                                  </p:childTnLst>
                                </p:cTn>
                              </p:par>
                            </p:childTnLst>
                          </p:cTn>
                        </p:par>
                        <p:par>
                          <p:cTn id="70" fill="hold" nodeType="afterGroup">
                            <p:stCondLst>
                              <p:cond delay="2900"/>
                            </p:stCondLst>
                            <p:childTnLst>
                              <p:par>
                                <p:cTn id="71" presetID="31" presetClass="entr" presetSubtype="0" fill="hold" grpId="0" nodeType="afterEffect">
                                  <p:stCondLst>
                                    <p:cond delay="0"/>
                                  </p:stCondLst>
                                  <p:childTnLst>
                                    <p:set>
                                      <p:cBhvr>
                                        <p:cTn id="72" dur="1" fill="hold">
                                          <p:stCondLst>
                                            <p:cond delay="0"/>
                                          </p:stCondLst>
                                        </p:cTn>
                                        <p:tgtEl>
                                          <p:spTgt spid="17429"/>
                                        </p:tgtEl>
                                        <p:attrNameLst>
                                          <p:attrName>style.visibility</p:attrName>
                                        </p:attrNameLst>
                                      </p:cBhvr>
                                      <p:to>
                                        <p:strVal val="visible"/>
                                      </p:to>
                                    </p:set>
                                    <p:anim calcmode="lin" valueType="num">
                                      <p:cBhvr>
                                        <p:cTn id="73" dur="400" fill="hold"/>
                                        <p:tgtEl>
                                          <p:spTgt spid="17429"/>
                                        </p:tgtEl>
                                        <p:attrNameLst>
                                          <p:attrName>ppt_w</p:attrName>
                                        </p:attrNameLst>
                                      </p:cBhvr>
                                      <p:tavLst>
                                        <p:tav tm="0">
                                          <p:val>
                                            <p:fltVal val="0"/>
                                          </p:val>
                                        </p:tav>
                                        <p:tav tm="100000">
                                          <p:val>
                                            <p:strVal val="#ppt_w"/>
                                          </p:val>
                                        </p:tav>
                                      </p:tavLst>
                                    </p:anim>
                                    <p:anim calcmode="lin" valueType="num">
                                      <p:cBhvr>
                                        <p:cTn id="74" dur="400" fill="hold"/>
                                        <p:tgtEl>
                                          <p:spTgt spid="17429"/>
                                        </p:tgtEl>
                                        <p:attrNameLst>
                                          <p:attrName>ppt_h</p:attrName>
                                        </p:attrNameLst>
                                      </p:cBhvr>
                                      <p:tavLst>
                                        <p:tav tm="0">
                                          <p:val>
                                            <p:fltVal val="0"/>
                                          </p:val>
                                        </p:tav>
                                        <p:tav tm="100000">
                                          <p:val>
                                            <p:strVal val="#ppt_h"/>
                                          </p:val>
                                        </p:tav>
                                      </p:tavLst>
                                    </p:anim>
                                    <p:anim calcmode="lin" valueType="num">
                                      <p:cBhvr>
                                        <p:cTn id="75" dur="400" fill="hold"/>
                                        <p:tgtEl>
                                          <p:spTgt spid="17429"/>
                                        </p:tgtEl>
                                        <p:attrNameLst>
                                          <p:attrName>style.rotation</p:attrName>
                                        </p:attrNameLst>
                                      </p:cBhvr>
                                      <p:tavLst>
                                        <p:tav tm="0">
                                          <p:val>
                                            <p:fltVal val="90"/>
                                          </p:val>
                                        </p:tav>
                                        <p:tav tm="100000">
                                          <p:val>
                                            <p:fltVal val="0"/>
                                          </p:val>
                                        </p:tav>
                                      </p:tavLst>
                                    </p:anim>
                                    <p:animEffect transition="in" filter="fade">
                                      <p:cBhvr>
                                        <p:cTn id="76" dur="400"/>
                                        <p:tgtEl>
                                          <p:spTgt spid="17429"/>
                                        </p:tgtEl>
                                      </p:cBhvr>
                                    </p:animEffect>
                                  </p:childTnLst>
                                </p:cTn>
                              </p:par>
                            </p:childTnLst>
                          </p:cTn>
                        </p:par>
                        <p:par>
                          <p:cTn id="77" fill="hold" nodeType="afterGroup">
                            <p:stCondLst>
                              <p:cond delay="3300"/>
                            </p:stCondLst>
                            <p:childTnLst>
                              <p:par>
                                <p:cTn id="78" presetID="22" presetClass="entr" presetSubtype="8" fill="hold" grpId="0" nodeType="afterEffect">
                                  <p:stCondLst>
                                    <p:cond delay="0"/>
                                  </p:stCondLst>
                                  <p:childTnLst>
                                    <p:set>
                                      <p:cBhvr>
                                        <p:cTn id="79" dur="1" fill="hold">
                                          <p:stCondLst>
                                            <p:cond delay="0"/>
                                          </p:stCondLst>
                                        </p:cTn>
                                        <p:tgtEl>
                                          <p:spTgt spid="17421"/>
                                        </p:tgtEl>
                                        <p:attrNameLst>
                                          <p:attrName>style.visibility</p:attrName>
                                        </p:attrNameLst>
                                      </p:cBhvr>
                                      <p:to>
                                        <p:strVal val="visible"/>
                                      </p:to>
                                    </p:set>
                                    <p:animEffect transition="in" filter="wipe(left)">
                                      <p:cBhvr>
                                        <p:cTn id="80" dur="500"/>
                                        <p:tgtEl>
                                          <p:spTgt spid="17421"/>
                                        </p:tgtEl>
                                      </p:cBhvr>
                                    </p:animEffect>
                                  </p:childTnLst>
                                </p:cTn>
                              </p:par>
                            </p:childTnLst>
                          </p:cTn>
                        </p:par>
                        <p:par>
                          <p:cTn id="81" fill="hold" nodeType="afterGroup">
                            <p:stCondLst>
                              <p:cond delay="3800"/>
                            </p:stCondLst>
                            <p:childTnLst>
                              <p:par>
                                <p:cTn id="82" presetID="31" presetClass="entr" presetSubtype="0" fill="hold" grpId="0" nodeType="afterEffect">
                                  <p:stCondLst>
                                    <p:cond delay="0"/>
                                  </p:stCondLst>
                                  <p:childTnLst>
                                    <p:set>
                                      <p:cBhvr>
                                        <p:cTn id="83" dur="1" fill="hold">
                                          <p:stCondLst>
                                            <p:cond delay="0"/>
                                          </p:stCondLst>
                                        </p:cTn>
                                        <p:tgtEl>
                                          <p:spTgt spid="17430"/>
                                        </p:tgtEl>
                                        <p:attrNameLst>
                                          <p:attrName>style.visibility</p:attrName>
                                        </p:attrNameLst>
                                      </p:cBhvr>
                                      <p:to>
                                        <p:strVal val="visible"/>
                                      </p:to>
                                    </p:set>
                                    <p:anim calcmode="lin" valueType="num">
                                      <p:cBhvr>
                                        <p:cTn id="84" dur="400" fill="hold"/>
                                        <p:tgtEl>
                                          <p:spTgt spid="17430"/>
                                        </p:tgtEl>
                                        <p:attrNameLst>
                                          <p:attrName>ppt_w</p:attrName>
                                        </p:attrNameLst>
                                      </p:cBhvr>
                                      <p:tavLst>
                                        <p:tav tm="0">
                                          <p:val>
                                            <p:fltVal val="0"/>
                                          </p:val>
                                        </p:tav>
                                        <p:tav tm="100000">
                                          <p:val>
                                            <p:strVal val="#ppt_w"/>
                                          </p:val>
                                        </p:tav>
                                      </p:tavLst>
                                    </p:anim>
                                    <p:anim calcmode="lin" valueType="num">
                                      <p:cBhvr>
                                        <p:cTn id="85" dur="400" fill="hold"/>
                                        <p:tgtEl>
                                          <p:spTgt spid="17430"/>
                                        </p:tgtEl>
                                        <p:attrNameLst>
                                          <p:attrName>ppt_h</p:attrName>
                                        </p:attrNameLst>
                                      </p:cBhvr>
                                      <p:tavLst>
                                        <p:tav tm="0">
                                          <p:val>
                                            <p:fltVal val="0"/>
                                          </p:val>
                                        </p:tav>
                                        <p:tav tm="100000">
                                          <p:val>
                                            <p:strVal val="#ppt_h"/>
                                          </p:val>
                                        </p:tav>
                                      </p:tavLst>
                                    </p:anim>
                                    <p:anim calcmode="lin" valueType="num">
                                      <p:cBhvr>
                                        <p:cTn id="86" dur="400" fill="hold"/>
                                        <p:tgtEl>
                                          <p:spTgt spid="17430"/>
                                        </p:tgtEl>
                                        <p:attrNameLst>
                                          <p:attrName>style.rotation</p:attrName>
                                        </p:attrNameLst>
                                      </p:cBhvr>
                                      <p:tavLst>
                                        <p:tav tm="0">
                                          <p:val>
                                            <p:fltVal val="90"/>
                                          </p:val>
                                        </p:tav>
                                        <p:tav tm="100000">
                                          <p:val>
                                            <p:fltVal val="0"/>
                                          </p:val>
                                        </p:tav>
                                      </p:tavLst>
                                    </p:anim>
                                    <p:animEffect transition="in" filter="fade">
                                      <p:cBhvr>
                                        <p:cTn id="87" dur="400"/>
                                        <p:tgtEl>
                                          <p:spTgt spid="17430"/>
                                        </p:tgtEl>
                                      </p:cBhvr>
                                    </p:animEffect>
                                  </p:childTnLst>
                                </p:cTn>
                              </p:par>
                            </p:childTnLst>
                          </p:cTn>
                        </p:par>
                        <p:par>
                          <p:cTn id="88" fill="hold" nodeType="afterGroup">
                            <p:stCondLst>
                              <p:cond delay="4200"/>
                            </p:stCondLst>
                            <p:childTnLst>
                              <p:par>
                                <p:cTn id="89" presetID="22" presetClass="entr" presetSubtype="8" fill="hold" grpId="0" nodeType="afterEffect">
                                  <p:stCondLst>
                                    <p:cond delay="0"/>
                                  </p:stCondLst>
                                  <p:childTnLst>
                                    <p:set>
                                      <p:cBhvr>
                                        <p:cTn id="90" dur="1" fill="hold">
                                          <p:stCondLst>
                                            <p:cond delay="0"/>
                                          </p:stCondLst>
                                        </p:cTn>
                                        <p:tgtEl>
                                          <p:spTgt spid="17426"/>
                                        </p:tgtEl>
                                        <p:attrNameLst>
                                          <p:attrName>style.visibility</p:attrName>
                                        </p:attrNameLst>
                                      </p:cBhvr>
                                      <p:to>
                                        <p:strVal val="visible"/>
                                      </p:to>
                                    </p:set>
                                    <p:animEffect transition="in" filter="wipe(left)">
                                      <p:cBhvr>
                                        <p:cTn id="91" dur="500"/>
                                        <p:tgtEl>
                                          <p:spTgt spid="17426"/>
                                        </p:tgtEl>
                                      </p:cBhvr>
                                    </p:animEffect>
                                  </p:childTnLst>
                                </p:cTn>
                              </p:par>
                            </p:childTnLst>
                          </p:cTn>
                        </p:par>
                        <p:par>
                          <p:cTn id="92" fill="hold" nodeType="afterGroup">
                            <p:stCondLst>
                              <p:cond delay="4700"/>
                            </p:stCondLst>
                            <p:childTnLst>
                              <p:par>
                                <p:cTn id="93" presetID="31" presetClass="entr" presetSubtype="0" fill="hold" grpId="0" nodeType="afterEffect">
                                  <p:stCondLst>
                                    <p:cond delay="0"/>
                                  </p:stCondLst>
                                  <p:childTnLst>
                                    <p:set>
                                      <p:cBhvr>
                                        <p:cTn id="94" dur="1" fill="hold">
                                          <p:stCondLst>
                                            <p:cond delay="0"/>
                                          </p:stCondLst>
                                        </p:cTn>
                                        <p:tgtEl>
                                          <p:spTgt spid="17431"/>
                                        </p:tgtEl>
                                        <p:attrNameLst>
                                          <p:attrName>style.visibility</p:attrName>
                                        </p:attrNameLst>
                                      </p:cBhvr>
                                      <p:to>
                                        <p:strVal val="visible"/>
                                      </p:to>
                                    </p:set>
                                    <p:anim calcmode="lin" valueType="num">
                                      <p:cBhvr>
                                        <p:cTn id="95" dur="400" fill="hold"/>
                                        <p:tgtEl>
                                          <p:spTgt spid="17431"/>
                                        </p:tgtEl>
                                        <p:attrNameLst>
                                          <p:attrName>ppt_w</p:attrName>
                                        </p:attrNameLst>
                                      </p:cBhvr>
                                      <p:tavLst>
                                        <p:tav tm="0">
                                          <p:val>
                                            <p:fltVal val="0"/>
                                          </p:val>
                                        </p:tav>
                                        <p:tav tm="100000">
                                          <p:val>
                                            <p:strVal val="#ppt_w"/>
                                          </p:val>
                                        </p:tav>
                                      </p:tavLst>
                                    </p:anim>
                                    <p:anim calcmode="lin" valueType="num">
                                      <p:cBhvr>
                                        <p:cTn id="96" dur="400" fill="hold"/>
                                        <p:tgtEl>
                                          <p:spTgt spid="17431"/>
                                        </p:tgtEl>
                                        <p:attrNameLst>
                                          <p:attrName>ppt_h</p:attrName>
                                        </p:attrNameLst>
                                      </p:cBhvr>
                                      <p:tavLst>
                                        <p:tav tm="0">
                                          <p:val>
                                            <p:fltVal val="0"/>
                                          </p:val>
                                        </p:tav>
                                        <p:tav tm="100000">
                                          <p:val>
                                            <p:strVal val="#ppt_h"/>
                                          </p:val>
                                        </p:tav>
                                      </p:tavLst>
                                    </p:anim>
                                    <p:anim calcmode="lin" valueType="num">
                                      <p:cBhvr>
                                        <p:cTn id="97" dur="400" fill="hold"/>
                                        <p:tgtEl>
                                          <p:spTgt spid="17431"/>
                                        </p:tgtEl>
                                        <p:attrNameLst>
                                          <p:attrName>style.rotation</p:attrName>
                                        </p:attrNameLst>
                                      </p:cBhvr>
                                      <p:tavLst>
                                        <p:tav tm="0">
                                          <p:val>
                                            <p:fltVal val="90"/>
                                          </p:val>
                                        </p:tav>
                                        <p:tav tm="100000">
                                          <p:val>
                                            <p:fltVal val="0"/>
                                          </p:val>
                                        </p:tav>
                                      </p:tavLst>
                                    </p:anim>
                                    <p:animEffect transition="in" filter="fade">
                                      <p:cBhvr>
                                        <p:cTn id="98" dur="400"/>
                                        <p:tgtEl>
                                          <p:spTgt spid="17431"/>
                                        </p:tgtEl>
                                      </p:cBhvr>
                                    </p:animEffect>
                                  </p:childTnLst>
                                </p:cTn>
                              </p:par>
                            </p:childTnLst>
                          </p:cTn>
                        </p:par>
                        <p:par>
                          <p:cTn id="99" fill="hold" nodeType="afterGroup">
                            <p:stCondLst>
                              <p:cond delay="5100"/>
                            </p:stCondLst>
                            <p:childTnLst>
                              <p:par>
                                <p:cTn id="100" presetID="22" presetClass="entr" presetSubtype="8" fill="hold" grpId="0" nodeType="afterEffect">
                                  <p:stCondLst>
                                    <p:cond delay="0"/>
                                  </p:stCondLst>
                                  <p:childTnLst>
                                    <p:set>
                                      <p:cBhvr>
                                        <p:cTn id="101" dur="1" fill="hold">
                                          <p:stCondLst>
                                            <p:cond delay="0"/>
                                          </p:stCondLst>
                                        </p:cTn>
                                        <p:tgtEl>
                                          <p:spTgt spid="17427"/>
                                        </p:tgtEl>
                                        <p:attrNameLst>
                                          <p:attrName>style.visibility</p:attrName>
                                        </p:attrNameLst>
                                      </p:cBhvr>
                                      <p:to>
                                        <p:strVal val="visible"/>
                                      </p:to>
                                    </p:set>
                                    <p:animEffect transition="in" filter="wipe(left)">
                                      <p:cBhvr>
                                        <p:cTn id="102" dur="500"/>
                                        <p:tgtEl>
                                          <p:spTgt spid="17427"/>
                                        </p:tgtEl>
                                      </p:cBhvr>
                                    </p:animEffect>
                                  </p:childTnLst>
                                </p:cTn>
                              </p:par>
                            </p:childTnLst>
                          </p:cTn>
                        </p:par>
                        <p:par>
                          <p:cTn id="103" fill="hold" nodeType="afterGroup">
                            <p:stCondLst>
                              <p:cond delay="5600"/>
                            </p:stCondLst>
                            <p:childTnLst>
                              <p:par>
                                <p:cTn id="104" presetID="31" presetClass="entr" presetSubtype="0" fill="hold" grpId="0" nodeType="afterEffect">
                                  <p:stCondLst>
                                    <p:cond delay="0"/>
                                  </p:stCondLst>
                                  <p:childTnLst>
                                    <p:set>
                                      <p:cBhvr>
                                        <p:cTn id="105" dur="1" fill="hold">
                                          <p:stCondLst>
                                            <p:cond delay="0"/>
                                          </p:stCondLst>
                                        </p:cTn>
                                        <p:tgtEl>
                                          <p:spTgt spid="17432"/>
                                        </p:tgtEl>
                                        <p:attrNameLst>
                                          <p:attrName>style.visibility</p:attrName>
                                        </p:attrNameLst>
                                      </p:cBhvr>
                                      <p:to>
                                        <p:strVal val="visible"/>
                                      </p:to>
                                    </p:set>
                                    <p:anim calcmode="lin" valueType="num">
                                      <p:cBhvr>
                                        <p:cTn id="106" dur="400" fill="hold"/>
                                        <p:tgtEl>
                                          <p:spTgt spid="17432"/>
                                        </p:tgtEl>
                                        <p:attrNameLst>
                                          <p:attrName>ppt_w</p:attrName>
                                        </p:attrNameLst>
                                      </p:cBhvr>
                                      <p:tavLst>
                                        <p:tav tm="0">
                                          <p:val>
                                            <p:fltVal val="0"/>
                                          </p:val>
                                        </p:tav>
                                        <p:tav tm="100000">
                                          <p:val>
                                            <p:strVal val="#ppt_w"/>
                                          </p:val>
                                        </p:tav>
                                      </p:tavLst>
                                    </p:anim>
                                    <p:anim calcmode="lin" valueType="num">
                                      <p:cBhvr>
                                        <p:cTn id="107" dur="400" fill="hold"/>
                                        <p:tgtEl>
                                          <p:spTgt spid="17432"/>
                                        </p:tgtEl>
                                        <p:attrNameLst>
                                          <p:attrName>ppt_h</p:attrName>
                                        </p:attrNameLst>
                                      </p:cBhvr>
                                      <p:tavLst>
                                        <p:tav tm="0">
                                          <p:val>
                                            <p:fltVal val="0"/>
                                          </p:val>
                                        </p:tav>
                                        <p:tav tm="100000">
                                          <p:val>
                                            <p:strVal val="#ppt_h"/>
                                          </p:val>
                                        </p:tav>
                                      </p:tavLst>
                                    </p:anim>
                                    <p:anim calcmode="lin" valueType="num">
                                      <p:cBhvr>
                                        <p:cTn id="108" dur="400" fill="hold"/>
                                        <p:tgtEl>
                                          <p:spTgt spid="17432"/>
                                        </p:tgtEl>
                                        <p:attrNameLst>
                                          <p:attrName>style.rotation</p:attrName>
                                        </p:attrNameLst>
                                      </p:cBhvr>
                                      <p:tavLst>
                                        <p:tav tm="0">
                                          <p:val>
                                            <p:fltVal val="90"/>
                                          </p:val>
                                        </p:tav>
                                        <p:tav tm="100000">
                                          <p:val>
                                            <p:fltVal val="0"/>
                                          </p:val>
                                        </p:tav>
                                      </p:tavLst>
                                    </p:anim>
                                    <p:animEffect transition="in" filter="fade">
                                      <p:cBhvr>
                                        <p:cTn id="109" dur="400"/>
                                        <p:tgtEl>
                                          <p:spTgt spid="17432"/>
                                        </p:tgtEl>
                                      </p:cBhvr>
                                    </p:animEffect>
                                  </p:childTnLst>
                                </p:cTn>
                              </p:par>
                            </p:childTnLst>
                          </p:cTn>
                        </p:par>
                        <p:par>
                          <p:cTn id="110" fill="hold" nodeType="afterGroup">
                            <p:stCondLst>
                              <p:cond delay="6000"/>
                            </p:stCondLst>
                            <p:childTnLst>
                              <p:par>
                                <p:cTn id="111" presetID="22" presetClass="entr" presetSubtype="8" fill="hold" grpId="0" nodeType="afterEffect">
                                  <p:stCondLst>
                                    <p:cond delay="0"/>
                                  </p:stCondLst>
                                  <p:childTnLst>
                                    <p:set>
                                      <p:cBhvr>
                                        <p:cTn id="112" dur="1" fill="hold">
                                          <p:stCondLst>
                                            <p:cond delay="0"/>
                                          </p:stCondLst>
                                        </p:cTn>
                                        <p:tgtEl>
                                          <p:spTgt spid="17428"/>
                                        </p:tgtEl>
                                        <p:attrNameLst>
                                          <p:attrName>style.visibility</p:attrName>
                                        </p:attrNameLst>
                                      </p:cBhvr>
                                      <p:to>
                                        <p:strVal val="visible"/>
                                      </p:to>
                                    </p:set>
                                    <p:animEffect transition="in" filter="wipe(left)">
                                      <p:cBhvr>
                                        <p:cTn id="113" dur="500"/>
                                        <p:tgtEl>
                                          <p:spTgt spid="17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P spid="17421" grpId="0" autoUpdateAnimBg="0"/>
      <p:bldP spid="17422" grpId="0" autoUpdateAnimBg="0"/>
      <p:bldP spid="17423" grpId="0" autoUpdateAnimBg="0"/>
      <p:bldP spid="17424" grpId="0" autoUpdateAnimBg="0"/>
      <p:bldP spid="17425" grpId="0" autoUpdateAnimBg="0"/>
      <p:bldP spid="17426" grpId="0" autoUpdateAnimBg="0"/>
      <p:bldP spid="17427" grpId="0" autoUpdateAnimBg="0"/>
      <p:bldP spid="17428" grpId="0" autoUpdateAnimBg="0"/>
      <p:bldP spid="17429" grpId="0" autoUpdateAnimBg="0"/>
      <p:bldP spid="17430" grpId="0" autoUpdateAnimBg="0"/>
      <p:bldP spid="17431" grpId="0" autoUpdateAnimBg="0"/>
      <p:bldP spid="17432"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8434" name="图片 2">
            <a:extLst>
              <a:ext uri="{FF2B5EF4-FFF2-40B4-BE49-F238E27FC236}">
                <a16:creationId xmlns:a16="http://schemas.microsoft.com/office/drawing/2014/main" id="{3D120E0D-8585-4648-A611-2C1D7D997C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09" y="999487"/>
            <a:ext cx="12192000" cy="4859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Box 4">
            <a:extLst>
              <a:ext uri="{FF2B5EF4-FFF2-40B4-BE49-F238E27FC236}">
                <a16:creationId xmlns:a16="http://schemas.microsoft.com/office/drawing/2014/main" id="{87BBFA25-7B9D-4EEE-8971-596F1A94B101}"/>
              </a:ext>
            </a:extLst>
          </p:cNvPr>
          <p:cNvSpPr txBox="1">
            <a:spLocks noChangeArrowheads="1"/>
          </p:cNvSpPr>
          <p:nvPr/>
        </p:nvSpPr>
        <p:spPr bwMode="auto">
          <a:xfrm>
            <a:off x="32944" y="2716492"/>
            <a:ext cx="492314" cy="1266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defTabSz="914034" fontAlgn="base">
              <a:spcBef>
                <a:spcPct val="0"/>
              </a:spcBef>
              <a:spcAft>
                <a:spcPct val="0"/>
              </a:spcAft>
              <a:buNone/>
            </a:pPr>
            <a:r>
              <a:rPr lang="zh-CN" altLang="en-US" sz="1999" b="1">
                <a:solidFill>
                  <a:srgbClr val="4D4D4D"/>
                </a:solidFill>
                <a:ea typeface="宋体" panose="02010600030101010101" pitchFamily="2" charset="-122"/>
              </a:rPr>
              <a:t>过渡页</a:t>
            </a:r>
          </a:p>
        </p:txBody>
      </p:sp>
      <p:sp>
        <p:nvSpPr>
          <p:cNvPr id="18436" name="TextBox 8">
            <a:extLst>
              <a:ext uri="{FF2B5EF4-FFF2-40B4-BE49-F238E27FC236}">
                <a16:creationId xmlns:a16="http://schemas.microsoft.com/office/drawing/2014/main" id="{DE27F271-695F-4162-B40D-1A7E25055DB1}"/>
              </a:ext>
            </a:extLst>
          </p:cNvPr>
          <p:cNvSpPr txBox="1">
            <a:spLocks noChangeArrowheads="1"/>
          </p:cNvSpPr>
          <p:nvPr/>
        </p:nvSpPr>
        <p:spPr bwMode="auto">
          <a:xfrm>
            <a:off x="3797405" y="2132519"/>
            <a:ext cx="6030144" cy="707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3998" b="1">
                <a:solidFill>
                  <a:srgbClr val="C4271D"/>
                </a:solidFill>
                <a:latin typeface="微软雅黑" panose="020B0503020204020204" pitchFamily="34" charset="-122"/>
              </a:rPr>
              <a:t>这里输入第一章的大标题</a:t>
            </a:r>
          </a:p>
        </p:txBody>
      </p:sp>
      <p:sp>
        <p:nvSpPr>
          <p:cNvPr id="18437" name="圆角矩形 9">
            <a:extLst>
              <a:ext uri="{FF2B5EF4-FFF2-40B4-BE49-F238E27FC236}">
                <a16:creationId xmlns:a16="http://schemas.microsoft.com/office/drawing/2014/main" id="{A32FF67E-EBCC-42C1-B497-5A1DCC1F4879}"/>
              </a:ext>
            </a:extLst>
          </p:cNvPr>
          <p:cNvSpPr>
            <a:spLocks noChangeAspect="1" noChangeArrowheads="1"/>
          </p:cNvSpPr>
          <p:nvPr/>
        </p:nvSpPr>
        <p:spPr bwMode="auto">
          <a:xfrm>
            <a:off x="1967731" y="2113477"/>
            <a:ext cx="1555143" cy="1555143"/>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FFFFFF"/>
              </a:solidFill>
              <a:ea typeface="宋体" panose="02010600030101010101" pitchFamily="2" charset="-122"/>
            </a:endParaRPr>
          </a:p>
        </p:txBody>
      </p:sp>
      <p:sp>
        <p:nvSpPr>
          <p:cNvPr id="18438" name="TextBox 10">
            <a:extLst>
              <a:ext uri="{FF2B5EF4-FFF2-40B4-BE49-F238E27FC236}">
                <a16:creationId xmlns:a16="http://schemas.microsoft.com/office/drawing/2014/main" id="{960E109A-0C6A-49D5-977A-8F20026616B2}"/>
              </a:ext>
            </a:extLst>
          </p:cNvPr>
          <p:cNvSpPr txBox="1">
            <a:spLocks noChangeArrowheads="1"/>
          </p:cNvSpPr>
          <p:nvPr/>
        </p:nvSpPr>
        <p:spPr bwMode="auto">
          <a:xfrm>
            <a:off x="2012164" y="2059523"/>
            <a:ext cx="1466277" cy="163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9996">
                <a:solidFill>
                  <a:srgbClr val="FFFFFF"/>
                </a:solidFill>
                <a:latin typeface="华康俪金黑W8(P)" panose="02010600030101010101" pitchFamily="2" charset="-122"/>
                <a:ea typeface="华康俪金黑W8(P)" panose="02010600030101010101" pitchFamily="2" charset="-122"/>
              </a:rPr>
              <a:t>贰</a:t>
            </a:r>
          </a:p>
        </p:txBody>
      </p:sp>
      <p:cxnSp>
        <p:nvCxnSpPr>
          <p:cNvPr id="18439" name="直接连接符 12">
            <a:extLst>
              <a:ext uri="{FF2B5EF4-FFF2-40B4-BE49-F238E27FC236}">
                <a16:creationId xmlns:a16="http://schemas.microsoft.com/office/drawing/2014/main" id="{482CA2CE-4244-4284-AE9C-BAEEF174650A}"/>
              </a:ext>
            </a:extLst>
          </p:cNvPr>
          <p:cNvCxnSpPr>
            <a:cxnSpLocks noChangeShapeType="1"/>
          </p:cNvCxnSpPr>
          <p:nvPr/>
        </p:nvCxnSpPr>
        <p:spPr bwMode="auto">
          <a:xfrm>
            <a:off x="3911660" y="2778379"/>
            <a:ext cx="591588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440" name="TextBox 13">
            <a:extLst>
              <a:ext uri="{FF2B5EF4-FFF2-40B4-BE49-F238E27FC236}">
                <a16:creationId xmlns:a16="http://schemas.microsoft.com/office/drawing/2014/main" id="{FB48DCA9-67FF-48A6-A4D8-D500D0FA180C}"/>
              </a:ext>
            </a:extLst>
          </p:cNvPr>
          <p:cNvSpPr txBox="1">
            <a:spLocks noChangeArrowheads="1"/>
          </p:cNvSpPr>
          <p:nvPr/>
        </p:nvSpPr>
        <p:spPr bwMode="auto">
          <a:xfrm>
            <a:off x="3830729" y="2868832"/>
            <a:ext cx="5685792" cy="923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000000"/>
                </a:solidFill>
                <a:latin typeface="微软雅黑" panose="020B0503020204020204" pitchFamily="34" charset="-122"/>
              </a:rPr>
              <a:t>这里可以用一段简短的话描述出本章中心内容，或者是本章导语；也可以在这里列出本章小节的标题。</a:t>
            </a:r>
          </a:p>
          <a:p>
            <a:pPr defTabSz="914034" fontAlgn="base">
              <a:spcBef>
                <a:spcPct val="0"/>
              </a:spcBef>
              <a:spcAft>
                <a:spcPct val="0"/>
              </a:spcAft>
              <a:buNone/>
            </a:pPr>
            <a:endParaRPr lang="zh-CN" altLang="en-US" sz="1799">
              <a:solidFill>
                <a:srgbClr val="4D4D4D"/>
              </a:solidFill>
              <a:latin typeface="微软雅黑" panose="020B0503020204020204" pitchFamily="34" charset="-122"/>
            </a:endParaRPr>
          </a:p>
        </p:txBody>
      </p:sp>
    </p:spTree>
    <p:extLst>
      <p:ext uri="{BB962C8B-B14F-4D97-AF65-F5344CB8AC3E}">
        <p14:creationId xmlns:p14="http://schemas.microsoft.com/office/powerpoint/2010/main" val="4220442773"/>
      </p:ext>
    </p:extLst>
  </p:cSld>
  <p:clrMapOvr>
    <a:masterClrMapping/>
  </p:clrMapOvr>
  <p:transition spd="slow" advTm="5163">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arn(inVertical)">
                                      <p:cBhvr>
                                        <p:cTn id="7" dur="2000"/>
                                        <p:tgtEl>
                                          <p:spTgt spid="18434"/>
                                        </p:tgtEl>
                                      </p:cBhvr>
                                    </p:animEffect>
                                  </p:childTnLst>
                                </p:cTn>
                              </p:par>
                            </p:childTnLst>
                          </p:cTn>
                        </p:par>
                        <p:par>
                          <p:cTn id="8" fill="hold" nodeType="afterGroup">
                            <p:stCondLst>
                              <p:cond delay="2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8435"/>
                                        </p:tgtEl>
                                        <p:attrNameLst>
                                          <p:attrName>style.visibility</p:attrName>
                                        </p:attrNameLst>
                                      </p:cBhvr>
                                      <p:to>
                                        <p:strVal val="visible"/>
                                      </p:to>
                                    </p:set>
                                    <p:anim by="(-#ppt_w*2)" calcmode="lin" valueType="num">
                                      <p:cBhvr rctx="PPT">
                                        <p:cTn id="11" dur="500" autoRev="1" fill="hold">
                                          <p:stCondLst>
                                            <p:cond delay="0"/>
                                          </p:stCondLst>
                                        </p:cTn>
                                        <p:tgtEl>
                                          <p:spTgt spid="18435"/>
                                        </p:tgtEl>
                                        <p:attrNameLst>
                                          <p:attrName>ppt_w</p:attrName>
                                        </p:attrNameLst>
                                      </p:cBhvr>
                                    </p:anim>
                                    <p:anim by="(#ppt_w*0.50)" calcmode="lin" valueType="num">
                                      <p:cBhvr>
                                        <p:cTn id="12" dur="500" decel="50000" autoRev="1" fill="hold">
                                          <p:stCondLst>
                                            <p:cond delay="0"/>
                                          </p:stCondLst>
                                        </p:cTn>
                                        <p:tgtEl>
                                          <p:spTgt spid="18435"/>
                                        </p:tgtEl>
                                        <p:attrNameLst>
                                          <p:attrName>ppt_x</p:attrName>
                                        </p:attrNameLst>
                                      </p:cBhvr>
                                    </p:anim>
                                    <p:anim from="(-#ppt_h/2)" to="(#ppt_y)" calcmode="lin" valueType="num">
                                      <p:cBhvr>
                                        <p:cTn id="13" dur="1000" fill="hold">
                                          <p:stCondLst>
                                            <p:cond delay="0"/>
                                          </p:stCondLst>
                                        </p:cTn>
                                        <p:tgtEl>
                                          <p:spTgt spid="18435"/>
                                        </p:tgtEl>
                                        <p:attrNameLst>
                                          <p:attrName>ppt_y</p:attrName>
                                        </p:attrNameLst>
                                      </p:cBhvr>
                                    </p:anim>
                                    <p:animRot by="21600000">
                                      <p:cBhvr>
                                        <p:cTn id="14" dur="1000" fill="hold">
                                          <p:stCondLst>
                                            <p:cond delay="0"/>
                                          </p:stCondLst>
                                        </p:cTn>
                                        <p:tgtEl>
                                          <p:spTgt spid="18435"/>
                                        </p:tgtEl>
                                        <p:attrNameLst>
                                          <p:attrName>r</p:attrName>
                                        </p:attrNameLst>
                                      </p:cBhvr>
                                    </p:animRot>
                                  </p:childTnLst>
                                </p:cTn>
                              </p:par>
                            </p:childTnLst>
                          </p:cTn>
                        </p:par>
                        <p:par>
                          <p:cTn id="15" fill="hold" nodeType="afterGroup">
                            <p:stCondLst>
                              <p:cond delay="3200"/>
                            </p:stCondLst>
                            <p:childTnLst>
                              <p:par>
                                <p:cTn id="16" presetID="31" presetClass="entr" presetSubtype="0" fill="hold" grpId="0" nodeType="afterEffect">
                                  <p:stCondLst>
                                    <p:cond delay="0"/>
                                  </p:stCondLst>
                                  <p:childTnLst>
                                    <p:set>
                                      <p:cBhvr>
                                        <p:cTn id="17" dur="1" fill="hold">
                                          <p:stCondLst>
                                            <p:cond delay="0"/>
                                          </p:stCondLst>
                                        </p:cTn>
                                        <p:tgtEl>
                                          <p:spTgt spid="18437"/>
                                        </p:tgtEl>
                                        <p:attrNameLst>
                                          <p:attrName>style.visibility</p:attrName>
                                        </p:attrNameLst>
                                      </p:cBhvr>
                                      <p:to>
                                        <p:strVal val="visible"/>
                                      </p:to>
                                    </p:set>
                                    <p:anim calcmode="lin" valueType="num">
                                      <p:cBhvr>
                                        <p:cTn id="18" dur="400" fill="hold"/>
                                        <p:tgtEl>
                                          <p:spTgt spid="18437"/>
                                        </p:tgtEl>
                                        <p:attrNameLst>
                                          <p:attrName>ppt_w</p:attrName>
                                        </p:attrNameLst>
                                      </p:cBhvr>
                                      <p:tavLst>
                                        <p:tav tm="0">
                                          <p:val>
                                            <p:fltVal val="0"/>
                                          </p:val>
                                        </p:tav>
                                        <p:tav tm="100000">
                                          <p:val>
                                            <p:strVal val="#ppt_w"/>
                                          </p:val>
                                        </p:tav>
                                      </p:tavLst>
                                    </p:anim>
                                    <p:anim calcmode="lin" valueType="num">
                                      <p:cBhvr>
                                        <p:cTn id="19" dur="400" fill="hold"/>
                                        <p:tgtEl>
                                          <p:spTgt spid="18437"/>
                                        </p:tgtEl>
                                        <p:attrNameLst>
                                          <p:attrName>ppt_h</p:attrName>
                                        </p:attrNameLst>
                                      </p:cBhvr>
                                      <p:tavLst>
                                        <p:tav tm="0">
                                          <p:val>
                                            <p:fltVal val="0"/>
                                          </p:val>
                                        </p:tav>
                                        <p:tav tm="100000">
                                          <p:val>
                                            <p:strVal val="#ppt_h"/>
                                          </p:val>
                                        </p:tav>
                                      </p:tavLst>
                                    </p:anim>
                                    <p:anim calcmode="lin" valueType="num">
                                      <p:cBhvr>
                                        <p:cTn id="20" dur="400" fill="hold"/>
                                        <p:tgtEl>
                                          <p:spTgt spid="18437"/>
                                        </p:tgtEl>
                                        <p:attrNameLst>
                                          <p:attrName>style.rotation</p:attrName>
                                        </p:attrNameLst>
                                      </p:cBhvr>
                                      <p:tavLst>
                                        <p:tav tm="0">
                                          <p:val>
                                            <p:fltVal val="90"/>
                                          </p:val>
                                        </p:tav>
                                        <p:tav tm="100000">
                                          <p:val>
                                            <p:fltVal val="0"/>
                                          </p:val>
                                        </p:tav>
                                      </p:tavLst>
                                    </p:anim>
                                    <p:animEffect transition="in" filter="fade">
                                      <p:cBhvr>
                                        <p:cTn id="21" dur="400"/>
                                        <p:tgtEl>
                                          <p:spTgt spid="18437"/>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18438"/>
                                        </p:tgtEl>
                                        <p:attrNameLst>
                                          <p:attrName>style.visibility</p:attrName>
                                        </p:attrNameLst>
                                      </p:cBhvr>
                                      <p:to>
                                        <p:strVal val="visible"/>
                                      </p:to>
                                    </p:set>
                                    <p:anim calcmode="lin" valueType="num">
                                      <p:cBhvr>
                                        <p:cTn id="24" dur="400" fill="hold"/>
                                        <p:tgtEl>
                                          <p:spTgt spid="18438"/>
                                        </p:tgtEl>
                                        <p:attrNameLst>
                                          <p:attrName>ppt_w</p:attrName>
                                        </p:attrNameLst>
                                      </p:cBhvr>
                                      <p:tavLst>
                                        <p:tav tm="0">
                                          <p:val>
                                            <p:fltVal val="0"/>
                                          </p:val>
                                        </p:tav>
                                        <p:tav tm="100000">
                                          <p:val>
                                            <p:strVal val="#ppt_w"/>
                                          </p:val>
                                        </p:tav>
                                      </p:tavLst>
                                    </p:anim>
                                    <p:anim calcmode="lin" valueType="num">
                                      <p:cBhvr>
                                        <p:cTn id="25" dur="400" fill="hold"/>
                                        <p:tgtEl>
                                          <p:spTgt spid="18438"/>
                                        </p:tgtEl>
                                        <p:attrNameLst>
                                          <p:attrName>ppt_h</p:attrName>
                                        </p:attrNameLst>
                                      </p:cBhvr>
                                      <p:tavLst>
                                        <p:tav tm="0">
                                          <p:val>
                                            <p:fltVal val="0"/>
                                          </p:val>
                                        </p:tav>
                                        <p:tav tm="100000">
                                          <p:val>
                                            <p:strVal val="#ppt_h"/>
                                          </p:val>
                                        </p:tav>
                                      </p:tavLst>
                                    </p:anim>
                                    <p:anim calcmode="lin" valueType="num">
                                      <p:cBhvr>
                                        <p:cTn id="26" dur="400" fill="hold"/>
                                        <p:tgtEl>
                                          <p:spTgt spid="18438"/>
                                        </p:tgtEl>
                                        <p:attrNameLst>
                                          <p:attrName>style.rotation</p:attrName>
                                        </p:attrNameLst>
                                      </p:cBhvr>
                                      <p:tavLst>
                                        <p:tav tm="0">
                                          <p:val>
                                            <p:fltVal val="90"/>
                                          </p:val>
                                        </p:tav>
                                        <p:tav tm="100000">
                                          <p:val>
                                            <p:fltVal val="0"/>
                                          </p:val>
                                        </p:tav>
                                      </p:tavLst>
                                    </p:anim>
                                    <p:animEffect transition="in" filter="fade">
                                      <p:cBhvr>
                                        <p:cTn id="27" dur="400"/>
                                        <p:tgtEl>
                                          <p:spTgt spid="18438"/>
                                        </p:tgtEl>
                                      </p:cBhvr>
                                    </p:animEffect>
                                  </p:childTnLst>
                                </p:cTn>
                              </p:par>
                            </p:childTnLst>
                          </p:cTn>
                        </p:par>
                        <p:par>
                          <p:cTn id="28" fill="hold" nodeType="afterGroup">
                            <p:stCondLst>
                              <p:cond delay="3600"/>
                            </p:stCondLst>
                            <p:childTnLst>
                              <p:par>
                                <p:cTn id="29" presetID="22" presetClass="entr" presetSubtype="8" fill="hold" nodeType="afterEffect">
                                  <p:stCondLst>
                                    <p:cond delay="0"/>
                                  </p:stCondLst>
                                  <p:childTnLst>
                                    <p:set>
                                      <p:cBhvr>
                                        <p:cTn id="30" dur="1" fill="hold">
                                          <p:stCondLst>
                                            <p:cond delay="0"/>
                                          </p:stCondLst>
                                        </p:cTn>
                                        <p:tgtEl>
                                          <p:spTgt spid="18439"/>
                                        </p:tgtEl>
                                        <p:attrNameLst>
                                          <p:attrName>style.visibility</p:attrName>
                                        </p:attrNameLst>
                                      </p:cBhvr>
                                      <p:to>
                                        <p:strVal val="visible"/>
                                      </p:to>
                                    </p:set>
                                    <p:animEffect transition="in" filter="wipe(left)">
                                      <p:cBhvr>
                                        <p:cTn id="31" dur="1000"/>
                                        <p:tgtEl>
                                          <p:spTgt spid="18439"/>
                                        </p:tgtEl>
                                      </p:cBhvr>
                                    </p:animEffect>
                                  </p:childTnLst>
                                </p:cTn>
                              </p:par>
                            </p:childTnLst>
                          </p:cTn>
                        </p:par>
                        <p:par>
                          <p:cTn id="32" fill="hold" nodeType="afterGroup">
                            <p:stCondLst>
                              <p:cond delay="4600"/>
                            </p:stCondLst>
                            <p:childTnLst>
                              <p:par>
                                <p:cTn id="33" presetID="22" presetClass="entr" presetSubtype="8" fill="hold" grpId="0" nodeType="afterEffect">
                                  <p:stCondLst>
                                    <p:cond delay="0"/>
                                  </p:stCondLst>
                                  <p:childTnLst>
                                    <p:set>
                                      <p:cBhvr>
                                        <p:cTn id="34" dur="1" fill="hold">
                                          <p:stCondLst>
                                            <p:cond delay="0"/>
                                          </p:stCondLst>
                                        </p:cTn>
                                        <p:tgtEl>
                                          <p:spTgt spid="18436"/>
                                        </p:tgtEl>
                                        <p:attrNameLst>
                                          <p:attrName>style.visibility</p:attrName>
                                        </p:attrNameLst>
                                      </p:cBhvr>
                                      <p:to>
                                        <p:strVal val="visible"/>
                                      </p:to>
                                    </p:set>
                                    <p:animEffect transition="in" filter="wipe(left)">
                                      <p:cBhvr>
                                        <p:cTn id="35" dur="500"/>
                                        <p:tgtEl>
                                          <p:spTgt spid="18436"/>
                                        </p:tgtEl>
                                      </p:cBhvr>
                                    </p:animEffect>
                                  </p:childTnLst>
                                </p:cTn>
                              </p:par>
                            </p:childTnLst>
                          </p:cTn>
                        </p:par>
                        <p:par>
                          <p:cTn id="36" fill="hold" nodeType="afterGroup">
                            <p:stCondLst>
                              <p:cond delay="5100"/>
                            </p:stCondLst>
                            <p:childTnLst>
                              <p:par>
                                <p:cTn id="37" presetID="22" presetClass="entr" presetSubtype="1" fill="hold" grpId="0" nodeType="afterEffect">
                                  <p:stCondLst>
                                    <p:cond delay="0"/>
                                  </p:stCondLst>
                                  <p:childTnLst>
                                    <p:set>
                                      <p:cBhvr>
                                        <p:cTn id="38" dur="1" fill="hold">
                                          <p:stCondLst>
                                            <p:cond delay="0"/>
                                          </p:stCondLst>
                                        </p:cTn>
                                        <p:tgtEl>
                                          <p:spTgt spid="18440"/>
                                        </p:tgtEl>
                                        <p:attrNameLst>
                                          <p:attrName>style.visibility</p:attrName>
                                        </p:attrNameLst>
                                      </p:cBhvr>
                                      <p:to>
                                        <p:strVal val="visible"/>
                                      </p:to>
                                    </p:set>
                                    <p:animEffect transition="in" filter="wipe(up)">
                                      <p:cBhvr>
                                        <p:cTn id="39" dur="500"/>
                                        <p:tgtEl>
                                          <p:spTgt spid="18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utoUpdateAnimBg="0"/>
      <p:bldP spid="18436" grpId="0" autoUpdateAnimBg="0"/>
      <p:bldP spid="18437" grpId="0" animBg="1" autoUpdateAnimBg="0"/>
      <p:bldP spid="18438" grpId="0" autoUpdateAnimBg="0"/>
      <p:bldP spid="1844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27">
            <a:extLst>
              <a:ext uri="{FF2B5EF4-FFF2-40B4-BE49-F238E27FC236}">
                <a16:creationId xmlns:a16="http://schemas.microsoft.com/office/drawing/2014/main" id="{9AA1C952-14FC-4C44-8918-C4CEA2AF84E5}"/>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19459" name="Freeform 5">
            <a:extLst>
              <a:ext uri="{FF2B5EF4-FFF2-40B4-BE49-F238E27FC236}">
                <a16:creationId xmlns:a16="http://schemas.microsoft.com/office/drawing/2014/main" id="{5887E1E9-1213-4EBB-853A-D29B20FCAEA6}"/>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9460" name="Freeform 6">
            <a:extLst>
              <a:ext uri="{FF2B5EF4-FFF2-40B4-BE49-F238E27FC236}">
                <a16:creationId xmlns:a16="http://schemas.microsoft.com/office/drawing/2014/main" id="{C1C7115A-3E36-4AD8-AFA1-7DB49D79F550}"/>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9461" name="矩形 4">
            <a:extLst>
              <a:ext uri="{FF2B5EF4-FFF2-40B4-BE49-F238E27FC236}">
                <a16:creationId xmlns:a16="http://schemas.microsoft.com/office/drawing/2014/main" id="{BB2908F9-EA6D-472D-938D-49426D9AF420}"/>
              </a:ext>
            </a:extLst>
          </p:cNvPr>
          <p:cNvSpPr>
            <a:spLocks noChangeArrowheads="1"/>
          </p:cNvSpPr>
          <p:nvPr/>
        </p:nvSpPr>
        <p:spPr bwMode="auto">
          <a:xfrm>
            <a:off x="739486" y="766215"/>
            <a:ext cx="10682877" cy="3238823"/>
          </a:xfrm>
          <a:prstGeom prst="rect">
            <a:avLst/>
          </a:prstGeom>
          <a:blipFill dpi="0" rotWithShape="1">
            <a:blip r:embed="rId2"/>
            <a:srcRect/>
            <a:stretch>
              <a:fillRect/>
            </a:stretch>
          </a:blipFill>
          <a:ln w="9525">
            <a:solidFill>
              <a:schemeClr val="accent2"/>
            </a:solidFill>
            <a:bevel/>
            <a:headEnd/>
            <a:tailEnd/>
          </a:ln>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19462" name="单圆角矩形 5">
            <a:extLst>
              <a:ext uri="{FF2B5EF4-FFF2-40B4-BE49-F238E27FC236}">
                <a16:creationId xmlns:a16="http://schemas.microsoft.com/office/drawing/2014/main" id="{2BFE16E2-C2E7-42B4-B1E3-BE6820C10002}"/>
              </a:ext>
            </a:extLst>
          </p:cNvPr>
          <p:cNvSpPr>
            <a:spLocks/>
          </p:cNvSpPr>
          <p:nvPr/>
        </p:nvSpPr>
        <p:spPr bwMode="auto">
          <a:xfrm>
            <a:off x="739486" y="4051057"/>
            <a:ext cx="3484789" cy="2329540"/>
          </a:xfrm>
          <a:custGeom>
            <a:avLst/>
            <a:gdLst>
              <a:gd name="T0" fmla="*/ 0 w 3486972"/>
              <a:gd name="T1" fmla="*/ 0 h 2329590"/>
              <a:gd name="T2" fmla="*/ 3243708 w 3486972"/>
              <a:gd name="T3" fmla="*/ 0 h 2329590"/>
              <a:gd name="T4" fmla="*/ 3483685 w 3486972"/>
              <a:gd name="T5" fmla="*/ 240560 h 2329590"/>
              <a:gd name="T6" fmla="*/ 3483685 w 3486972"/>
              <a:gd name="T7" fmla="*/ 2333032 h 2329590"/>
              <a:gd name="T8" fmla="*/ 0 w 3486972"/>
              <a:gd name="T9" fmla="*/ 2333032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solidFill>
          <a:ln w="9525" cap="flat" cmpd="sng">
            <a:solidFill>
              <a:schemeClr val="accent2"/>
            </a:solidFill>
            <a:bevel/>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9463" name="单圆角矩形 6">
            <a:extLst>
              <a:ext uri="{FF2B5EF4-FFF2-40B4-BE49-F238E27FC236}">
                <a16:creationId xmlns:a16="http://schemas.microsoft.com/office/drawing/2014/main" id="{9115F17F-0F80-4081-AE24-1BD13AB47DDF}"/>
              </a:ext>
            </a:extLst>
          </p:cNvPr>
          <p:cNvSpPr>
            <a:spLocks/>
          </p:cNvSpPr>
          <p:nvPr/>
        </p:nvSpPr>
        <p:spPr bwMode="auto">
          <a:xfrm>
            <a:off x="4332183" y="4051057"/>
            <a:ext cx="3484789" cy="2329540"/>
          </a:xfrm>
          <a:custGeom>
            <a:avLst/>
            <a:gdLst>
              <a:gd name="T0" fmla="*/ 0 w 3486972"/>
              <a:gd name="T1" fmla="*/ 0 h 2329590"/>
              <a:gd name="T2" fmla="*/ 3243708 w 3486972"/>
              <a:gd name="T3" fmla="*/ 0 h 2329590"/>
              <a:gd name="T4" fmla="*/ 3483685 w 3486972"/>
              <a:gd name="T5" fmla="*/ 240560 h 2329590"/>
              <a:gd name="T6" fmla="*/ 3483685 w 3486972"/>
              <a:gd name="T7" fmla="*/ 2333032 h 2329590"/>
              <a:gd name="T8" fmla="*/ 0 w 3486972"/>
              <a:gd name="T9" fmla="*/ 2333032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tx1"/>
          </a:solidFill>
          <a:ln w="9525" cap="flat" cmpd="sng">
            <a:solidFill>
              <a:schemeClr val="accent2"/>
            </a:solidFill>
            <a:bevel/>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9464" name="单圆角矩形 7">
            <a:extLst>
              <a:ext uri="{FF2B5EF4-FFF2-40B4-BE49-F238E27FC236}">
                <a16:creationId xmlns:a16="http://schemas.microsoft.com/office/drawing/2014/main" id="{E913DCA4-B090-42F6-BD76-D4FED5EF2B01}"/>
              </a:ext>
            </a:extLst>
          </p:cNvPr>
          <p:cNvSpPr>
            <a:spLocks/>
          </p:cNvSpPr>
          <p:nvPr/>
        </p:nvSpPr>
        <p:spPr bwMode="auto">
          <a:xfrm>
            <a:off x="7924880" y="4051057"/>
            <a:ext cx="3486376" cy="2329540"/>
          </a:xfrm>
          <a:custGeom>
            <a:avLst/>
            <a:gdLst>
              <a:gd name="T0" fmla="*/ 0 w 3486972"/>
              <a:gd name="T1" fmla="*/ 0 h 2329590"/>
              <a:gd name="T2" fmla="*/ 3249622 w 3486972"/>
              <a:gd name="T3" fmla="*/ 0 h 2329590"/>
              <a:gd name="T4" fmla="*/ 3490037 w 3486972"/>
              <a:gd name="T5" fmla="*/ 240560 h 2329590"/>
              <a:gd name="T6" fmla="*/ 3490037 w 3486972"/>
              <a:gd name="T7" fmla="*/ 2333032 h 2329590"/>
              <a:gd name="T8" fmla="*/ 0 w 3486972"/>
              <a:gd name="T9" fmla="*/ 2333032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2"/>
          </a:solidFill>
          <a:ln w="9525" cap="flat" cmpd="sng">
            <a:solidFill>
              <a:schemeClr val="accent2"/>
            </a:solidFill>
            <a:bevel/>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9465" name="椭圆 8">
            <a:extLst>
              <a:ext uri="{FF2B5EF4-FFF2-40B4-BE49-F238E27FC236}">
                <a16:creationId xmlns:a16="http://schemas.microsoft.com/office/drawing/2014/main" id="{98B9681E-5449-4644-9CD9-44E6BA1806C5}"/>
              </a:ext>
            </a:extLst>
          </p:cNvPr>
          <p:cNvSpPr>
            <a:spLocks noChangeArrowheads="1"/>
          </p:cNvSpPr>
          <p:nvPr/>
        </p:nvSpPr>
        <p:spPr bwMode="auto">
          <a:xfrm>
            <a:off x="2113725" y="3684488"/>
            <a:ext cx="736312" cy="736312"/>
          </a:xfrm>
          <a:prstGeom prst="ellipse">
            <a:avLst/>
          </a:prstGeom>
          <a:solidFill>
            <a:schemeClr val="bg1"/>
          </a:solidFill>
          <a:ln w="38100">
            <a:solidFill>
              <a:schemeClr val="accent2"/>
            </a:solidFill>
            <a:round/>
            <a:headEnd/>
            <a:tailEnd/>
          </a:ln>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19466" name="椭圆 9">
            <a:extLst>
              <a:ext uri="{FF2B5EF4-FFF2-40B4-BE49-F238E27FC236}">
                <a16:creationId xmlns:a16="http://schemas.microsoft.com/office/drawing/2014/main" id="{52DDCE89-719B-45C5-B9C5-11E1E71CE2C2}"/>
              </a:ext>
            </a:extLst>
          </p:cNvPr>
          <p:cNvSpPr>
            <a:spLocks noChangeArrowheads="1"/>
          </p:cNvSpPr>
          <p:nvPr/>
        </p:nvSpPr>
        <p:spPr bwMode="auto">
          <a:xfrm>
            <a:off x="5708009" y="3684488"/>
            <a:ext cx="734725" cy="736312"/>
          </a:xfrm>
          <a:prstGeom prst="ellipse">
            <a:avLst/>
          </a:prstGeom>
          <a:solidFill>
            <a:schemeClr val="bg1"/>
          </a:solidFill>
          <a:ln w="38100">
            <a:solidFill>
              <a:schemeClr val="accent2"/>
            </a:solidFill>
            <a:round/>
            <a:headEnd/>
            <a:tailEnd/>
          </a:ln>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19467" name="椭圆 10">
            <a:extLst>
              <a:ext uri="{FF2B5EF4-FFF2-40B4-BE49-F238E27FC236}">
                <a16:creationId xmlns:a16="http://schemas.microsoft.com/office/drawing/2014/main" id="{7149039C-9C3D-46B3-BB39-112E7BCB5848}"/>
              </a:ext>
            </a:extLst>
          </p:cNvPr>
          <p:cNvSpPr>
            <a:spLocks noChangeArrowheads="1"/>
          </p:cNvSpPr>
          <p:nvPr/>
        </p:nvSpPr>
        <p:spPr bwMode="auto">
          <a:xfrm>
            <a:off x="9143604" y="3684488"/>
            <a:ext cx="734726" cy="736312"/>
          </a:xfrm>
          <a:prstGeom prst="ellipse">
            <a:avLst/>
          </a:prstGeom>
          <a:solidFill>
            <a:schemeClr val="bg1"/>
          </a:solidFill>
          <a:ln w="38100">
            <a:solidFill>
              <a:schemeClr val="accent2"/>
            </a:solidFill>
            <a:round/>
            <a:headEnd/>
            <a:tailEnd/>
          </a:ln>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19468" name="TextBox 11">
            <a:extLst>
              <a:ext uri="{FF2B5EF4-FFF2-40B4-BE49-F238E27FC236}">
                <a16:creationId xmlns:a16="http://schemas.microsoft.com/office/drawing/2014/main" id="{046C568B-2A3A-450F-9770-BE2A29791F88}"/>
              </a:ext>
            </a:extLst>
          </p:cNvPr>
          <p:cNvSpPr txBox="1">
            <a:spLocks noChangeArrowheads="1"/>
          </p:cNvSpPr>
          <p:nvPr/>
        </p:nvSpPr>
        <p:spPr bwMode="auto">
          <a:xfrm>
            <a:off x="2253370" y="3789223"/>
            <a:ext cx="457021" cy="553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2999" b="1">
                <a:solidFill>
                  <a:srgbClr val="F8F8F8"/>
                </a:solidFill>
                <a:latin typeface="微软雅黑" panose="020B0503020204020204" pitchFamily="34" charset="-122"/>
              </a:rPr>
              <a:t>1</a:t>
            </a:r>
            <a:endParaRPr lang="zh-CN" altLang="en-US" sz="2999" b="1">
              <a:solidFill>
                <a:srgbClr val="F8F8F8"/>
              </a:solidFill>
              <a:latin typeface="微软雅黑" panose="020B0503020204020204" pitchFamily="34" charset="-122"/>
            </a:endParaRPr>
          </a:p>
        </p:txBody>
      </p:sp>
      <p:sp>
        <p:nvSpPr>
          <p:cNvPr id="19469" name="TextBox 12">
            <a:extLst>
              <a:ext uri="{FF2B5EF4-FFF2-40B4-BE49-F238E27FC236}">
                <a16:creationId xmlns:a16="http://schemas.microsoft.com/office/drawing/2014/main" id="{751F51FC-14F1-4935-A2B7-F18673AF913B}"/>
              </a:ext>
            </a:extLst>
          </p:cNvPr>
          <p:cNvSpPr txBox="1">
            <a:spLocks noChangeArrowheads="1"/>
          </p:cNvSpPr>
          <p:nvPr/>
        </p:nvSpPr>
        <p:spPr bwMode="auto">
          <a:xfrm>
            <a:off x="5861936" y="3789223"/>
            <a:ext cx="457021" cy="553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2999" b="1">
                <a:solidFill>
                  <a:srgbClr val="F8F8F8"/>
                </a:solidFill>
                <a:latin typeface="微软雅黑" panose="020B0503020204020204" pitchFamily="34" charset="-122"/>
              </a:rPr>
              <a:t>2</a:t>
            </a:r>
            <a:endParaRPr lang="zh-CN" altLang="en-US" sz="2999" b="1">
              <a:solidFill>
                <a:srgbClr val="F8F8F8"/>
              </a:solidFill>
              <a:latin typeface="微软雅黑" panose="020B0503020204020204" pitchFamily="34" charset="-122"/>
            </a:endParaRPr>
          </a:p>
        </p:txBody>
      </p:sp>
      <p:sp>
        <p:nvSpPr>
          <p:cNvPr id="19470" name="TextBox 13">
            <a:extLst>
              <a:ext uri="{FF2B5EF4-FFF2-40B4-BE49-F238E27FC236}">
                <a16:creationId xmlns:a16="http://schemas.microsoft.com/office/drawing/2014/main" id="{03D9E158-9AA0-4218-9F20-E4758C0E9E76}"/>
              </a:ext>
            </a:extLst>
          </p:cNvPr>
          <p:cNvSpPr txBox="1">
            <a:spLocks noChangeArrowheads="1"/>
          </p:cNvSpPr>
          <p:nvPr/>
        </p:nvSpPr>
        <p:spPr bwMode="auto">
          <a:xfrm>
            <a:off x="9265794" y="3789223"/>
            <a:ext cx="457021" cy="553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2999" b="1">
                <a:solidFill>
                  <a:srgbClr val="F8F8F8"/>
                </a:solidFill>
                <a:latin typeface="微软雅黑" panose="020B0503020204020204" pitchFamily="34" charset="-122"/>
              </a:rPr>
              <a:t>3</a:t>
            </a:r>
            <a:endParaRPr lang="zh-CN" altLang="en-US" sz="2999" b="1">
              <a:solidFill>
                <a:srgbClr val="F8F8F8"/>
              </a:solidFill>
              <a:latin typeface="微软雅黑" panose="020B0503020204020204" pitchFamily="34" charset="-122"/>
            </a:endParaRPr>
          </a:p>
        </p:txBody>
      </p:sp>
      <p:sp>
        <p:nvSpPr>
          <p:cNvPr id="19471" name="TextBox 14">
            <a:extLst>
              <a:ext uri="{FF2B5EF4-FFF2-40B4-BE49-F238E27FC236}">
                <a16:creationId xmlns:a16="http://schemas.microsoft.com/office/drawing/2014/main" id="{29ACF9C0-3AF2-4AD8-B300-39A315B42922}"/>
              </a:ext>
            </a:extLst>
          </p:cNvPr>
          <p:cNvSpPr txBox="1">
            <a:spLocks noChangeArrowheads="1"/>
          </p:cNvSpPr>
          <p:nvPr/>
        </p:nvSpPr>
        <p:spPr bwMode="auto">
          <a:xfrm>
            <a:off x="941021" y="4581075"/>
            <a:ext cx="3138849" cy="147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FFFFFF"/>
                </a:solidFill>
                <a:latin typeface="微软雅黑" panose="020B0503020204020204" pitchFamily="34" charset="-122"/>
              </a:rPr>
              <a:t>上面的图片可自行更换，动画效果不变，方法是对图片点右键</a:t>
            </a:r>
            <a:r>
              <a:rPr lang="en-US" altLang="zh-CN" sz="1799">
                <a:solidFill>
                  <a:srgbClr val="FFFFFF"/>
                </a:solidFill>
                <a:latin typeface="微软雅黑" panose="020B0503020204020204" pitchFamily="34" charset="-122"/>
              </a:rPr>
              <a:t>-&gt;</a:t>
            </a:r>
            <a:r>
              <a:rPr lang="zh-CN" altLang="en-US" sz="1799">
                <a:solidFill>
                  <a:srgbClr val="FFFFFF"/>
                </a:solidFill>
                <a:latin typeface="微软雅黑" panose="020B0503020204020204" pitchFamily="34" charset="-122"/>
              </a:rPr>
              <a:t>设置对象格式</a:t>
            </a:r>
            <a:r>
              <a:rPr lang="en-US" altLang="zh-CN" sz="1799">
                <a:solidFill>
                  <a:srgbClr val="FFFFFF"/>
                </a:solidFill>
                <a:latin typeface="微软雅黑" panose="020B0503020204020204" pitchFamily="34" charset="-122"/>
              </a:rPr>
              <a:t>-&gt;</a:t>
            </a:r>
            <a:r>
              <a:rPr lang="zh-CN" altLang="en-US" sz="1799">
                <a:solidFill>
                  <a:srgbClr val="FFFFFF"/>
                </a:solidFill>
                <a:latin typeface="微软雅黑" panose="020B0503020204020204" pitchFamily="34" charset="-122"/>
              </a:rPr>
              <a:t>填充</a:t>
            </a:r>
            <a:r>
              <a:rPr lang="en-US" altLang="zh-CN" sz="1799">
                <a:solidFill>
                  <a:srgbClr val="FFFFFF"/>
                </a:solidFill>
                <a:latin typeface="微软雅黑" panose="020B0503020204020204" pitchFamily="34" charset="-122"/>
              </a:rPr>
              <a:t>-&gt;</a:t>
            </a:r>
            <a:r>
              <a:rPr lang="zh-CN" altLang="en-US" sz="1799">
                <a:solidFill>
                  <a:srgbClr val="FFFFFF"/>
                </a:solidFill>
                <a:latin typeface="微软雅黑" panose="020B0503020204020204" pitchFamily="34" charset="-122"/>
              </a:rPr>
              <a:t>填充效果</a:t>
            </a:r>
            <a:r>
              <a:rPr lang="en-US" altLang="zh-CN" sz="1799">
                <a:solidFill>
                  <a:srgbClr val="FFFFFF"/>
                </a:solidFill>
                <a:latin typeface="微软雅黑" panose="020B0503020204020204" pitchFamily="34" charset="-122"/>
              </a:rPr>
              <a:t>-&gt;</a:t>
            </a:r>
            <a:r>
              <a:rPr lang="zh-CN" altLang="en-US" sz="1799">
                <a:solidFill>
                  <a:srgbClr val="FFFFFF"/>
                </a:solidFill>
                <a:latin typeface="微软雅黑" panose="020B0503020204020204" pitchFamily="34" charset="-122"/>
              </a:rPr>
              <a:t>图片，选择事先准备好的图片即可。</a:t>
            </a:r>
          </a:p>
        </p:txBody>
      </p:sp>
      <p:sp>
        <p:nvSpPr>
          <p:cNvPr id="19472" name="TextBox 15">
            <a:extLst>
              <a:ext uri="{FF2B5EF4-FFF2-40B4-BE49-F238E27FC236}">
                <a16:creationId xmlns:a16="http://schemas.microsoft.com/office/drawing/2014/main" id="{179FDD5B-D648-4C00-A754-785E447622BD}"/>
              </a:ext>
            </a:extLst>
          </p:cNvPr>
          <p:cNvSpPr txBox="1">
            <a:spLocks noChangeArrowheads="1"/>
          </p:cNvSpPr>
          <p:nvPr/>
        </p:nvSpPr>
        <p:spPr bwMode="auto">
          <a:xfrm>
            <a:off x="4501980" y="4581075"/>
            <a:ext cx="3140435" cy="147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FFFFFF"/>
                </a:solidFill>
                <a:latin typeface="微软雅黑" panose="020B0503020204020204" pitchFamily="34" charset="-122"/>
              </a:rPr>
              <a:t>上面的图片可自行更换，动画效果不变，方法是对图片点右键</a:t>
            </a:r>
            <a:r>
              <a:rPr lang="en-US" altLang="zh-CN" sz="1799">
                <a:solidFill>
                  <a:srgbClr val="FFFFFF"/>
                </a:solidFill>
                <a:latin typeface="微软雅黑" panose="020B0503020204020204" pitchFamily="34" charset="-122"/>
              </a:rPr>
              <a:t>-&gt;</a:t>
            </a:r>
            <a:r>
              <a:rPr lang="zh-CN" altLang="en-US" sz="1799">
                <a:solidFill>
                  <a:srgbClr val="FFFFFF"/>
                </a:solidFill>
                <a:latin typeface="微软雅黑" panose="020B0503020204020204" pitchFamily="34" charset="-122"/>
              </a:rPr>
              <a:t>设置对象格式</a:t>
            </a:r>
            <a:r>
              <a:rPr lang="en-US" altLang="zh-CN" sz="1799">
                <a:solidFill>
                  <a:srgbClr val="FFFFFF"/>
                </a:solidFill>
                <a:latin typeface="微软雅黑" panose="020B0503020204020204" pitchFamily="34" charset="-122"/>
              </a:rPr>
              <a:t>-&gt;</a:t>
            </a:r>
            <a:r>
              <a:rPr lang="zh-CN" altLang="en-US" sz="1799">
                <a:solidFill>
                  <a:srgbClr val="FFFFFF"/>
                </a:solidFill>
                <a:latin typeface="微软雅黑" panose="020B0503020204020204" pitchFamily="34" charset="-122"/>
              </a:rPr>
              <a:t>填充</a:t>
            </a:r>
            <a:r>
              <a:rPr lang="en-US" altLang="zh-CN" sz="1799">
                <a:solidFill>
                  <a:srgbClr val="FFFFFF"/>
                </a:solidFill>
                <a:latin typeface="微软雅黑" panose="020B0503020204020204" pitchFamily="34" charset="-122"/>
              </a:rPr>
              <a:t>-&gt;</a:t>
            </a:r>
            <a:r>
              <a:rPr lang="zh-CN" altLang="en-US" sz="1799">
                <a:solidFill>
                  <a:srgbClr val="FFFFFF"/>
                </a:solidFill>
                <a:latin typeface="微软雅黑" panose="020B0503020204020204" pitchFamily="34" charset="-122"/>
              </a:rPr>
              <a:t>填充效果</a:t>
            </a:r>
            <a:r>
              <a:rPr lang="en-US" altLang="zh-CN" sz="1799">
                <a:solidFill>
                  <a:srgbClr val="FFFFFF"/>
                </a:solidFill>
                <a:latin typeface="微软雅黑" panose="020B0503020204020204" pitchFamily="34" charset="-122"/>
              </a:rPr>
              <a:t>-&gt;</a:t>
            </a:r>
            <a:r>
              <a:rPr lang="zh-CN" altLang="en-US" sz="1799">
                <a:solidFill>
                  <a:srgbClr val="FFFFFF"/>
                </a:solidFill>
                <a:latin typeface="微软雅黑" panose="020B0503020204020204" pitchFamily="34" charset="-122"/>
              </a:rPr>
              <a:t>图片，选择事先准备好的图片即可。</a:t>
            </a:r>
          </a:p>
        </p:txBody>
      </p:sp>
      <p:sp>
        <p:nvSpPr>
          <p:cNvPr id="19473" name="TextBox 16">
            <a:extLst>
              <a:ext uri="{FF2B5EF4-FFF2-40B4-BE49-F238E27FC236}">
                <a16:creationId xmlns:a16="http://schemas.microsoft.com/office/drawing/2014/main" id="{50E1F73B-44B1-47C8-AB30-924CB30B3BAB}"/>
              </a:ext>
            </a:extLst>
          </p:cNvPr>
          <p:cNvSpPr txBox="1">
            <a:spLocks noChangeArrowheads="1"/>
          </p:cNvSpPr>
          <p:nvPr/>
        </p:nvSpPr>
        <p:spPr bwMode="auto">
          <a:xfrm>
            <a:off x="8110545" y="4581075"/>
            <a:ext cx="3140435" cy="147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FFFFFF"/>
                </a:solidFill>
                <a:latin typeface="微软雅黑" panose="020B0503020204020204" pitchFamily="34" charset="-122"/>
              </a:rPr>
              <a:t>上面的图片可自行更换，动画效果不变，方法是对图片点右键</a:t>
            </a:r>
            <a:r>
              <a:rPr lang="en-US" altLang="zh-CN" sz="1799">
                <a:solidFill>
                  <a:srgbClr val="FFFFFF"/>
                </a:solidFill>
                <a:latin typeface="微软雅黑" panose="020B0503020204020204" pitchFamily="34" charset="-122"/>
              </a:rPr>
              <a:t>-&gt;</a:t>
            </a:r>
            <a:r>
              <a:rPr lang="zh-CN" altLang="en-US" sz="1799">
                <a:solidFill>
                  <a:srgbClr val="FFFFFF"/>
                </a:solidFill>
                <a:latin typeface="微软雅黑" panose="020B0503020204020204" pitchFamily="34" charset="-122"/>
              </a:rPr>
              <a:t>设置对象格式</a:t>
            </a:r>
            <a:r>
              <a:rPr lang="en-US" altLang="zh-CN" sz="1799">
                <a:solidFill>
                  <a:srgbClr val="FFFFFF"/>
                </a:solidFill>
                <a:latin typeface="微软雅黑" panose="020B0503020204020204" pitchFamily="34" charset="-122"/>
              </a:rPr>
              <a:t>-&gt;</a:t>
            </a:r>
            <a:r>
              <a:rPr lang="zh-CN" altLang="en-US" sz="1799">
                <a:solidFill>
                  <a:srgbClr val="FFFFFF"/>
                </a:solidFill>
                <a:latin typeface="微软雅黑" panose="020B0503020204020204" pitchFamily="34" charset="-122"/>
              </a:rPr>
              <a:t>填充</a:t>
            </a:r>
            <a:r>
              <a:rPr lang="en-US" altLang="zh-CN" sz="1799">
                <a:solidFill>
                  <a:srgbClr val="FFFFFF"/>
                </a:solidFill>
                <a:latin typeface="微软雅黑" panose="020B0503020204020204" pitchFamily="34" charset="-122"/>
              </a:rPr>
              <a:t>-&gt;</a:t>
            </a:r>
            <a:r>
              <a:rPr lang="zh-CN" altLang="en-US" sz="1799">
                <a:solidFill>
                  <a:srgbClr val="FFFFFF"/>
                </a:solidFill>
                <a:latin typeface="微软雅黑" panose="020B0503020204020204" pitchFamily="34" charset="-122"/>
              </a:rPr>
              <a:t>填充效果</a:t>
            </a:r>
            <a:r>
              <a:rPr lang="en-US" altLang="zh-CN" sz="1799">
                <a:solidFill>
                  <a:srgbClr val="FFFFFF"/>
                </a:solidFill>
                <a:latin typeface="微软雅黑" panose="020B0503020204020204" pitchFamily="34" charset="-122"/>
              </a:rPr>
              <a:t>-&gt;</a:t>
            </a:r>
            <a:r>
              <a:rPr lang="zh-CN" altLang="en-US" sz="1799">
                <a:solidFill>
                  <a:srgbClr val="FFFFFF"/>
                </a:solidFill>
                <a:latin typeface="微软雅黑" panose="020B0503020204020204" pitchFamily="34" charset="-122"/>
              </a:rPr>
              <a:t>图片，选择事先准备好的图片即可。</a:t>
            </a:r>
          </a:p>
        </p:txBody>
      </p:sp>
    </p:spTree>
    <p:extLst>
      <p:ext uri="{BB962C8B-B14F-4D97-AF65-F5344CB8AC3E}">
        <p14:creationId xmlns:p14="http://schemas.microsoft.com/office/powerpoint/2010/main" val="2460035146"/>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19459"/>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19459"/>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19460"/>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19460"/>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9458"/>
                                        </p:tgtEl>
                                        <p:attrNameLst>
                                          <p:attrName>style.visibility</p:attrName>
                                        </p:attrNameLst>
                                      </p:cBhvr>
                                      <p:to>
                                        <p:strVal val="visible"/>
                                      </p:to>
                                    </p:set>
                                    <p:animEffect transition="in" filter="barn(outVertical)">
                                      <p:cBhvr>
                                        <p:cTn id="15" dur="500"/>
                                        <p:tgtEl>
                                          <p:spTgt spid="19458"/>
                                        </p:tgtEl>
                                      </p:cBhvr>
                                    </p:animEffect>
                                  </p:childTnLst>
                                </p:cTn>
                              </p:par>
                            </p:childTnLst>
                          </p:cTn>
                        </p:par>
                        <p:par>
                          <p:cTn id="16" fill="hold" nodeType="afterGroup">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19461"/>
                                        </p:tgtEl>
                                        <p:attrNameLst>
                                          <p:attrName>style.visibility</p:attrName>
                                        </p:attrNameLst>
                                      </p:cBhvr>
                                      <p:to>
                                        <p:strVal val="visible"/>
                                      </p:to>
                                    </p:set>
                                    <p:animEffect transition="in" filter="wipe(down)">
                                      <p:cBhvr>
                                        <p:cTn id="19" dur="1000"/>
                                        <p:tgtEl>
                                          <p:spTgt spid="19461"/>
                                        </p:tgtEl>
                                      </p:cBhvr>
                                    </p:animEffect>
                                  </p:childTnLst>
                                </p:cTn>
                              </p:par>
                            </p:childTnLst>
                          </p:cTn>
                        </p:par>
                        <p:par>
                          <p:cTn id="20" fill="hold" nodeType="afterGroup">
                            <p:stCondLst>
                              <p:cond delay="1500"/>
                            </p:stCondLst>
                            <p:childTnLst>
                              <p:par>
                                <p:cTn id="21" presetID="52" presetClass="entr" presetSubtype="0" fill="hold" grpId="0" nodeType="afterEffect">
                                  <p:stCondLst>
                                    <p:cond delay="0"/>
                                  </p:stCondLst>
                                  <p:childTnLst>
                                    <p:set>
                                      <p:cBhvr>
                                        <p:cTn id="22" dur="1" fill="hold">
                                          <p:stCondLst>
                                            <p:cond delay="0"/>
                                          </p:stCondLst>
                                        </p:cTn>
                                        <p:tgtEl>
                                          <p:spTgt spid="19468"/>
                                        </p:tgtEl>
                                        <p:attrNameLst>
                                          <p:attrName>style.visibility</p:attrName>
                                        </p:attrNameLst>
                                      </p:cBhvr>
                                      <p:to>
                                        <p:strVal val="visible"/>
                                      </p:to>
                                    </p:set>
                                    <p:animScale>
                                      <p:cBhvr>
                                        <p:cTn id="23" dur="1000" decel="50000" fill="hold">
                                          <p:stCondLst>
                                            <p:cond delay="0"/>
                                          </p:stCondLst>
                                        </p:cTn>
                                        <p:tgtEl>
                                          <p:spTgt spid="194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4" dur="1000" decel="50000" fill="hold">
                                          <p:stCondLst>
                                            <p:cond delay="0"/>
                                          </p:stCondLst>
                                        </p:cTn>
                                        <p:tgtEl>
                                          <p:spTgt spid="19468"/>
                                        </p:tgtEl>
                                        <p:attrNameLst>
                                          <p:attrName>ppt_x,ppt_y</p:attrName>
                                        </p:attrNameLst>
                                      </p:cBhvr>
                                      <p:rCtr x="0" y="0"/>
                                    </p:animMotion>
                                    <p:animEffect transition="in" filter="fade">
                                      <p:cBhvr>
                                        <p:cTn id="25" dur="1000"/>
                                        <p:tgtEl>
                                          <p:spTgt spid="19468"/>
                                        </p:tgtEl>
                                      </p:cBhvr>
                                    </p:animEffect>
                                  </p:childTnLst>
                                </p:cTn>
                              </p:par>
                              <p:par>
                                <p:cTn id="26" presetID="52" presetClass="entr" presetSubtype="0" fill="hold" grpId="0" nodeType="withEffect">
                                  <p:stCondLst>
                                    <p:cond delay="0"/>
                                  </p:stCondLst>
                                  <p:childTnLst>
                                    <p:set>
                                      <p:cBhvr>
                                        <p:cTn id="27" dur="1" fill="hold">
                                          <p:stCondLst>
                                            <p:cond delay="0"/>
                                          </p:stCondLst>
                                        </p:cTn>
                                        <p:tgtEl>
                                          <p:spTgt spid="19465"/>
                                        </p:tgtEl>
                                        <p:attrNameLst>
                                          <p:attrName>style.visibility</p:attrName>
                                        </p:attrNameLst>
                                      </p:cBhvr>
                                      <p:to>
                                        <p:strVal val="visible"/>
                                      </p:to>
                                    </p:set>
                                    <p:animScale>
                                      <p:cBhvr>
                                        <p:cTn id="28" dur="1000" decel="50000" fill="hold">
                                          <p:stCondLst>
                                            <p:cond delay="0"/>
                                          </p:stCondLst>
                                        </p:cTn>
                                        <p:tgtEl>
                                          <p:spTgt spid="194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19465"/>
                                        </p:tgtEl>
                                        <p:attrNameLst>
                                          <p:attrName>ppt_x,ppt_y</p:attrName>
                                        </p:attrNameLst>
                                      </p:cBhvr>
                                      <p:rCtr x="0" y="0"/>
                                    </p:animMotion>
                                    <p:animEffect transition="in" filter="fade">
                                      <p:cBhvr>
                                        <p:cTn id="30" dur="1000"/>
                                        <p:tgtEl>
                                          <p:spTgt spid="19465"/>
                                        </p:tgtEl>
                                      </p:cBhvr>
                                    </p:animEffect>
                                  </p:childTnLst>
                                </p:cTn>
                              </p:par>
                            </p:childTnLst>
                          </p:cTn>
                        </p:par>
                        <p:par>
                          <p:cTn id="31" fill="hold" nodeType="afterGroup">
                            <p:stCondLst>
                              <p:cond delay="2500"/>
                            </p:stCondLst>
                            <p:childTnLst>
                              <p:par>
                                <p:cTn id="32" presetID="22" presetClass="entr" presetSubtype="1" fill="hold" nodeType="afterEffect">
                                  <p:stCondLst>
                                    <p:cond delay="0"/>
                                  </p:stCondLst>
                                  <p:childTnLst>
                                    <p:set>
                                      <p:cBhvr>
                                        <p:cTn id="33" dur="1" fill="hold">
                                          <p:stCondLst>
                                            <p:cond delay="0"/>
                                          </p:stCondLst>
                                        </p:cTn>
                                        <p:tgtEl>
                                          <p:spTgt spid="19462"/>
                                        </p:tgtEl>
                                        <p:attrNameLst>
                                          <p:attrName>style.visibility</p:attrName>
                                        </p:attrNameLst>
                                      </p:cBhvr>
                                      <p:to>
                                        <p:strVal val="visible"/>
                                      </p:to>
                                    </p:set>
                                    <p:animEffect transition="in" filter="wipe(up)">
                                      <p:cBhvr>
                                        <p:cTn id="34" dur="500"/>
                                        <p:tgtEl>
                                          <p:spTgt spid="19462"/>
                                        </p:tgtEl>
                                      </p:cBhvr>
                                    </p:animEffect>
                                  </p:childTnLst>
                                </p:cTn>
                              </p:par>
                            </p:childTnLst>
                          </p:cTn>
                        </p:par>
                        <p:par>
                          <p:cTn id="35" fill="hold" nodeType="afterGroup">
                            <p:stCondLst>
                              <p:cond delay="3000"/>
                            </p:stCondLst>
                            <p:childTnLst>
                              <p:par>
                                <p:cTn id="36" presetID="31" presetClass="entr" presetSubtype="0" fill="hold" grpId="0" nodeType="afterEffect">
                                  <p:stCondLst>
                                    <p:cond delay="0"/>
                                  </p:stCondLst>
                                  <p:childTnLst>
                                    <p:set>
                                      <p:cBhvr>
                                        <p:cTn id="37" dur="1" fill="hold">
                                          <p:stCondLst>
                                            <p:cond delay="0"/>
                                          </p:stCondLst>
                                        </p:cTn>
                                        <p:tgtEl>
                                          <p:spTgt spid="19471"/>
                                        </p:tgtEl>
                                        <p:attrNameLst>
                                          <p:attrName>style.visibility</p:attrName>
                                        </p:attrNameLst>
                                      </p:cBhvr>
                                      <p:to>
                                        <p:strVal val="visible"/>
                                      </p:to>
                                    </p:set>
                                    <p:anim calcmode="lin" valueType="num">
                                      <p:cBhvr>
                                        <p:cTn id="38" dur="500" fill="hold"/>
                                        <p:tgtEl>
                                          <p:spTgt spid="19471"/>
                                        </p:tgtEl>
                                        <p:attrNameLst>
                                          <p:attrName>ppt_w</p:attrName>
                                        </p:attrNameLst>
                                      </p:cBhvr>
                                      <p:tavLst>
                                        <p:tav tm="0">
                                          <p:val>
                                            <p:fltVal val="0"/>
                                          </p:val>
                                        </p:tav>
                                        <p:tav tm="100000">
                                          <p:val>
                                            <p:strVal val="#ppt_w"/>
                                          </p:val>
                                        </p:tav>
                                      </p:tavLst>
                                    </p:anim>
                                    <p:anim calcmode="lin" valueType="num">
                                      <p:cBhvr>
                                        <p:cTn id="39" dur="500" fill="hold"/>
                                        <p:tgtEl>
                                          <p:spTgt spid="19471"/>
                                        </p:tgtEl>
                                        <p:attrNameLst>
                                          <p:attrName>ppt_h</p:attrName>
                                        </p:attrNameLst>
                                      </p:cBhvr>
                                      <p:tavLst>
                                        <p:tav tm="0">
                                          <p:val>
                                            <p:fltVal val="0"/>
                                          </p:val>
                                        </p:tav>
                                        <p:tav tm="100000">
                                          <p:val>
                                            <p:strVal val="#ppt_h"/>
                                          </p:val>
                                        </p:tav>
                                      </p:tavLst>
                                    </p:anim>
                                    <p:anim calcmode="lin" valueType="num">
                                      <p:cBhvr>
                                        <p:cTn id="40" dur="500" fill="hold"/>
                                        <p:tgtEl>
                                          <p:spTgt spid="19471"/>
                                        </p:tgtEl>
                                        <p:attrNameLst>
                                          <p:attrName>style.rotation</p:attrName>
                                        </p:attrNameLst>
                                      </p:cBhvr>
                                      <p:tavLst>
                                        <p:tav tm="0">
                                          <p:val>
                                            <p:fltVal val="90"/>
                                          </p:val>
                                        </p:tav>
                                        <p:tav tm="100000">
                                          <p:val>
                                            <p:fltVal val="0"/>
                                          </p:val>
                                        </p:tav>
                                      </p:tavLst>
                                    </p:anim>
                                    <p:animEffect transition="in" filter="fade">
                                      <p:cBhvr>
                                        <p:cTn id="41" dur="500"/>
                                        <p:tgtEl>
                                          <p:spTgt spid="19471"/>
                                        </p:tgtEl>
                                      </p:cBhvr>
                                    </p:animEffect>
                                  </p:childTnLst>
                                </p:cTn>
                              </p:par>
                            </p:childTnLst>
                          </p:cTn>
                        </p:par>
                        <p:par>
                          <p:cTn id="42" fill="hold" nodeType="afterGroup">
                            <p:stCondLst>
                              <p:cond delay="3500"/>
                            </p:stCondLst>
                            <p:childTnLst>
                              <p:par>
                                <p:cTn id="43" presetID="52" presetClass="entr" presetSubtype="0" fill="hold" grpId="0" nodeType="afterEffect">
                                  <p:stCondLst>
                                    <p:cond delay="0"/>
                                  </p:stCondLst>
                                  <p:childTnLst>
                                    <p:set>
                                      <p:cBhvr>
                                        <p:cTn id="44" dur="1" fill="hold">
                                          <p:stCondLst>
                                            <p:cond delay="0"/>
                                          </p:stCondLst>
                                        </p:cTn>
                                        <p:tgtEl>
                                          <p:spTgt spid="19466"/>
                                        </p:tgtEl>
                                        <p:attrNameLst>
                                          <p:attrName>style.visibility</p:attrName>
                                        </p:attrNameLst>
                                      </p:cBhvr>
                                      <p:to>
                                        <p:strVal val="visible"/>
                                      </p:to>
                                    </p:set>
                                    <p:animScale>
                                      <p:cBhvr>
                                        <p:cTn id="45" dur="1000" decel="50000" fill="hold">
                                          <p:stCondLst>
                                            <p:cond delay="0"/>
                                          </p:stCondLst>
                                        </p:cTn>
                                        <p:tgtEl>
                                          <p:spTgt spid="194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19466"/>
                                        </p:tgtEl>
                                        <p:attrNameLst>
                                          <p:attrName>ppt_x,ppt_y</p:attrName>
                                        </p:attrNameLst>
                                      </p:cBhvr>
                                      <p:rCtr x="0" y="0"/>
                                    </p:animMotion>
                                    <p:animEffect transition="in" filter="fade">
                                      <p:cBhvr>
                                        <p:cTn id="47" dur="1000"/>
                                        <p:tgtEl>
                                          <p:spTgt spid="19466"/>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19469"/>
                                        </p:tgtEl>
                                        <p:attrNameLst>
                                          <p:attrName>style.visibility</p:attrName>
                                        </p:attrNameLst>
                                      </p:cBhvr>
                                      <p:to>
                                        <p:strVal val="visible"/>
                                      </p:to>
                                    </p:set>
                                    <p:animScale>
                                      <p:cBhvr>
                                        <p:cTn id="50" dur="1000" decel="50000" fill="hold">
                                          <p:stCondLst>
                                            <p:cond delay="0"/>
                                          </p:stCondLst>
                                        </p:cTn>
                                        <p:tgtEl>
                                          <p:spTgt spid="194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1" dur="1000" decel="50000" fill="hold">
                                          <p:stCondLst>
                                            <p:cond delay="0"/>
                                          </p:stCondLst>
                                        </p:cTn>
                                        <p:tgtEl>
                                          <p:spTgt spid="19469"/>
                                        </p:tgtEl>
                                        <p:attrNameLst>
                                          <p:attrName>ppt_x,ppt_y</p:attrName>
                                        </p:attrNameLst>
                                      </p:cBhvr>
                                      <p:rCtr x="0" y="0"/>
                                    </p:animMotion>
                                    <p:animEffect transition="in" filter="fade">
                                      <p:cBhvr>
                                        <p:cTn id="52" dur="1000"/>
                                        <p:tgtEl>
                                          <p:spTgt spid="19469"/>
                                        </p:tgtEl>
                                      </p:cBhvr>
                                    </p:animEffect>
                                  </p:childTnLst>
                                </p:cTn>
                              </p:par>
                            </p:childTnLst>
                          </p:cTn>
                        </p:par>
                        <p:par>
                          <p:cTn id="53" fill="hold" nodeType="afterGroup">
                            <p:stCondLst>
                              <p:cond delay="4500"/>
                            </p:stCondLst>
                            <p:childTnLst>
                              <p:par>
                                <p:cTn id="54" presetID="22" presetClass="entr" presetSubtype="1" fill="hold" nodeType="afterEffect">
                                  <p:stCondLst>
                                    <p:cond delay="0"/>
                                  </p:stCondLst>
                                  <p:childTnLst>
                                    <p:set>
                                      <p:cBhvr>
                                        <p:cTn id="55" dur="1" fill="hold">
                                          <p:stCondLst>
                                            <p:cond delay="0"/>
                                          </p:stCondLst>
                                        </p:cTn>
                                        <p:tgtEl>
                                          <p:spTgt spid="19463"/>
                                        </p:tgtEl>
                                        <p:attrNameLst>
                                          <p:attrName>style.visibility</p:attrName>
                                        </p:attrNameLst>
                                      </p:cBhvr>
                                      <p:to>
                                        <p:strVal val="visible"/>
                                      </p:to>
                                    </p:set>
                                    <p:animEffect transition="in" filter="wipe(up)">
                                      <p:cBhvr>
                                        <p:cTn id="56" dur="500"/>
                                        <p:tgtEl>
                                          <p:spTgt spid="19463"/>
                                        </p:tgtEl>
                                      </p:cBhvr>
                                    </p:animEffect>
                                  </p:childTnLst>
                                </p:cTn>
                              </p:par>
                            </p:childTnLst>
                          </p:cTn>
                        </p:par>
                        <p:par>
                          <p:cTn id="57" fill="hold" nodeType="afterGroup">
                            <p:stCondLst>
                              <p:cond delay="5000"/>
                            </p:stCondLst>
                            <p:childTnLst>
                              <p:par>
                                <p:cTn id="58" presetID="31" presetClass="entr" presetSubtype="0" fill="hold" grpId="0" nodeType="afterEffect">
                                  <p:stCondLst>
                                    <p:cond delay="0"/>
                                  </p:stCondLst>
                                  <p:childTnLst>
                                    <p:set>
                                      <p:cBhvr>
                                        <p:cTn id="59" dur="1" fill="hold">
                                          <p:stCondLst>
                                            <p:cond delay="0"/>
                                          </p:stCondLst>
                                        </p:cTn>
                                        <p:tgtEl>
                                          <p:spTgt spid="19472"/>
                                        </p:tgtEl>
                                        <p:attrNameLst>
                                          <p:attrName>style.visibility</p:attrName>
                                        </p:attrNameLst>
                                      </p:cBhvr>
                                      <p:to>
                                        <p:strVal val="visible"/>
                                      </p:to>
                                    </p:set>
                                    <p:anim calcmode="lin" valueType="num">
                                      <p:cBhvr>
                                        <p:cTn id="60" dur="500" fill="hold"/>
                                        <p:tgtEl>
                                          <p:spTgt spid="19472"/>
                                        </p:tgtEl>
                                        <p:attrNameLst>
                                          <p:attrName>ppt_w</p:attrName>
                                        </p:attrNameLst>
                                      </p:cBhvr>
                                      <p:tavLst>
                                        <p:tav tm="0">
                                          <p:val>
                                            <p:fltVal val="0"/>
                                          </p:val>
                                        </p:tav>
                                        <p:tav tm="100000">
                                          <p:val>
                                            <p:strVal val="#ppt_w"/>
                                          </p:val>
                                        </p:tav>
                                      </p:tavLst>
                                    </p:anim>
                                    <p:anim calcmode="lin" valueType="num">
                                      <p:cBhvr>
                                        <p:cTn id="61" dur="500" fill="hold"/>
                                        <p:tgtEl>
                                          <p:spTgt spid="19472"/>
                                        </p:tgtEl>
                                        <p:attrNameLst>
                                          <p:attrName>ppt_h</p:attrName>
                                        </p:attrNameLst>
                                      </p:cBhvr>
                                      <p:tavLst>
                                        <p:tav tm="0">
                                          <p:val>
                                            <p:fltVal val="0"/>
                                          </p:val>
                                        </p:tav>
                                        <p:tav tm="100000">
                                          <p:val>
                                            <p:strVal val="#ppt_h"/>
                                          </p:val>
                                        </p:tav>
                                      </p:tavLst>
                                    </p:anim>
                                    <p:anim calcmode="lin" valueType="num">
                                      <p:cBhvr>
                                        <p:cTn id="62" dur="500" fill="hold"/>
                                        <p:tgtEl>
                                          <p:spTgt spid="19472"/>
                                        </p:tgtEl>
                                        <p:attrNameLst>
                                          <p:attrName>style.rotation</p:attrName>
                                        </p:attrNameLst>
                                      </p:cBhvr>
                                      <p:tavLst>
                                        <p:tav tm="0">
                                          <p:val>
                                            <p:fltVal val="90"/>
                                          </p:val>
                                        </p:tav>
                                        <p:tav tm="100000">
                                          <p:val>
                                            <p:fltVal val="0"/>
                                          </p:val>
                                        </p:tav>
                                      </p:tavLst>
                                    </p:anim>
                                    <p:animEffect transition="in" filter="fade">
                                      <p:cBhvr>
                                        <p:cTn id="63" dur="500"/>
                                        <p:tgtEl>
                                          <p:spTgt spid="19472"/>
                                        </p:tgtEl>
                                      </p:cBhvr>
                                    </p:animEffect>
                                  </p:childTnLst>
                                </p:cTn>
                              </p:par>
                            </p:childTnLst>
                          </p:cTn>
                        </p:par>
                        <p:par>
                          <p:cTn id="64" fill="hold" nodeType="afterGroup">
                            <p:stCondLst>
                              <p:cond delay="5500"/>
                            </p:stCondLst>
                            <p:childTnLst>
                              <p:par>
                                <p:cTn id="65" presetID="52" presetClass="entr" presetSubtype="0" fill="hold" grpId="0" nodeType="afterEffect">
                                  <p:stCondLst>
                                    <p:cond delay="0"/>
                                  </p:stCondLst>
                                  <p:childTnLst>
                                    <p:set>
                                      <p:cBhvr>
                                        <p:cTn id="66" dur="1" fill="hold">
                                          <p:stCondLst>
                                            <p:cond delay="0"/>
                                          </p:stCondLst>
                                        </p:cTn>
                                        <p:tgtEl>
                                          <p:spTgt spid="19467"/>
                                        </p:tgtEl>
                                        <p:attrNameLst>
                                          <p:attrName>style.visibility</p:attrName>
                                        </p:attrNameLst>
                                      </p:cBhvr>
                                      <p:to>
                                        <p:strVal val="visible"/>
                                      </p:to>
                                    </p:set>
                                    <p:animScale>
                                      <p:cBhvr>
                                        <p:cTn id="67" dur="1000" decel="50000" fill="hold">
                                          <p:stCondLst>
                                            <p:cond delay="0"/>
                                          </p:stCondLst>
                                        </p:cTn>
                                        <p:tgtEl>
                                          <p:spTgt spid="194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8" dur="1000" decel="50000" fill="hold">
                                          <p:stCondLst>
                                            <p:cond delay="0"/>
                                          </p:stCondLst>
                                        </p:cTn>
                                        <p:tgtEl>
                                          <p:spTgt spid="19467"/>
                                        </p:tgtEl>
                                        <p:attrNameLst>
                                          <p:attrName>ppt_x,ppt_y</p:attrName>
                                        </p:attrNameLst>
                                      </p:cBhvr>
                                      <p:rCtr x="0" y="0"/>
                                    </p:animMotion>
                                    <p:animEffect transition="in" filter="fade">
                                      <p:cBhvr>
                                        <p:cTn id="69" dur="1000"/>
                                        <p:tgtEl>
                                          <p:spTgt spid="19467"/>
                                        </p:tgtEl>
                                      </p:cBhvr>
                                    </p:animEffect>
                                  </p:childTnLst>
                                </p:cTn>
                              </p:par>
                              <p:par>
                                <p:cTn id="70" presetID="52" presetClass="entr" presetSubtype="0" fill="hold" grpId="0" nodeType="withEffect">
                                  <p:stCondLst>
                                    <p:cond delay="0"/>
                                  </p:stCondLst>
                                  <p:childTnLst>
                                    <p:set>
                                      <p:cBhvr>
                                        <p:cTn id="71" dur="1" fill="hold">
                                          <p:stCondLst>
                                            <p:cond delay="0"/>
                                          </p:stCondLst>
                                        </p:cTn>
                                        <p:tgtEl>
                                          <p:spTgt spid="19470"/>
                                        </p:tgtEl>
                                        <p:attrNameLst>
                                          <p:attrName>style.visibility</p:attrName>
                                        </p:attrNameLst>
                                      </p:cBhvr>
                                      <p:to>
                                        <p:strVal val="visible"/>
                                      </p:to>
                                    </p:set>
                                    <p:animScale>
                                      <p:cBhvr>
                                        <p:cTn id="72" dur="1000" decel="50000" fill="hold">
                                          <p:stCondLst>
                                            <p:cond delay="0"/>
                                          </p:stCondLst>
                                        </p:cTn>
                                        <p:tgtEl>
                                          <p:spTgt spid="194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3" dur="1000" decel="50000" fill="hold">
                                          <p:stCondLst>
                                            <p:cond delay="0"/>
                                          </p:stCondLst>
                                        </p:cTn>
                                        <p:tgtEl>
                                          <p:spTgt spid="19470"/>
                                        </p:tgtEl>
                                        <p:attrNameLst>
                                          <p:attrName>ppt_x,ppt_y</p:attrName>
                                        </p:attrNameLst>
                                      </p:cBhvr>
                                      <p:rCtr x="0" y="0"/>
                                    </p:animMotion>
                                    <p:animEffect transition="in" filter="fade">
                                      <p:cBhvr>
                                        <p:cTn id="74" dur="1000"/>
                                        <p:tgtEl>
                                          <p:spTgt spid="19470"/>
                                        </p:tgtEl>
                                      </p:cBhvr>
                                    </p:animEffect>
                                  </p:childTnLst>
                                </p:cTn>
                              </p:par>
                            </p:childTnLst>
                          </p:cTn>
                        </p:par>
                        <p:par>
                          <p:cTn id="75" fill="hold" nodeType="afterGroup">
                            <p:stCondLst>
                              <p:cond delay="6500"/>
                            </p:stCondLst>
                            <p:childTnLst>
                              <p:par>
                                <p:cTn id="76" presetID="22" presetClass="entr" presetSubtype="1" fill="hold" nodeType="afterEffect">
                                  <p:stCondLst>
                                    <p:cond delay="0"/>
                                  </p:stCondLst>
                                  <p:childTnLst>
                                    <p:set>
                                      <p:cBhvr>
                                        <p:cTn id="77" dur="1" fill="hold">
                                          <p:stCondLst>
                                            <p:cond delay="0"/>
                                          </p:stCondLst>
                                        </p:cTn>
                                        <p:tgtEl>
                                          <p:spTgt spid="19464"/>
                                        </p:tgtEl>
                                        <p:attrNameLst>
                                          <p:attrName>style.visibility</p:attrName>
                                        </p:attrNameLst>
                                      </p:cBhvr>
                                      <p:to>
                                        <p:strVal val="visible"/>
                                      </p:to>
                                    </p:set>
                                    <p:animEffect transition="in" filter="wipe(up)">
                                      <p:cBhvr>
                                        <p:cTn id="78" dur="500"/>
                                        <p:tgtEl>
                                          <p:spTgt spid="19464"/>
                                        </p:tgtEl>
                                      </p:cBhvr>
                                    </p:animEffect>
                                  </p:childTnLst>
                                </p:cTn>
                              </p:par>
                            </p:childTnLst>
                          </p:cTn>
                        </p:par>
                        <p:par>
                          <p:cTn id="79" fill="hold" nodeType="afterGroup">
                            <p:stCondLst>
                              <p:cond delay="7000"/>
                            </p:stCondLst>
                            <p:childTnLst>
                              <p:par>
                                <p:cTn id="80" presetID="31" presetClass="entr" presetSubtype="0" fill="hold" grpId="0" nodeType="afterEffect">
                                  <p:stCondLst>
                                    <p:cond delay="0"/>
                                  </p:stCondLst>
                                  <p:childTnLst>
                                    <p:set>
                                      <p:cBhvr>
                                        <p:cTn id="81" dur="1" fill="hold">
                                          <p:stCondLst>
                                            <p:cond delay="0"/>
                                          </p:stCondLst>
                                        </p:cTn>
                                        <p:tgtEl>
                                          <p:spTgt spid="19473"/>
                                        </p:tgtEl>
                                        <p:attrNameLst>
                                          <p:attrName>style.visibility</p:attrName>
                                        </p:attrNameLst>
                                      </p:cBhvr>
                                      <p:to>
                                        <p:strVal val="visible"/>
                                      </p:to>
                                    </p:set>
                                    <p:anim calcmode="lin" valueType="num">
                                      <p:cBhvr>
                                        <p:cTn id="82" dur="500" fill="hold"/>
                                        <p:tgtEl>
                                          <p:spTgt spid="19473"/>
                                        </p:tgtEl>
                                        <p:attrNameLst>
                                          <p:attrName>ppt_w</p:attrName>
                                        </p:attrNameLst>
                                      </p:cBhvr>
                                      <p:tavLst>
                                        <p:tav tm="0">
                                          <p:val>
                                            <p:fltVal val="0"/>
                                          </p:val>
                                        </p:tav>
                                        <p:tav tm="100000">
                                          <p:val>
                                            <p:strVal val="#ppt_w"/>
                                          </p:val>
                                        </p:tav>
                                      </p:tavLst>
                                    </p:anim>
                                    <p:anim calcmode="lin" valueType="num">
                                      <p:cBhvr>
                                        <p:cTn id="83" dur="500" fill="hold"/>
                                        <p:tgtEl>
                                          <p:spTgt spid="19473"/>
                                        </p:tgtEl>
                                        <p:attrNameLst>
                                          <p:attrName>ppt_h</p:attrName>
                                        </p:attrNameLst>
                                      </p:cBhvr>
                                      <p:tavLst>
                                        <p:tav tm="0">
                                          <p:val>
                                            <p:fltVal val="0"/>
                                          </p:val>
                                        </p:tav>
                                        <p:tav tm="100000">
                                          <p:val>
                                            <p:strVal val="#ppt_h"/>
                                          </p:val>
                                        </p:tav>
                                      </p:tavLst>
                                    </p:anim>
                                    <p:anim calcmode="lin" valueType="num">
                                      <p:cBhvr>
                                        <p:cTn id="84" dur="500" fill="hold"/>
                                        <p:tgtEl>
                                          <p:spTgt spid="19473"/>
                                        </p:tgtEl>
                                        <p:attrNameLst>
                                          <p:attrName>style.rotation</p:attrName>
                                        </p:attrNameLst>
                                      </p:cBhvr>
                                      <p:tavLst>
                                        <p:tav tm="0">
                                          <p:val>
                                            <p:fltVal val="90"/>
                                          </p:val>
                                        </p:tav>
                                        <p:tav tm="100000">
                                          <p:val>
                                            <p:fltVal val="0"/>
                                          </p:val>
                                        </p:tav>
                                      </p:tavLst>
                                    </p:anim>
                                    <p:animEffect transition="in" filter="fade">
                                      <p:cBhvr>
                                        <p:cTn id="85" dur="500"/>
                                        <p:tgtEl>
                                          <p:spTgt spid="194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61" grpId="0" animBg="1" autoUpdateAnimBg="0"/>
      <p:bldP spid="19465" grpId="0" animBg="1" autoUpdateAnimBg="0"/>
      <p:bldP spid="19466" grpId="0" animBg="1" autoUpdateAnimBg="0"/>
      <p:bldP spid="19467" grpId="0" animBg="1" autoUpdateAnimBg="0"/>
      <p:bldP spid="19468" grpId="0" autoUpdateAnimBg="0"/>
      <p:bldP spid="19469" grpId="0" autoUpdateAnimBg="0"/>
      <p:bldP spid="19470" grpId="0" autoUpdateAnimBg="0"/>
      <p:bldP spid="19471" grpId="0" autoUpdateAnimBg="0"/>
      <p:bldP spid="19472" grpId="0" autoUpdateAnimBg="0"/>
      <p:bldP spid="1947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27">
            <a:extLst>
              <a:ext uri="{FF2B5EF4-FFF2-40B4-BE49-F238E27FC236}">
                <a16:creationId xmlns:a16="http://schemas.microsoft.com/office/drawing/2014/main" id="{ECBAE797-5982-4045-8321-BD17BFA440A2}"/>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20483" name="Freeform 5">
            <a:extLst>
              <a:ext uri="{FF2B5EF4-FFF2-40B4-BE49-F238E27FC236}">
                <a16:creationId xmlns:a16="http://schemas.microsoft.com/office/drawing/2014/main" id="{D0C759B3-F9C6-4E87-965E-7AE12BA6D9A2}"/>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0484" name="Freeform 6">
            <a:extLst>
              <a:ext uri="{FF2B5EF4-FFF2-40B4-BE49-F238E27FC236}">
                <a16:creationId xmlns:a16="http://schemas.microsoft.com/office/drawing/2014/main" id="{16933FD8-6D43-4CB5-BDA4-EEC7459BBEFC}"/>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0485" name="Oval 5">
            <a:extLst>
              <a:ext uri="{FF2B5EF4-FFF2-40B4-BE49-F238E27FC236}">
                <a16:creationId xmlns:a16="http://schemas.microsoft.com/office/drawing/2014/main" id="{A7DF8781-7144-43F1-BF98-44CC4542C990}"/>
              </a:ext>
            </a:extLst>
          </p:cNvPr>
          <p:cNvSpPr>
            <a:spLocks noChangeArrowheads="1"/>
          </p:cNvSpPr>
          <p:nvPr/>
        </p:nvSpPr>
        <p:spPr bwMode="auto">
          <a:xfrm>
            <a:off x="3657760" y="1459683"/>
            <a:ext cx="4419461" cy="4425808"/>
          </a:xfrm>
          <a:prstGeom prst="ellipse">
            <a:avLst/>
          </a:prstGeom>
          <a:noFill/>
          <a:ln w="4">
            <a:solidFill>
              <a:srgbClr val="A6A6A6"/>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0486" name="Rectangle 6">
            <a:extLst>
              <a:ext uri="{FF2B5EF4-FFF2-40B4-BE49-F238E27FC236}">
                <a16:creationId xmlns:a16="http://schemas.microsoft.com/office/drawing/2014/main" id="{C28A3EEE-BA4A-4A68-ACA4-2143456B0B01}"/>
              </a:ext>
            </a:extLst>
          </p:cNvPr>
          <p:cNvSpPr>
            <a:spLocks noChangeArrowheads="1"/>
          </p:cNvSpPr>
          <p:nvPr/>
        </p:nvSpPr>
        <p:spPr bwMode="auto">
          <a:xfrm>
            <a:off x="4381377" y="2649842"/>
            <a:ext cx="2972226" cy="2043902"/>
          </a:xfrm>
          <a:prstGeom prst="rect">
            <a:avLst/>
          </a:prstGeom>
          <a:solidFill>
            <a:schemeClr val="tx2"/>
          </a:solidFill>
          <a:ln w="4">
            <a:solidFill>
              <a:srgbClr val="6F6F6F"/>
            </a:solidFill>
            <a:miter lim="800000"/>
            <a:headEnd/>
            <a:tailEnd/>
          </a:ln>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0487" name="Oval 7">
            <a:extLst>
              <a:ext uri="{FF2B5EF4-FFF2-40B4-BE49-F238E27FC236}">
                <a16:creationId xmlns:a16="http://schemas.microsoft.com/office/drawing/2014/main" id="{032277C9-5423-46A8-8804-978BCBB71D70}"/>
              </a:ext>
            </a:extLst>
          </p:cNvPr>
          <p:cNvSpPr>
            <a:spLocks noChangeArrowheads="1"/>
          </p:cNvSpPr>
          <p:nvPr/>
        </p:nvSpPr>
        <p:spPr bwMode="auto">
          <a:xfrm>
            <a:off x="5357307" y="866190"/>
            <a:ext cx="945781" cy="94895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0488" name="Oval 8">
            <a:extLst>
              <a:ext uri="{FF2B5EF4-FFF2-40B4-BE49-F238E27FC236}">
                <a16:creationId xmlns:a16="http://schemas.microsoft.com/office/drawing/2014/main" id="{45680A41-31D2-4FDB-B54B-44B2C26A2D90}"/>
              </a:ext>
            </a:extLst>
          </p:cNvPr>
          <p:cNvSpPr>
            <a:spLocks noChangeArrowheads="1"/>
          </p:cNvSpPr>
          <p:nvPr/>
        </p:nvSpPr>
        <p:spPr bwMode="auto">
          <a:xfrm>
            <a:off x="5357307" y="5499880"/>
            <a:ext cx="945781" cy="94895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0489" name="Oval 9">
            <a:extLst>
              <a:ext uri="{FF2B5EF4-FFF2-40B4-BE49-F238E27FC236}">
                <a16:creationId xmlns:a16="http://schemas.microsoft.com/office/drawing/2014/main" id="{FCBB845B-96B4-4D51-8B45-C3B9A4717EF0}"/>
              </a:ext>
            </a:extLst>
          </p:cNvPr>
          <p:cNvSpPr>
            <a:spLocks noChangeArrowheads="1"/>
          </p:cNvSpPr>
          <p:nvPr/>
        </p:nvSpPr>
        <p:spPr bwMode="auto">
          <a:xfrm>
            <a:off x="7670979" y="3183035"/>
            <a:ext cx="945781" cy="94895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0490" name="Oval 10">
            <a:extLst>
              <a:ext uri="{FF2B5EF4-FFF2-40B4-BE49-F238E27FC236}">
                <a16:creationId xmlns:a16="http://schemas.microsoft.com/office/drawing/2014/main" id="{6137983E-FE23-4946-A911-4BF0E3AB8AA6}"/>
              </a:ext>
            </a:extLst>
          </p:cNvPr>
          <p:cNvSpPr>
            <a:spLocks noChangeArrowheads="1"/>
          </p:cNvSpPr>
          <p:nvPr/>
        </p:nvSpPr>
        <p:spPr bwMode="auto">
          <a:xfrm>
            <a:off x="3043636" y="3183035"/>
            <a:ext cx="945781" cy="94895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0491" name="Line 11">
            <a:extLst>
              <a:ext uri="{FF2B5EF4-FFF2-40B4-BE49-F238E27FC236}">
                <a16:creationId xmlns:a16="http://schemas.microsoft.com/office/drawing/2014/main" id="{A844554E-7109-4CB2-9B64-0B5A838B0490}"/>
              </a:ext>
            </a:extLst>
          </p:cNvPr>
          <p:cNvSpPr>
            <a:spLocks noChangeShapeType="1"/>
          </p:cNvSpPr>
          <p:nvPr/>
        </p:nvSpPr>
        <p:spPr bwMode="auto">
          <a:xfrm>
            <a:off x="4381377" y="1053441"/>
            <a:ext cx="0" cy="1597988"/>
          </a:xfrm>
          <a:prstGeom prst="line">
            <a:avLst/>
          </a:prstGeom>
          <a:noFill/>
          <a:ln w="4">
            <a:solidFill>
              <a:srgbClr val="6F6F6F"/>
            </a:solidFill>
            <a:round/>
            <a:headEnd/>
            <a:tailEnd/>
          </a:ln>
          <a:extLst>
            <a:ext uri="{909E8E84-426E-40DD-AFC4-6F175D3DCCD1}">
              <a14:hiddenFill xmlns:a14="http://schemas.microsoft.com/office/drawing/2010/main">
                <a:no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0492" name="Line 12">
            <a:extLst>
              <a:ext uri="{FF2B5EF4-FFF2-40B4-BE49-F238E27FC236}">
                <a16:creationId xmlns:a16="http://schemas.microsoft.com/office/drawing/2014/main" id="{EFF5D14B-CC68-4C23-8939-171D72CF58FF}"/>
              </a:ext>
            </a:extLst>
          </p:cNvPr>
          <p:cNvSpPr>
            <a:spLocks noChangeShapeType="1"/>
          </p:cNvSpPr>
          <p:nvPr/>
        </p:nvSpPr>
        <p:spPr bwMode="auto">
          <a:xfrm flipV="1">
            <a:off x="1179053" y="2649842"/>
            <a:ext cx="3202324" cy="0"/>
          </a:xfrm>
          <a:prstGeom prst="line">
            <a:avLst/>
          </a:prstGeom>
          <a:noFill/>
          <a:ln w="4">
            <a:solidFill>
              <a:srgbClr val="6F6F6F"/>
            </a:solidFill>
            <a:round/>
            <a:headEnd/>
            <a:tailEnd/>
          </a:ln>
          <a:extLst>
            <a:ext uri="{909E8E84-426E-40DD-AFC4-6F175D3DCCD1}">
              <a14:hiddenFill xmlns:a14="http://schemas.microsoft.com/office/drawing/2010/main">
                <a:no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0493" name="Line 13">
            <a:extLst>
              <a:ext uri="{FF2B5EF4-FFF2-40B4-BE49-F238E27FC236}">
                <a16:creationId xmlns:a16="http://schemas.microsoft.com/office/drawing/2014/main" id="{C5B55D47-C43C-479B-8BB0-3180DA595AA9}"/>
              </a:ext>
            </a:extLst>
          </p:cNvPr>
          <p:cNvSpPr>
            <a:spLocks noChangeShapeType="1"/>
          </p:cNvSpPr>
          <p:nvPr/>
        </p:nvSpPr>
        <p:spPr bwMode="auto">
          <a:xfrm flipV="1">
            <a:off x="7353603" y="4693744"/>
            <a:ext cx="0" cy="1599575"/>
          </a:xfrm>
          <a:prstGeom prst="line">
            <a:avLst/>
          </a:prstGeom>
          <a:noFill/>
          <a:ln w="4">
            <a:solidFill>
              <a:srgbClr val="6F6F6F"/>
            </a:solidFill>
            <a:round/>
            <a:headEnd/>
            <a:tailEnd/>
          </a:ln>
          <a:extLst>
            <a:ext uri="{909E8E84-426E-40DD-AFC4-6F175D3DCCD1}">
              <a14:hiddenFill xmlns:a14="http://schemas.microsoft.com/office/drawing/2010/main">
                <a:no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0494" name="Line 14">
            <a:extLst>
              <a:ext uri="{FF2B5EF4-FFF2-40B4-BE49-F238E27FC236}">
                <a16:creationId xmlns:a16="http://schemas.microsoft.com/office/drawing/2014/main" id="{5A67E8CE-57D3-452C-8BC8-91428E13B8A6}"/>
              </a:ext>
            </a:extLst>
          </p:cNvPr>
          <p:cNvSpPr>
            <a:spLocks noChangeShapeType="1"/>
          </p:cNvSpPr>
          <p:nvPr/>
        </p:nvSpPr>
        <p:spPr bwMode="auto">
          <a:xfrm flipH="1">
            <a:off x="7353603" y="4693744"/>
            <a:ext cx="3181695" cy="0"/>
          </a:xfrm>
          <a:prstGeom prst="line">
            <a:avLst/>
          </a:prstGeom>
          <a:noFill/>
          <a:ln w="4">
            <a:solidFill>
              <a:srgbClr val="6F6F6F"/>
            </a:solidFill>
            <a:round/>
            <a:headEnd/>
            <a:tailEnd/>
          </a:ln>
          <a:extLst>
            <a:ext uri="{909E8E84-426E-40DD-AFC4-6F175D3DCCD1}">
              <a14:hiddenFill xmlns:a14="http://schemas.microsoft.com/office/drawing/2010/main">
                <a:no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0495" name="TextBox 14">
            <a:extLst>
              <a:ext uri="{FF2B5EF4-FFF2-40B4-BE49-F238E27FC236}">
                <a16:creationId xmlns:a16="http://schemas.microsoft.com/office/drawing/2014/main" id="{A3EEAA27-7733-46F5-B6CF-D37602499521}"/>
              </a:ext>
            </a:extLst>
          </p:cNvPr>
          <p:cNvSpPr txBox="1">
            <a:spLocks noChangeArrowheads="1"/>
          </p:cNvSpPr>
          <p:nvPr/>
        </p:nvSpPr>
        <p:spPr bwMode="auto">
          <a:xfrm>
            <a:off x="5400154" y="986792"/>
            <a:ext cx="914043"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8F8F8"/>
                </a:solidFill>
                <a:latin typeface="微软雅黑" panose="020B0503020204020204" pitchFamily="34" charset="-122"/>
              </a:rPr>
              <a:t>添加标题</a:t>
            </a:r>
          </a:p>
        </p:txBody>
      </p:sp>
      <p:sp>
        <p:nvSpPr>
          <p:cNvPr id="20496" name="TextBox 15">
            <a:extLst>
              <a:ext uri="{FF2B5EF4-FFF2-40B4-BE49-F238E27FC236}">
                <a16:creationId xmlns:a16="http://schemas.microsoft.com/office/drawing/2014/main" id="{5ABEB559-6781-40D2-9637-D5807915037F}"/>
              </a:ext>
            </a:extLst>
          </p:cNvPr>
          <p:cNvSpPr txBox="1">
            <a:spLocks noChangeArrowheads="1"/>
          </p:cNvSpPr>
          <p:nvPr/>
        </p:nvSpPr>
        <p:spPr bwMode="auto">
          <a:xfrm>
            <a:off x="5400154" y="5668089"/>
            <a:ext cx="914043" cy="706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8F8F8"/>
                </a:solidFill>
                <a:latin typeface="微软雅黑" panose="020B0503020204020204" pitchFamily="34" charset="-122"/>
              </a:rPr>
              <a:t>添加标题</a:t>
            </a:r>
          </a:p>
        </p:txBody>
      </p:sp>
      <p:sp>
        <p:nvSpPr>
          <p:cNvPr id="20497" name="TextBox 16">
            <a:extLst>
              <a:ext uri="{FF2B5EF4-FFF2-40B4-BE49-F238E27FC236}">
                <a16:creationId xmlns:a16="http://schemas.microsoft.com/office/drawing/2014/main" id="{9438BCFE-3DCC-4940-87F1-B43C2995715C}"/>
              </a:ext>
            </a:extLst>
          </p:cNvPr>
          <p:cNvSpPr txBox="1">
            <a:spLocks noChangeArrowheads="1"/>
          </p:cNvSpPr>
          <p:nvPr/>
        </p:nvSpPr>
        <p:spPr bwMode="auto">
          <a:xfrm>
            <a:off x="3053158" y="3303637"/>
            <a:ext cx="912457"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8F8F8"/>
                </a:solidFill>
                <a:latin typeface="微软雅黑" panose="020B0503020204020204" pitchFamily="34" charset="-122"/>
              </a:rPr>
              <a:t>添加标题</a:t>
            </a:r>
          </a:p>
        </p:txBody>
      </p:sp>
      <p:sp>
        <p:nvSpPr>
          <p:cNvPr id="20498" name="TextBox 17">
            <a:extLst>
              <a:ext uri="{FF2B5EF4-FFF2-40B4-BE49-F238E27FC236}">
                <a16:creationId xmlns:a16="http://schemas.microsoft.com/office/drawing/2014/main" id="{11C3415A-FD7E-4FC0-8C61-9CA3182272C6}"/>
              </a:ext>
            </a:extLst>
          </p:cNvPr>
          <p:cNvSpPr txBox="1">
            <a:spLocks noChangeArrowheads="1"/>
          </p:cNvSpPr>
          <p:nvPr/>
        </p:nvSpPr>
        <p:spPr bwMode="auto">
          <a:xfrm>
            <a:off x="7716999" y="3303637"/>
            <a:ext cx="912456"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8F8F8"/>
                </a:solidFill>
                <a:latin typeface="微软雅黑" panose="020B0503020204020204" pitchFamily="34" charset="-122"/>
              </a:rPr>
              <a:t>添加标题</a:t>
            </a:r>
          </a:p>
        </p:txBody>
      </p:sp>
      <p:sp>
        <p:nvSpPr>
          <p:cNvPr id="20499" name="TextBox 18">
            <a:extLst>
              <a:ext uri="{FF2B5EF4-FFF2-40B4-BE49-F238E27FC236}">
                <a16:creationId xmlns:a16="http://schemas.microsoft.com/office/drawing/2014/main" id="{A5BB36F8-91A5-46E3-AF65-C85460861ED7}"/>
              </a:ext>
            </a:extLst>
          </p:cNvPr>
          <p:cNvSpPr txBox="1">
            <a:spLocks noChangeArrowheads="1"/>
          </p:cNvSpPr>
          <p:nvPr/>
        </p:nvSpPr>
        <p:spPr bwMode="auto">
          <a:xfrm>
            <a:off x="4705100" y="3108450"/>
            <a:ext cx="2304150" cy="1015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999">
                <a:solidFill>
                  <a:srgbClr val="4D4D4D"/>
                </a:solidFill>
                <a:latin typeface="微软雅黑" panose="020B0503020204020204" pitchFamily="34" charset="-122"/>
              </a:rPr>
              <a:t>这里可以添加主要内容这里可以添加主要内容</a:t>
            </a:r>
          </a:p>
        </p:txBody>
      </p:sp>
      <p:sp>
        <p:nvSpPr>
          <p:cNvPr id="20500" name="TextBox 19">
            <a:extLst>
              <a:ext uri="{FF2B5EF4-FFF2-40B4-BE49-F238E27FC236}">
                <a16:creationId xmlns:a16="http://schemas.microsoft.com/office/drawing/2014/main" id="{A8853C53-C924-4FFF-B778-6BEE19F93C2B}"/>
              </a:ext>
            </a:extLst>
          </p:cNvPr>
          <p:cNvSpPr txBox="1">
            <a:spLocks noChangeArrowheads="1"/>
          </p:cNvSpPr>
          <p:nvPr/>
        </p:nvSpPr>
        <p:spPr bwMode="auto">
          <a:xfrm>
            <a:off x="1537688" y="1497768"/>
            <a:ext cx="2626286" cy="1015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999">
                <a:solidFill>
                  <a:srgbClr val="4D4D4D"/>
                </a:solidFill>
                <a:latin typeface="微软雅黑" panose="020B0503020204020204" pitchFamily="34" charset="-122"/>
              </a:rPr>
              <a:t>这里可以添加说明性文字这里可以添加说明性文字</a:t>
            </a:r>
          </a:p>
        </p:txBody>
      </p:sp>
      <p:sp>
        <p:nvSpPr>
          <p:cNvPr id="20501" name="TextBox 20">
            <a:extLst>
              <a:ext uri="{FF2B5EF4-FFF2-40B4-BE49-F238E27FC236}">
                <a16:creationId xmlns:a16="http://schemas.microsoft.com/office/drawing/2014/main" id="{133A23D6-68CC-499D-9C02-C41F4A773397}"/>
              </a:ext>
            </a:extLst>
          </p:cNvPr>
          <p:cNvSpPr txBox="1">
            <a:spLocks noChangeArrowheads="1"/>
          </p:cNvSpPr>
          <p:nvPr/>
        </p:nvSpPr>
        <p:spPr bwMode="auto">
          <a:xfrm>
            <a:off x="7763018" y="4822281"/>
            <a:ext cx="2626287" cy="1015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999">
                <a:solidFill>
                  <a:srgbClr val="4D4D4D"/>
                </a:solidFill>
                <a:latin typeface="微软雅黑" panose="020B0503020204020204" pitchFamily="34" charset="-122"/>
              </a:rPr>
              <a:t>这里可以添加说明性文字这里可以添加说明性文字</a:t>
            </a:r>
          </a:p>
        </p:txBody>
      </p:sp>
    </p:spTree>
    <p:extLst>
      <p:ext uri="{BB962C8B-B14F-4D97-AF65-F5344CB8AC3E}">
        <p14:creationId xmlns:p14="http://schemas.microsoft.com/office/powerpoint/2010/main" val="1610301998"/>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20483"/>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20483"/>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20484"/>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20484"/>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0482"/>
                                        </p:tgtEl>
                                        <p:attrNameLst>
                                          <p:attrName>style.visibility</p:attrName>
                                        </p:attrNameLst>
                                      </p:cBhvr>
                                      <p:to>
                                        <p:strVal val="visible"/>
                                      </p:to>
                                    </p:set>
                                    <p:animEffect transition="in" filter="barn(outVertical)">
                                      <p:cBhvr>
                                        <p:cTn id="15" dur="500"/>
                                        <p:tgtEl>
                                          <p:spTgt spid="20482"/>
                                        </p:tgtEl>
                                      </p:cBhvr>
                                    </p:animEffect>
                                  </p:childTnLst>
                                </p:cTn>
                              </p:par>
                            </p:childTnLst>
                          </p:cTn>
                        </p:par>
                        <p:par>
                          <p:cTn id="16" fill="hold" nodeType="afterGroup">
                            <p:stCondLst>
                              <p:cond delay="500"/>
                            </p:stCondLst>
                            <p:childTnLst>
                              <p:par>
                                <p:cTn id="17" presetID="16" presetClass="entr" presetSubtype="42" fill="hold" grpId="0" nodeType="afterEffect">
                                  <p:stCondLst>
                                    <p:cond delay="0"/>
                                  </p:stCondLst>
                                  <p:childTnLst>
                                    <p:set>
                                      <p:cBhvr>
                                        <p:cTn id="18" dur="1" fill="hold">
                                          <p:stCondLst>
                                            <p:cond delay="0"/>
                                          </p:stCondLst>
                                        </p:cTn>
                                        <p:tgtEl>
                                          <p:spTgt spid="20486"/>
                                        </p:tgtEl>
                                        <p:attrNameLst>
                                          <p:attrName>style.visibility</p:attrName>
                                        </p:attrNameLst>
                                      </p:cBhvr>
                                      <p:to>
                                        <p:strVal val="visible"/>
                                      </p:to>
                                    </p:set>
                                    <p:animEffect transition="in" filter="barn(outHorizontal)">
                                      <p:cBhvr>
                                        <p:cTn id="19" dur="500"/>
                                        <p:tgtEl>
                                          <p:spTgt spid="20486"/>
                                        </p:tgtEl>
                                      </p:cBhvr>
                                    </p:animEffect>
                                  </p:childTnLst>
                                </p:cTn>
                              </p:par>
                            </p:childTnLst>
                          </p:cTn>
                        </p:par>
                        <p:par>
                          <p:cTn id="20" fill="hold" nodeType="afterGroup">
                            <p:stCondLst>
                              <p:cond delay="1000"/>
                            </p:stCondLst>
                            <p:childTnLst>
                              <p:par>
                                <p:cTn id="21" presetID="31" presetClass="entr" presetSubtype="0" fill="hold" grpId="0" nodeType="afterEffect">
                                  <p:stCondLst>
                                    <p:cond delay="0"/>
                                  </p:stCondLst>
                                  <p:childTnLst>
                                    <p:set>
                                      <p:cBhvr>
                                        <p:cTn id="22" dur="1" fill="hold">
                                          <p:stCondLst>
                                            <p:cond delay="0"/>
                                          </p:stCondLst>
                                        </p:cTn>
                                        <p:tgtEl>
                                          <p:spTgt spid="20499"/>
                                        </p:tgtEl>
                                        <p:attrNameLst>
                                          <p:attrName>style.visibility</p:attrName>
                                        </p:attrNameLst>
                                      </p:cBhvr>
                                      <p:to>
                                        <p:strVal val="visible"/>
                                      </p:to>
                                    </p:set>
                                    <p:anim calcmode="lin" valueType="num">
                                      <p:cBhvr>
                                        <p:cTn id="23" dur="1000" fill="hold"/>
                                        <p:tgtEl>
                                          <p:spTgt spid="20499"/>
                                        </p:tgtEl>
                                        <p:attrNameLst>
                                          <p:attrName>ppt_w</p:attrName>
                                        </p:attrNameLst>
                                      </p:cBhvr>
                                      <p:tavLst>
                                        <p:tav tm="0">
                                          <p:val>
                                            <p:fltVal val="0"/>
                                          </p:val>
                                        </p:tav>
                                        <p:tav tm="100000">
                                          <p:val>
                                            <p:strVal val="#ppt_w"/>
                                          </p:val>
                                        </p:tav>
                                      </p:tavLst>
                                    </p:anim>
                                    <p:anim calcmode="lin" valueType="num">
                                      <p:cBhvr>
                                        <p:cTn id="24" dur="1000" fill="hold"/>
                                        <p:tgtEl>
                                          <p:spTgt spid="20499"/>
                                        </p:tgtEl>
                                        <p:attrNameLst>
                                          <p:attrName>ppt_h</p:attrName>
                                        </p:attrNameLst>
                                      </p:cBhvr>
                                      <p:tavLst>
                                        <p:tav tm="0">
                                          <p:val>
                                            <p:fltVal val="0"/>
                                          </p:val>
                                        </p:tav>
                                        <p:tav tm="100000">
                                          <p:val>
                                            <p:strVal val="#ppt_h"/>
                                          </p:val>
                                        </p:tav>
                                      </p:tavLst>
                                    </p:anim>
                                    <p:anim calcmode="lin" valueType="num">
                                      <p:cBhvr>
                                        <p:cTn id="25" dur="1000" fill="hold"/>
                                        <p:tgtEl>
                                          <p:spTgt spid="20499"/>
                                        </p:tgtEl>
                                        <p:attrNameLst>
                                          <p:attrName>style.rotation</p:attrName>
                                        </p:attrNameLst>
                                      </p:cBhvr>
                                      <p:tavLst>
                                        <p:tav tm="0">
                                          <p:val>
                                            <p:fltVal val="90"/>
                                          </p:val>
                                        </p:tav>
                                        <p:tav tm="100000">
                                          <p:val>
                                            <p:fltVal val="0"/>
                                          </p:val>
                                        </p:tav>
                                      </p:tavLst>
                                    </p:anim>
                                    <p:animEffect transition="in" filter="fade">
                                      <p:cBhvr>
                                        <p:cTn id="26" dur="1000"/>
                                        <p:tgtEl>
                                          <p:spTgt spid="20499"/>
                                        </p:tgtEl>
                                      </p:cBhvr>
                                    </p:animEffect>
                                  </p:childTnLst>
                                </p:cTn>
                              </p:par>
                            </p:childTnLst>
                          </p:cTn>
                        </p:par>
                        <p:par>
                          <p:cTn id="27" fill="hold" nodeType="afterGroup">
                            <p:stCondLst>
                              <p:cond delay="2000"/>
                            </p:stCondLst>
                            <p:childTnLst>
                              <p:par>
                                <p:cTn id="28" presetID="21" presetClass="entr" presetSubtype="1" fill="hold" grpId="0" nodeType="afterEffect">
                                  <p:stCondLst>
                                    <p:cond delay="0"/>
                                  </p:stCondLst>
                                  <p:childTnLst>
                                    <p:set>
                                      <p:cBhvr>
                                        <p:cTn id="29" dur="1" fill="hold">
                                          <p:stCondLst>
                                            <p:cond delay="0"/>
                                          </p:stCondLst>
                                        </p:cTn>
                                        <p:tgtEl>
                                          <p:spTgt spid="20485"/>
                                        </p:tgtEl>
                                        <p:attrNameLst>
                                          <p:attrName>style.visibility</p:attrName>
                                        </p:attrNameLst>
                                      </p:cBhvr>
                                      <p:to>
                                        <p:strVal val="visible"/>
                                      </p:to>
                                    </p:set>
                                    <p:animEffect transition="in" filter="wheel(1)">
                                      <p:cBhvr>
                                        <p:cTn id="30" dur="1000"/>
                                        <p:tgtEl>
                                          <p:spTgt spid="20485"/>
                                        </p:tgtEl>
                                      </p:cBhvr>
                                    </p:animEffect>
                                  </p:childTnLst>
                                </p:cTn>
                              </p:par>
                            </p:childTnLst>
                          </p:cTn>
                        </p:par>
                        <p:par>
                          <p:cTn id="31" fill="hold" nodeType="afterGroup">
                            <p:stCondLst>
                              <p:cond delay="3000"/>
                            </p:stCondLst>
                            <p:childTnLst>
                              <p:par>
                                <p:cTn id="32" presetID="2" presetClass="entr" presetSubtype="1" fill="hold" grpId="0" nodeType="afterEffect">
                                  <p:stCondLst>
                                    <p:cond delay="0"/>
                                  </p:stCondLst>
                                  <p:childTnLst>
                                    <p:set>
                                      <p:cBhvr>
                                        <p:cTn id="33" dur="1" fill="hold">
                                          <p:stCondLst>
                                            <p:cond delay="0"/>
                                          </p:stCondLst>
                                        </p:cTn>
                                        <p:tgtEl>
                                          <p:spTgt spid="20487"/>
                                        </p:tgtEl>
                                        <p:attrNameLst>
                                          <p:attrName>style.visibility</p:attrName>
                                        </p:attrNameLst>
                                      </p:cBhvr>
                                      <p:to>
                                        <p:strVal val="visible"/>
                                      </p:to>
                                    </p:set>
                                    <p:anim calcmode="lin" valueType="num">
                                      <p:cBhvr additive="base">
                                        <p:cTn id="34" dur="500" fill="hold"/>
                                        <p:tgtEl>
                                          <p:spTgt spid="20487"/>
                                        </p:tgtEl>
                                        <p:attrNameLst>
                                          <p:attrName>ppt_x</p:attrName>
                                        </p:attrNameLst>
                                      </p:cBhvr>
                                      <p:tavLst>
                                        <p:tav tm="0">
                                          <p:val>
                                            <p:strVal val="#ppt_x"/>
                                          </p:val>
                                        </p:tav>
                                        <p:tav tm="100000">
                                          <p:val>
                                            <p:strVal val="#ppt_x"/>
                                          </p:val>
                                        </p:tav>
                                      </p:tavLst>
                                    </p:anim>
                                    <p:anim calcmode="lin" valueType="num">
                                      <p:cBhvr additive="base">
                                        <p:cTn id="35" dur="500" fill="hold"/>
                                        <p:tgtEl>
                                          <p:spTgt spid="20487"/>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0"/>
                                  </p:stCondLst>
                                  <p:childTnLst>
                                    <p:set>
                                      <p:cBhvr>
                                        <p:cTn id="37" dur="1" fill="hold">
                                          <p:stCondLst>
                                            <p:cond delay="0"/>
                                          </p:stCondLst>
                                        </p:cTn>
                                        <p:tgtEl>
                                          <p:spTgt spid="20495"/>
                                        </p:tgtEl>
                                        <p:attrNameLst>
                                          <p:attrName>style.visibility</p:attrName>
                                        </p:attrNameLst>
                                      </p:cBhvr>
                                      <p:to>
                                        <p:strVal val="visible"/>
                                      </p:to>
                                    </p:set>
                                    <p:anim calcmode="lin" valueType="num">
                                      <p:cBhvr additive="base">
                                        <p:cTn id="38" dur="500" fill="hold"/>
                                        <p:tgtEl>
                                          <p:spTgt spid="20495"/>
                                        </p:tgtEl>
                                        <p:attrNameLst>
                                          <p:attrName>ppt_x</p:attrName>
                                        </p:attrNameLst>
                                      </p:cBhvr>
                                      <p:tavLst>
                                        <p:tav tm="0">
                                          <p:val>
                                            <p:strVal val="#ppt_x"/>
                                          </p:val>
                                        </p:tav>
                                        <p:tav tm="100000">
                                          <p:val>
                                            <p:strVal val="#ppt_x"/>
                                          </p:val>
                                        </p:tav>
                                      </p:tavLst>
                                    </p:anim>
                                    <p:anim calcmode="lin" valueType="num">
                                      <p:cBhvr additive="base">
                                        <p:cTn id="39" dur="500" fill="hold"/>
                                        <p:tgtEl>
                                          <p:spTgt spid="20495"/>
                                        </p:tgtEl>
                                        <p:attrNameLst>
                                          <p:attrName>ppt_y</p:attrName>
                                        </p:attrNameLst>
                                      </p:cBhvr>
                                      <p:tavLst>
                                        <p:tav tm="0">
                                          <p:val>
                                            <p:strVal val="0-#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20488"/>
                                        </p:tgtEl>
                                        <p:attrNameLst>
                                          <p:attrName>style.visibility</p:attrName>
                                        </p:attrNameLst>
                                      </p:cBhvr>
                                      <p:to>
                                        <p:strVal val="visible"/>
                                      </p:to>
                                    </p:set>
                                    <p:anim calcmode="lin" valueType="num">
                                      <p:cBhvr additive="base">
                                        <p:cTn id="42" dur="500" fill="hold"/>
                                        <p:tgtEl>
                                          <p:spTgt spid="20488"/>
                                        </p:tgtEl>
                                        <p:attrNameLst>
                                          <p:attrName>ppt_x</p:attrName>
                                        </p:attrNameLst>
                                      </p:cBhvr>
                                      <p:tavLst>
                                        <p:tav tm="0">
                                          <p:val>
                                            <p:strVal val="#ppt_x"/>
                                          </p:val>
                                        </p:tav>
                                        <p:tav tm="100000">
                                          <p:val>
                                            <p:strVal val="#ppt_x"/>
                                          </p:val>
                                        </p:tav>
                                      </p:tavLst>
                                    </p:anim>
                                    <p:anim calcmode="lin" valueType="num">
                                      <p:cBhvr additive="base">
                                        <p:cTn id="43" dur="500" fill="hold"/>
                                        <p:tgtEl>
                                          <p:spTgt spid="2048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0496"/>
                                        </p:tgtEl>
                                        <p:attrNameLst>
                                          <p:attrName>style.visibility</p:attrName>
                                        </p:attrNameLst>
                                      </p:cBhvr>
                                      <p:to>
                                        <p:strVal val="visible"/>
                                      </p:to>
                                    </p:set>
                                    <p:anim calcmode="lin" valueType="num">
                                      <p:cBhvr additive="base">
                                        <p:cTn id="46" dur="500" fill="hold"/>
                                        <p:tgtEl>
                                          <p:spTgt spid="20496"/>
                                        </p:tgtEl>
                                        <p:attrNameLst>
                                          <p:attrName>ppt_x</p:attrName>
                                        </p:attrNameLst>
                                      </p:cBhvr>
                                      <p:tavLst>
                                        <p:tav tm="0">
                                          <p:val>
                                            <p:strVal val="#ppt_x"/>
                                          </p:val>
                                        </p:tav>
                                        <p:tav tm="100000">
                                          <p:val>
                                            <p:strVal val="#ppt_x"/>
                                          </p:val>
                                        </p:tav>
                                      </p:tavLst>
                                    </p:anim>
                                    <p:anim calcmode="lin" valueType="num">
                                      <p:cBhvr additive="base">
                                        <p:cTn id="47" dur="500" fill="hold"/>
                                        <p:tgtEl>
                                          <p:spTgt spid="20496"/>
                                        </p:tgtEl>
                                        <p:attrNameLst>
                                          <p:attrName>ppt_y</p:attrName>
                                        </p:attrNameLst>
                                      </p:cBhvr>
                                      <p:tavLst>
                                        <p:tav tm="0">
                                          <p:val>
                                            <p:strVal val="1+#ppt_h/2"/>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20489"/>
                                        </p:tgtEl>
                                        <p:attrNameLst>
                                          <p:attrName>style.visibility</p:attrName>
                                        </p:attrNameLst>
                                      </p:cBhvr>
                                      <p:to>
                                        <p:strVal val="visible"/>
                                      </p:to>
                                    </p:set>
                                    <p:anim calcmode="lin" valueType="num">
                                      <p:cBhvr additive="base">
                                        <p:cTn id="50" dur="500" fill="hold"/>
                                        <p:tgtEl>
                                          <p:spTgt spid="20489"/>
                                        </p:tgtEl>
                                        <p:attrNameLst>
                                          <p:attrName>ppt_x</p:attrName>
                                        </p:attrNameLst>
                                      </p:cBhvr>
                                      <p:tavLst>
                                        <p:tav tm="0">
                                          <p:val>
                                            <p:strVal val="1+#ppt_w/2"/>
                                          </p:val>
                                        </p:tav>
                                        <p:tav tm="100000">
                                          <p:val>
                                            <p:strVal val="#ppt_x"/>
                                          </p:val>
                                        </p:tav>
                                      </p:tavLst>
                                    </p:anim>
                                    <p:anim calcmode="lin" valueType="num">
                                      <p:cBhvr additive="base">
                                        <p:cTn id="51" dur="500" fill="hold"/>
                                        <p:tgtEl>
                                          <p:spTgt spid="20489"/>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20498"/>
                                        </p:tgtEl>
                                        <p:attrNameLst>
                                          <p:attrName>style.visibility</p:attrName>
                                        </p:attrNameLst>
                                      </p:cBhvr>
                                      <p:to>
                                        <p:strVal val="visible"/>
                                      </p:to>
                                    </p:set>
                                    <p:anim calcmode="lin" valueType="num">
                                      <p:cBhvr additive="base">
                                        <p:cTn id="54" dur="500" fill="hold"/>
                                        <p:tgtEl>
                                          <p:spTgt spid="20498"/>
                                        </p:tgtEl>
                                        <p:attrNameLst>
                                          <p:attrName>ppt_x</p:attrName>
                                        </p:attrNameLst>
                                      </p:cBhvr>
                                      <p:tavLst>
                                        <p:tav tm="0">
                                          <p:val>
                                            <p:strVal val="1+#ppt_w/2"/>
                                          </p:val>
                                        </p:tav>
                                        <p:tav tm="100000">
                                          <p:val>
                                            <p:strVal val="#ppt_x"/>
                                          </p:val>
                                        </p:tav>
                                      </p:tavLst>
                                    </p:anim>
                                    <p:anim calcmode="lin" valueType="num">
                                      <p:cBhvr additive="base">
                                        <p:cTn id="55" dur="500" fill="hold"/>
                                        <p:tgtEl>
                                          <p:spTgt spid="20498"/>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20490"/>
                                        </p:tgtEl>
                                        <p:attrNameLst>
                                          <p:attrName>style.visibility</p:attrName>
                                        </p:attrNameLst>
                                      </p:cBhvr>
                                      <p:to>
                                        <p:strVal val="visible"/>
                                      </p:to>
                                    </p:set>
                                    <p:anim calcmode="lin" valueType="num">
                                      <p:cBhvr additive="base">
                                        <p:cTn id="58" dur="500" fill="hold"/>
                                        <p:tgtEl>
                                          <p:spTgt spid="20490"/>
                                        </p:tgtEl>
                                        <p:attrNameLst>
                                          <p:attrName>ppt_x</p:attrName>
                                        </p:attrNameLst>
                                      </p:cBhvr>
                                      <p:tavLst>
                                        <p:tav tm="0">
                                          <p:val>
                                            <p:strVal val="0-#ppt_w/2"/>
                                          </p:val>
                                        </p:tav>
                                        <p:tav tm="100000">
                                          <p:val>
                                            <p:strVal val="#ppt_x"/>
                                          </p:val>
                                        </p:tav>
                                      </p:tavLst>
                                    </p:anim>
                                    <p:anim calcmode="lin" valueType="num">
                                      <p:cBhvr additive="base">
                                        <p:cTn id="59" dur="500" fill="hold"/>
                                        <p:tgtEl>
                                          <p:spTgt spid="20490"/>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0497"/>
                                        </p:tgtEl>
                                        <p:attrNameLst>
                                          <p:attrName>style.visibility</p:attrName>
                                        </p:attrNameLst>
                                      </p:cBhvr>
                                      <p:to>
                                        <p:strVal val="visible"/>
                                      </p:to>
                                    </p:set>
                                    <p:anim calcmode="lin" valueType="num">
                                      <p:cBhvr additive="base">
                                        <p:cTn id="62" dur="500" fill="hold"/>
                                        <p:tgtEl>
                                          <p:spTgt spid="20497"/>
                                        </p:tgtEl>
                                        <p:attrNameLst>
                                          <p:attrName>ppt_x</p:attrName>
                                        </p:attrNameLst>
                                      </p:cBhvr>
                                      <p:tavLst>
                                        <p:tav tm="0">
                                          <p:val>
                                            <p:strVal val="0-#ppt_w/2"/>
                                          </p:val>
                                        </p:tav>
                                        <p:tav tm="100000">
                                          <p:val>
                                            <p:strVal val="#ppt_x"/>
                                          </p:val>
                                        </p:tav>
                                      </p:tavLst>
                                    </p:anim>
                                    <p:anim calcmode="lin" valueType="num">
                                      <p:cBhvr additive="base">
                                        <p:cTn id="63" dur="500" fill="hold"/>
                                        <p:tgtEl>
                                          <p:spTgt spid="20497"/>
                                        </p:tgtEl>
                                        <p:attrNameLst>
                                          <p:attrName>ppt_y</p:attrName>
                                        </p:attrNameLst>
                                      </p:cBhvr>
                                      <p:tavLst>
                                        <p:tav tm="0">
                                          <p:val>
                                            <p:strVal val="#ppt_y"/>
                                          </p:val>
                                        </p:tav>
                                        <p:tav tm="100000">
                                          <p:val>
                                            <p:strVal val="#ppt_y"/>
                                          </p:val>
                                        </p:tav>
                                      </p:tavLst>
                                    </p:anim>
                                  </p:childTnLst>
                                </p:cTn>
                              </p:par>
                            </p:childTnLst>
                          </p:cTn>
                        </p:par>
                        <p:par>
                          <p:cTn id="64" fill="hold" nodeType="afterGroup">
                            <p:stCondLst>
                              <p:cond delay="3500"/>
                            </p:stCondLst>
                            <p:childTnLst>
                              <p:par>
                                <p:cTn id="65" presetID="22" presetClass="entr" presetSubtype="4" fill="hold" nodeType="afterEffect">
                                  <p:stCondLst>
                                    <p:cond delay="0"/>
                                  </p:stCondLst>
                                  <p:childTnLst>
                                    <p:set>
                                      <p:cBhvr>
                                        <p:cTn id="66" dur="1" fill="hold">
                                          <p:stCondLst>
                                            <p:cond delay="0"/>
                                          </p:stCondLst>
                                        </p:cTn>
                                        <p:tgtEl>
                                          <p:spTgt spid="20491"/>
                                        </p:tgtEl>
                                        <p:attrNameLst>
                                          <p:attrName>style.visibility</p:attrName>
                                        </p:attrNameLst>
                                      </p:cBhvr>
                                      <p:to>
                                        <p:strVal val="visible"/>
                                      </p:to>
                                    </p:set>
                                    <p:animEffect transition="in" filter="wipe(down)">
                                      <p:cBhvr>
                                        <p:cTn id="67" dur="500"/>
                                        <p:tgtEl>
                                          <p:spTgt spid="20491"/>
                                        </p:tgtEl>
                                      </p:cBhvr>
                                    </p:animEffect>
                                  </p:childTnLst>
                                </p:cTn>
                              </p:par>
                              <p:par>
                                <p:cTn id="68" presetID="22" presetClass="entr" presetSubtype="2" fill="hold" nodeType="withEffect">
                                  <p:stCondLst>
                                    <p:cond delay="0"/>
                                  </p:stCondLst>
                                  <p:childTnLst>
                                    <p:set>
                                      <p:cBhvr>
                                        <p:cTn id="69" dur="1" fill="hold">
                                          <p:stCondLst>
                                            <p:cond delay="0"/>
                                          </p:stCondLst>
                                        </p:cTn>
                                        <p:tgtEl>
                                          <p:spTgt spid="20492"/>
                                        </p:tgtEl>
                                        <p:attrNameLst>
                                          <p:attrName>style.visibility</p:attrName>
                                        </p:attrNameLst>
                                      </p:cBhvr>
                                      <p:to>
                                        <p:strVal val="visible"/>
                                      </p:to>
                                    </p:set>
                                    <p:animEffect transition="in" filter="wipe(right)">
                                      <p:cBhvr>
                                        <p:cTn id="70" dur="500"/>
                                        <p:tgtEl>
                                          <p:spTgt spid="20492"/>
                                        </p:tgtEl>
                                      </p:cBhvr>
                                    </p:animEffect>
                                  </p:childTnLst>
                                </p:cTn>
                              </p:par>
                            </p:childTnLst>
                          </p:cTn>
                        </p:par>
                        <p:par>
                          <p:cTn id="71" fill="hold" nodeType="afterGroup">
                            <p:stCondLst>
                              <p:cond delay="4000"/>
                            </p:stCondLst>
                            <p:childTnLst>
                              <p:par>
                                <p:cTn id="72" presetID="22" presetClass="entr" presetSubtype="2" fill="hold" grpId="0" nodeType="afterEffect">
                                  <p:stCondLst>
                                    <p:cond delay="0"/>
                                  </p:stCondLst>
                                  <p:childTnLst>
                                    <p:set>
                                      <p:cBhvr>
                                        <p:cTn id="73" dur="1" fill="hold">
                                          <p:stCondLst>
                                            <p:cond delay="0"/>
                                          </p:stCondLst>
                                        </p:cTn>
                                        <p:tgtEl>
                                          <p:spTgt spid="20500"/>
                                        </p:tgtEl>
                                        <p:attrNameLst>
                                          <p:attrName>style.visibility</p:attrName>
                                        </p:attrNameLst>
                                      </p:cBhvr>
                                      <p:to>
                                        <p:strVal val="visible"/>
                                      </p:to>
                                    </p:set>
                                    <p:animEffect transition="in" filter="wipe(right)">
                                      <p:cBhvr>
                                        <p:cTn id="74" dur="500"/>
                                        <p:tgtEl>
                                          <p:spTgt spid="20500"/>
                                        </p:tgtEl>
                                      </p:cBhvr>
                                    </p:animEffect>
                                  </p:childTnLst>
                                </p:cTn>
                              </p:par>
                            </p:childTnLst>
                          </p:cTn>
                        </p:par>
                        <p:par>
                          <p:cTn id="75" fill="hold" nodeType="afterGroup">
                            <p:stCondLst>
                              <p:cond delay="4500"/>
                            </p:stCondLst>
                            <p:childTnLst>
                              <p:par>
                                <p:cTn id="76" presetID="22" presetClass="entr" presetSubtype="8" fill="hold" nodeType="afterEffect">
                                  <p:stCondLst>
                                    <p:cond delay="0"/>
                                  </p:stCondLst>
                                  <p:childTnLst>
                                    <p:set>
                                      <p:cBhvr>
                                        <p:cTn id="77" dur="1" fill="hold">
                                          <p:stCondLst>
                                            <p:cond delay="0"/>
                                          </p:stCondLst>
                                        </p:cTn>
                                        <p:tgtEl>
                                          <p:spTgt spid="20494"/>
                                        </p:tgtEl>
                                        <p:attrNameLst>
                                          <p:attrName>style.visibility</p:attrName>
                                        </p:attrNameLst>
                                      </p:cBhvr>
                                      <p:to>
                                        <p:strVal val="visible"/>
                                      </p:to>
                                    </p:set>
                                    <p:animEffect transition="in" filter="wipe(left)">
                                      <p:cBhvr>
                                        <p:cTn id="78" dur="500"/>
                                        <p:tgtEl>
                                          <p:spTgt spid="20494"/>
                                        </p:tgtEl>
                                      </p:cBhvr>
                                    </p:animEffect>
                                  </p:childTnLst>
                                </p:cTn>
                              </p:par>
                              <p:par>
                                <p:cTn id="79" presetID="22" presetClass="entr" presetSubtype="1" fill="hold" nodeType="withEffect">
                                  <p:stCondLst>
                                    <p:cond delay="0"/>
                                  </p:stCondLst>
                                  <p:childTnLst>
                                    <p:set>
                                      <p:cBhvr>
                                        <p:cTn id="80" dur="1" fill="hold">
                                          <p:stCondLst>
                                            <p:cond delay="0"/>
                                          </p:stCondLst>
                                        </p:cTn>
                                        <p:tgtEl>
                                          <p:spTgt spid="20493"/>
                                        </p:tgtEl>
                                        <p:attrNameLst>
                                          <p:attrName>style.visibility</p:attrName>
                                        </p:attrNameLst>
                                      </p:cBhvr>
                                      <p:to>
                                        <p:strVal val="visible"/>
                                      </p:to>
                                    </p:set>
                                    <p:animEffect transition="in" filter="wipe(up)">
                                      <p:cBhvr>
                                        <p:cTn id="81" dur="500"/>
                                        <p:tgtEl>
                                          <p:spTgt spid="20493"/>
                                        </p:tgtEl>
                                      </p:cBhvr>
                                    </p:animEffect>
                                  </p:childTnLst>
                                </p:cTn>
                              </p:par>
                            </p:childTnLst>
                          </p:cTn>
                        </p:par>
                        <p:par>
                          <p:cTn id="82" fill="hold" nodeType="afterGroup">
                            <p:stCondLst>
                              <p:cond delay="5000"/>
                            </p:stCondLst>
                            <p:childTnLst>
                              <p:par>
                                <p:cTn id="83" presetID="22" presetClass="entr" presetSubtype="8" fill="hold" grpId="0" nodeType="afterEffect">
                                  <p:stCondLst>
                                    <p:cond delay="0"/>
                                  </p:stCondLst>
                                  <p:childTnLst>
                                    <p:set>
                                      <p:cBhvr>
                                        <p:cTn id="84" dur="1" fill="hold">
                                          <p:stCondLst>
                                            <p:cond delay="0"/>
                                          </p:stCondLst>
                                        </p:cTn>
                                        <p:tgtEl>
                                          <p:spTgt spid="20501"/>
                                        </p:tgtEl>
                                        <p:attrNameLst>
                                          <p:attrName>style.visibility</p:attrName>
                                        </p:attrNameLst>
                                      </p:cBhvr>
                                      <p:to>
                                        <p:strVal val="visible"/>
                                      </p:to>
                                    </p:set>
                                    <p:animEffect transition="in" filter="wipe(left)">
                                      <p:cBhvr>
                                        <p:cTn id="85" dur="500"/>
                                        <p:tgtEl>
                                          <p:spTgt spid="205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5" grpId="0" animBg="1" autoUpdateAnimBg="0"/>
      <p:bldP spid="20486" grpId="0" animBg="1" autoUpdateAnimBg="0"/>
      <p:bldP spid="20487" grpId="0" animBg="1" autoUpdateAnimBg="0"/>
      <p:bldP spid="20488" grpId="0" animBg="1" autoUpdateAnimBg="0"/>
      <p:bldP spid="20489" grpId="0" animBg="1" autoUpdateAnimBg="0"/>
      <p:bldP spid="20490" grpId="0" animBg="1" autoUpdateAnimBg="0"/>
      <p:bldP spid="20495" grpId="0" autoUpdateAnimBg="0"/>
      <p:bldP spid="20496" grpId="0" autoUpdateAnimBg="0"/>
      <p:bldP spid="20497" grpId="0" autoUpdateAnimBg="0"/>
      <p:bldP spid="20498" grpId="0" autoUpdateAnimBg="0"/>
      <p:bldP spid="20499" grpId="0" autoUpdateAnimBg="0"/>
      <p:bldP spid="20500" grpId="0" autoUpdateAnimBg="0"/>
      <p:bldP spid="20501"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27">
            <a:extLst>
              <a:ext uri="{FF2B5EF4-FFF2-40B4-BE49-F238E27FC236}">
                <a16:creationId xmlns:a16="http://schemas.microsoft.com/office/drawing/2014/main" id="{76F13A64-1D30-4836-8D69-8F83DB20A106}"/>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21507" name="Freeform 5">
            <a:extLst>
              <a:ext uri="{FF2B5EF4-FFF2-40B4-BE49-F238E27FC236}">
                <a16:creationId xmlns:a16="http://schemas.microsoft.com/office/drawing/2014/main" id="{36F4BD73-C67B-4E85-8FD5-0379F86956D4}"/>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1508" name="Freeform 6">
            <a:extLst>
              <a:ext uri="{FF2B5EF4-FFF2-40B4-BE49-F238E27FC236}">
                <a16:creationId xmlns:a16="http://schemas.microsoft.com/office/drawing/2014/main" id="{854E55F8-56DB-4811-A72C-E8C0901E0CD8}"/>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1509" name="Freeform 6">
            <a:extLst>
              <a:ext uri="{FF2B5EF4-FFF2-40B4-BE49-F238E27FC236}">
                <a16:creationId xmlns:a16="http://schemas.microsoft.com/office/drawing/2014/main" id="{5BF970BD-3845-4930-BED8-4F01510DF7A1}"/>
              </a:ext>
            </a:extLst>
          </p:cNvPr>
          <p:cNvSpPr>
            <a:spLocks/>
          </p:cNvSpPr>
          <p:nvPr/>
        </p:nvSpPr>
        <p:spPr bwMode="auto">
          <a:xfrm>
            <a:off x="2294630" y="3381393"/>
            <a:ext cx="1350435" cy="945781"/>
          </a:xfrm>
          <a:custGeom>
            <a:avLst/>
            <a:gdLst>
              <a:gd name="T0" fmla="*/ 0 w 1432"/>
              <a:gd name="T1" fmla="*/ 2147483646 h 1002"/>
              <a:gd name="T2" fmla="*/ 2147483646 w 1432"/>
              <a:gd name="T3" fmla="*/ 0 h 1002"/>
              <a:gd name="T4" fmla="*/ 2147483646 w 1432"/>
              <a:gd name="T5" fmla="*/ 2147483646 h 1002"/>
              <a:gd name="T6" fmla="*/ 2147483646 w 1432"/>
              <a:gd name="T7" fmla="*/ 2147483646 h 1002"/>
              <a:gd name="T8" fmla="*/ 0 w 1432"/>
              <a:gd name="T9" fmla="*/ 2147483646 h 10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32" h="1002">
                <a:moveTo>
                  <a:pt x="0" y="290"/>
                </a:moveTo>
                <a:lnTo>
                  <a:pt x="1432" y="0"/>
                </a:lnTo>
                <a:lnTo>
                  <a:pt x="1245" y="793"/>
                </a:lnTo>
                <a:lnTo>
                  <a:pt x="275" y="1002"/>
                </a:lnTo>
                <a:lnTo>
                  <a:pt x="0" y="29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1510" name="Oval 7">
            <a:extLst>
              <a:ext uri="{FF2B5EF4-FFF2-40B4-BE49-F238E27FC236}">
                <a16:creationId xmlns:a16="http://schemas.microsoft.com/office/drawing/2014/main" id="{7ABB534A-B8ED-417C-BC28-7C6FD5EC2F59}"/>
              </a:ext>
            </a:extLst>
          </p:cNvPr>
          <p:cNvSpPr>
            <a:spLocks noChangeArrowheads="1"/>
          </p:cNvSpPr>
          <p:nvPr/>
        </p:nvSpPr>
        <p:spPr bwMode="auto">
          <a:xfrm>
            <a:off x="1071146" y="2192822"/>
            <a:ext cx="2205763" cy="220576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1511" name="Freeform 8">
            <a:extLst>
              <a:ext uri="{FF2B5EF4-FFF2-40B4-BE49-F238E27FC236}">
                <a16:creationId xmlns:a16="http://schemas.microsoft.com/office/drawing/2014/main" id="{B783CCDE-1F5C-468B-8BEC-E10A92522D34}"/>
              </a:ext>
            </a:extLst>
          </p:cNvPr>
          <p:cNvSpPr>
            <a:spLocks/>
          </p:cNvSpPr>
          <p:nvPr/>
        </p:nvSpPr>
        <p:spPr bwMode="auto">
          <a:xfrm>
            <a:off x="496694" y="3381394"/>
            <a:ext cx="3148370" cy="717270"/>
          </a:xfrm>
          <a:custGeom>
            <a:avLst/>
            <a:gdLst>
              <a:gd name="T0" fmla="*/ 0 w 3337"/>
              <a:gd name="T1" fmla="*/ 0 h 760"/>
              <a:gd name="T2" fmla="*/ 2147483646 w 3337"/>
              <a:gd name="T3" fmla="*/ 0 h 760"/>
              <a:gd name="T4" fmla="*/ 2147483646 w 3337"/>
              <a:gd name="T5" fmla="*/ 2147483646 h 760"/>
              <a:gd name="T6" fmla="*/ 2147483646 w 3337"/>
              <a:gd name="T7" fmla="*/ 2147483646 h 760"/>
              <a:gd name="T8" fmla="*/ 0 w 3337"/>
              <a:gd name="T9" fmla="*/ 0 h 7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37" h="760">
                <a:moveTo>
                  <a:pt x="0" y="0"/>
                </a:moveTo>
                <a:lnTo>
                  <a:pt x="3337" y="0"/>
                </a:lnTo>
                <a:lnTo>
                  <a:pt x="3150" y="760"/>
                </a:lnTo>
                <a:lnTo>
                  <a:pt x="275" y="76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1512" name="Freeform 9">
            <a:extLst>
              <a:ext uri="{FF2B5EF4-FFF2-40B4-BE49-F238E27FC236}">
                <a16:creationId xmlns:a16="http://schemas.microsoft.com/office/drawing/2014/main" id="{B01F35CB-F0F3-4751-885D-5B1EE1B865C5}"/>
              </a:ext>
            </a:extLst>
          </p:cNvPr>
          <p:cNvSpPr>
            <a:spLocks/>
          </p:cNvSpPr>
          <p:nvPr/>
        </p:nvSpPr>
        <p:spPr bwMode="auto">
          <a:xfrm>
            <a:off x="4652733" y="1093112"/>
            <a:ext cx="2454904" cy="591907"/>
          </a:xfrm>
          <a:custGeom>
            <a:avLst/>
            <a:gdLst>
              <a:gd name="T0" fmla="*/ 0 w 2601"/>
              <a:gd name="T1" fmla="*/ 2147483646 h 627"/>
              <a:gd name="T2" fmla="*/ 2147483646 w 2601"/>
              <a:gd name="T3" fmla="*/ 0 h 627"/>
              <a:gd name="T4" fmla="*/ 2147483646 w 2601"/>
              <a:gd name="T5" fmla="*/ 2147483646 h 627"/>
              <a:gd name="T6" fmla="*/ 2147483646 w 2601"/>
              <a:gd name="T7" fmla="*/ 2147483646 h 627"/>
              <a:gd name="T8" fmla="*/ 0 w 2601"/>
              <a:gd name="T9" fmla="*/ 2147483646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8"/>
                </a:moveTo>
                <a:lnTo>
                  <a:pt x="2601" y="0"/>
                </a:lnTo>
                <a:lnTo>
                  <a:pt x="2601" y="517"/>
                </a:lnTo>
                <a:lnTo>
                  <a:pt x="189" y="627"/>
                </a:lnTo>
                <a:lnTo>
                  <a:pt x="0" y="118"/>
                </a:lnTo>
                <a:close/>
              </a:path>
            </a:pathLst>
          </a:custGeom>
          <a:solidFill>
            <a:srgbClr val="79797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1513" name="Freeform 10">
            <a:extLst>
              <a:ext uri="{FF2B5EF4-FFF2-40B4-BE49-F238E27FC236}">
                <a16:creationId xmlns:a16="http://schemas.microsoft.com/office/drawing/2014/main" id="{F9FACEC0-4519-4564-863B-101D69823DC2}"/>
              </a:ext>
            </a:extLst>
          </p:cNvPr>
          <p:cNvSpPr>
            <a:spLocks/>
          </p:cNvSpPr>
          <p:nvPr/>
        </p:nvSpPr>
        <p:spPr bwMode="auto">
          <a:xfrm>
            <a:off x="4460721" y="1093113"/>
            <a:ext cx="2646916" cy="487173"/>
          </a:xfrm>
          <a:custGeom>
            <a:avLst/>
            <a:gdLst>
              <a:gd name="T0" fmla="*/ 0 w 2805"/>
              <a:gd name="T1" fmla="*/ 0 h 517"/>
              <a:gd name="T2" fmla="*/ 2147483646 w 2805"/>
              <a:gd name="T3" fmla="*/ 0 h 517"/>
              <a:gd name="T4" fmla="*/ 2147483646 w 2805"/>
              <a:gd name="T5" fmla="*/ 2147483646 h 517"/>
              <a:gd name="T6" fmla="*/ 2147483646 w 2805"/>
              <a:gd name="T7" fmla="*/ 2147483646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1514" name="Freeform 11">
            <a:extLst>
              <a:ext uri="{FF2B5EF4-FFF2-40B4-BE49-F238E27FC236}">
                <a16:creationId xmlns:a16="http://schemas.microsoft.com/office/drawing/2014/main" id="{59B6A970-EE59-4B88-93BA-381DE01CD2DE}"/>
              </a:ext>
            </a:extLst>
          </p:cNvPr>
          <p:cNvSpPr>
            <a:spLocks/>
          </p:cNvSpPr>
          <p:nvPr/>
        </p:nvSpPr>
        <p:spPr bwMode="auto">
          <a:xfrm>
            <a:off x="4652733" y="2822812"/>
            <a:ext cx="2454904" cy="590319"/>
          </a:xfrm>
          <a:custGeom>
            <a:avLst/>
            <a:gdLst>
              <a:gd name="T0" fmla="*/ 0 w 2601"/>
              <a:gd name="T1" fmla="*/ 2147483646 h 626"/>
              <a:gd name="T2" fmla="*/ 2147483646 w 2601"/>
              <a:gd name="T3" fmla="*/ 0 h 626"/>
              <a:gd name="T4" fmla="*/ 2147483646 w 2601"/>
              <a:gd name="T5" fmla="*/ 2147483646 h 626"/>
              <a:gd name="T6" fmla="*/ 2147483646 w 2601"/>
              <a:gd name="T7" fmla="*/ 2147483646 h 626"/>
              <a:gd name="T8" fmla="*/ 0 w 2601"/>
              <a:gd name="T9" fmla="*/ 2147483646 h 6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6">
                <a:moveTo>
                  <a:pt x="0" y="118"/>
                </a:moveTo>
                <a:lnTo>
                  <a:pt x="2601" y="0"/>
                </a:lnTo>
                <a:lnTo>
                  <a:pt x="2601" y="517"/>
                </a:lnTo>
                <a:lnTo>
                  <a:pt x="189" y="626"/>
                </a:lnTo>
                <a:lnTo>
                  <a:pt x="0" y="118"/>
                </a:lnTo>
                <a:close/>
              </a:path>
            </a:pathLst>
          </a:custGeom>
          <a:solidFill>
            <a:srgbClr val="79797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1515" name="Freeform 12">
            <a:extLst>
              <a:ext uri="{FF2B5EF4-FFF2-40B4-BE49-F238E27FC236}">
                <a16:creationId xmlns:a16="http://schemas.microsoft.com/office/drawing/2014/main" id="{B68CE571-94F6-499C-9C0B-B28F321BACB8}"/>
              </a:ext>
            </a:extLst>
          </p:cNvPr>
          <p:cNvSpPr>
            <a:spLocks/>
          </p:cNvSpPr>
          <p:nvPr/>
        </p:nvSpPr>
        <p:spPr bwMode="auto">
          <a:xfrm>
            <a:off x="4460721" y="2822812"/>
            <a:ext cx="2646916" cy="487173"/>
          </a:xfrm>
          <a:custGeom>
            <a:avLst/>
            <a:gdLst>
              <a:gd name="T0" fmla="*/ 0 w 2805"/>
              <a:gd name="T1" fmla="*/ 0 h 517"/>
              <a:gd name="T2" fmla="*/ 2147483646 w 2805"/>
              <a:gd name="T3" fmla="*/ 0 h 517"/>
              <a:gd name="T4" fmla="*/ 2147483646 w 2805"/>
              <a:gd name="T5" fmla="*/ 2147483646 h 517"/>
              <a:gd name="T6" fmla="*/ 2147483646 w 2805"/>
              <a:gd name="T7" fmla="*/ 2147483646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1516" name="Freeform 13">
            <a:extLst>
              <a:ext uri="{FF2B5EF4-FFF2-40B4-BE49-F238E27FC236}">
                <a16:creationId xmlns:a16="http://schemas.microsoft.com/office/drawing/2014/main" id="{91611C60-1AA6-4037-A221-A4F3CC3FD13E}"/>
              </a:ext>
            </a:extLst>
          </p:cNvPr>
          <p:cNvSpPr>
            <a:spLocks/>
          </p:cNvSpPr>
          <p:nvPr/>
        </p:nvSpPr>
        <p:spPr bwMode="auto">
          <a:xfrm>
            <a:off x="4652733" y="4589010"/>
            <a:ext cx="2454904" cy="591906"/>
          </a:xfrm>
          <a:custGeom>
            <a:avLst/>
            <a:gdLst>
              <a:gd name="T0" fmla="*/ 0 w 2601"/>
              <a:gd name="T1" fmla="*/ 2147483646 h 627"/>
              <a:gd name="T2" fmla="*/ 2147483646 w 2601"/>
              <a:gd name="T3" fmla="*/ 0 h 627"/>
              <a:gd name="T4" fmla="*/ 2147483646 w 2601"/>
              <a:gd name="T5" fmla="*/ 2147483646 h 627"/>
              <a:gd name="T6" fmla="*/ 2147483646 w 2601"/>
              <a:gd name="T7" fmla="*/ 2147483646 h 627"/>
              <a:gd name="T8" fmla="*/ 0 w 2601"/>
              <a:gd name="T9" fmla="*/ 2147483646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9"/>
                </a:moveTo>
                <a:lnTo>
                  <a:pt x="2601" y="0"/>
                </a:lnTo>
                <a:lnTo>
                  <a:pt x="2601" y="517"/>
                </a:lnTo>
                <a:lnTo>
                  <a:pt x="189" y="627"/>
                </a:lnTo>
                <a:lnTo>
                  <a:pt x="0" y="119"/>
                </a:lnTo>
                <a:close/>
              </a:path>
            </a:pathLst>
          </a:custGeom>
          <a:solidFill>
            <a:srgbClr val="79797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1517" name="Freeform 14">
            <a:extLst>
              <a:ext uri="{FF2B5EF4-FFF2-40B4-BE49-F238E27FC236}">
                <a16:creationId xmlns:a16="http://schemas.microsoft.com/office/drawing/2014/main" id="{40064DF4-4A28-4CAB-A1A1-EC2BDAF6FD28}"/>
              </a:ext>
            </a:extLst>
          </p:cNvPr>
          <p:cNvSpPr>
            <a:spLocks/>
          </p:cNvSpPr>
          <p:nvPr/>
        </p:nvSpPr>
        <p:spPr bwMode="auto">
          <a:xfrm>
            <a:off x="4460721" y="4589010"/>
            <a:ext cx="2646916" cy="487172"/>
          </a:xfrm>
          <a:custGeom>
            <a:avLst/>
            <a:gdLst>
              <a:gd name="T0" fmla="*/ 0 w 2805"/>
              <a:gd name="T1" fmla="*/ 0 h 517"/>
              <a:gd name="T2" fmla="*/ 2147483646 w 2805"/>
              <a:gd name="T3" fmla="*/ 0 h 517"/>
              <a:gd name="T4" fmla="*/ 2147483646 w 2805"/>
              <a:gd name="T5" fmla="*/ 2147483646 h 517"/>
              <a:gd name="T6" fmla="*/ 2147483646 w 2805"/>
              <a:gd name="T7" fmla="*/ 2147483646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1518" name="TextBox 13">
            <a:extLst>
              <a:ext uri="{FF2B5EF4-FFF2-40B4-BE49-F238E27FC236}">
                <a16:creationId xmlns:a16="http://schemas.microsoft.com/office/drawing/2014/main" id="{87486999-56EA-4D3C-9691-F52B00C9BD9A}"/>
              </a:ext>
            </a:extLst>
          </p:cNvPr>
          <p:cNvSpPr txBox="1">
            <a:spLocks noChangeArrowheads="1"/>
          </p:cNvSpPr>
          <p:nvPr/>
        </p:nvSpPr>
        <p:spPr bwMode="auto">
          <a:xfrm>
            <a:off x="1428192" y="2242014"/>
            <a:ext cx="818830" cy="1323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en-US" altLang="zh-CN" sz="7997" b="1">
                <a:solidFill>
                  <a:srgbClr val="FFFFFF"/>
                </a:solidFill>
                <a:latin typeface="微软雅黑" panose="020B0503020204020204" pitchFamily="34" charset="-122"/>
              </a:rPr>
              <a:t>3</a:t>
            </a:r>
            <a:endParaRPr lang="zh-CN" altLang="en-US" sz="7997" b="1">
              <a:solidFill>
                <a:srgbClr val="FFFFFF"/>
              </a:solidFill>
              <a:latin typeface="微软雅黑" panose="020B0503020204020204" pitchFamily="34" charset="-122"/>
            </a:endParaRPr>
          </a:p>
        </p:txBody>
      </p:sp>
      <p:sp>
        <p:nvSpPr>
          <p:cNvPr id="21519" name="TextBox 14">
            <a:extLst>
              <a:ext uri="{FF2B5EF4-FFF2-40B4-BE49-F238E27FC236}">
                <a16:creationId xmlns:a16="http://schemas.microsoft.com/office/drawing/2014/main" id="{20DA322B-98EC-4AEE-BB9C-F5E2698D4ED3}"/>
              </a:ext>
            </a:extLst>
          </p:cNvPr>
          <p:cNvSpPr txBox="1">
            <a:spLocks noChangeArrowheads="1"/>
          </p:cNvSpPr>
          <p:nvPr/>
        </p:nvSpPr>
        <p:spPr bwMode="auto">
          <a:xfrm>
            <a:off x="2034381" y="2856137"/>
            <a:ext cx="1391694" cy="46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2399">
                <a:solidFill>
                  <a:srgbClr val="FFFFFF"/>
                </a:solidFill>
                <a:latin typeface="微软雅黑" panose="020B0503020204020204" pitchFamily="34" charset="-122"/>
              </a:rPr>
              <a:t>个重点</a:t>
            </a:r>
          </a:p>
        </p:txBody>
      </p:sp>
      <p:sp>
        <p:nvSpPr>
          <p:cNvPr id="21520" name="TextBox 15">
            <a:extLst>
              <a:ext uri="{FF2B5EF4-FFF2-40B4-BE49-F238E27FC236}">
                <a16:creationId xmlns:a16="http://schemas.microsoft.com/office/drawing/2014/main" id="{17AE6A6D-7488-4B1A-BBBC-36624C5AC3F1}"/>
              </a:ext>
            </a:extLst>
          </p:cNvPr>
          <p:cNvSpPr txBox="1">
            <a:spLocks noChangeArrowheads="1"/>
          </p:cNvSpPr>
          <p:nvPr/>
        </p:nvSpPr>
        <p:spPr bwMode="auto">
          <a:xfrm>
            <a:off x="763290" y="3462325"/>
            <a:ext cx="2723086" cy="430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2199">
                <a:solidFill>
                  <a:srgbClr val="FFFFFF"/>
                </a:solidFill>
                <a:latin typeface="微软雅黑" panose="020B0503020204020204" pitchFamily="34" charset="-122"/>
              </a:rPr>
              <a:t>某某工作的三个重点</a:t>
            </a:r>
          </a:p>
        </p:txBody>
      </p:sp>
      <p:sp>
        <p:nvSpPr>
          <p:cNvPr id="21521" name="TextBox 16">
            <a:extLst>
              <a:ext uri="{FF2B5EF4-FFF2-40B4-BE49-F238E27FC236}">
                <a16:creationId xmlns:a16="http://schemas.microsoft.com/office/drawing/2014/main" id="{96000AB7-F7FA-4B0C-941A-BFD28B610CE0}"/>
              </a:ext>
            </a:extLst>
          </p:cNvPr>
          <p:cNvSpPr txBox="1">
            <a:spLocks noChangeArrowheads="1"/>
          </p:cNvSpPr>
          <p:nvPr/>
        </p:nvSpPr>
        <p:spPr bwMode="auto">
          <a:xfrm>
            <a:off x="4820942" y="1143893"/>
            <a:ext cx="1594815" cy="430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2199">
                <a:solidFill>
                  <a:srgbClr val="FFFFFF"/>
                </a:solidFill>
                <a:latin typeface="微软雅黑" panose="020B0503020204020204" pitchFamily="34" charset="-122"/>
              </a:rPr>
              <a:t>重点要素一</a:t>
            </a:r>
          </a:p>
        </p:txBody>
      </p:sp>
      <p:sp>
        <p:nvSpPr>
          <p:cNvPr id="21522" name="TextBox 17">
            <a:extLst>
              <a:ext uri="{FF2B5EF4-FFF2-40B4-BE49-F238E27FC236}">
                <a16:creationId xmlns:a16="http://schemas.microsoft.com/office/drawing/2014/main" id="{5C3C0126-941E-42B9-859E-9808528CE3E0}"/>
              </a:ext>
            </a:extLst>
          </p:cNvPr>
          <p:cNvSpPr txBox="1">
            <a:spLocks noChangeArrowheads="1"/>
          </p:cNvSpPr>
          <p:nvPr/>
        </p:nvSpPr>
        <p:spPr bwMode="auto">
          <a:xfrm>
            <a:off x="4820942" y="2821226"/>
            <a:ext cx="1594815" cy="431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2199">
                <a:solidFill>
                  <a:srgbClr val="FFFFFF"/>
                </a:solidFill>
                <a:latin typeface="微软雅黑" panose="020B0503020204020204" pitchFamily="34" charset="-122"/>
              </a:rPr>
              <a:t>重点要素二</a:t>
            </a:r>
          </a:p>
        </p:txBody>
      </p:sp>
      <p:sp>
        <p:nvSpPr>
          <p:cNvPr id="21523" name="TextBox 18">
            <a:extLst>
              <a:ext uri="{FF2B5EF4-FFF2-40B4-BE49-F238E27FC236}">
                <a16:creationId xmlns:a16="http://schemas.microsoft.com/office/drawing/2014/main" id="{332A5C50-AC0A-4B37-ACD1-44D365C9326F}"/>
              </a:ext>
            </a:extLst>
          </p:cNvPr>
          <p:cNvSpPr txBox="1">
            <a:spLocks noChangeArrowheads="1"/>
          </p:cNvSpPr>
          <p:nvPr/>
        </p:nvSpPr>
        <p:spPr bwMode="auto">
          <a:xfrm>
            <a:off x="4820942" y="4622334"/>
            <a:ext cx="1594815" cy="431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2199">
                <a:solidFill>
                  <a:srgbClr val="FFFFFF"/>
                </a:solidFill>
                <a:latin typeface="微软雅黑" panose="020B0503020204020204" pitchFamily="34" charset="-122"/>
              </a:rPr>
              <a:t>重点要素三</a:t>
            </a:r>
          </a:p>
        </p:txBody>
      </p:sp>
      <p:sp>
        <p:nvSpPr>
          <p:cNvPr id="21524" name="TextBox 19">
            <a:extLst>
              <a:ext uri="{FF2B5EF4-FFF2-40B4-BE49-F238E27FC236}">
                <a16:creationId xmlns:a16="http://schemas.microsoft.com/office/drawing/2014/main" id="{E511C8CA-5603-4FD2-A0D9-77D0827B0DED}"/>
              </a:ext>
            </a:extLst>
          </p:cNvPr>
          <p:cNvSpPr txBox="1">
            <a:spLocks noChangeArrowheads="1"/>
          </p:cNvSpPr>
          <p:nvPr/>
        </p:nvSpPr>
        <p:spPr bwMode="auto">
          <a:xfrm>
            <a:off x="4440091" y="1685020"/>
            <a:ext cx="6695048" cy="923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21525" name="TextBox 20">
            <a:extLst>
              <a:ext uri="{FF2B5EF4-FFF2-40B4-BE49-F238E27FC236}">
                <a16:creationId xmlns:a16="http://schemas.microsoft.com/office/drawing/2014/main" id="{1C9BBE3A-08FB-4BF4-8CE1-FAC60CCBE42D}"/>
              </a:ext>
            </a:extLst>
          </p:cNvPr>
          <p:cNvSpPr txBox="1">
            <a:spLocks noChangeArrowheads="1"/>
          </p:cNvSpPr>
          <p:nvPr/>
        </p:nvSpPr>
        <p:spPr bwMode="auto">
          <a:xfrm>
            <a:off x="4440091" y="3513106"/>
            <a:ext cx="6695048" cy="923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21526" name="TextBox 21">
            <a:extLst>
              <a:ext uri="{FF2B5EF4-FFF2-40B4-BE49-F238E27FC236}">
                <a16:creationId xmlns:a16="http://schemas.microsoft.com/office/drawing/2014/main" id="{DAFB6C5E-F2CC-470B-B079-02269AA59739}"/>
              </a:ext>
            </a:extLst>
          </p:cNvPr>
          <p:cNvSpPr txBox="1">
            <a:spLocks noChangeArrowheads="1"/>
          </p:cNvSpPr>
          <p:nvPr/>
        </p:nvSpPr>
        <p:spPr bwMode="auto">
          <a:xfrm>
            <a:off x="4440091" y="5245979"/>
            <a:ext cx="6695048" cy="921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Tree>
    <p:extLst>
      <p:ext uri="{BB962C8B-B14F-4D97-AF65-F5344CB8AC3E}">
        <p14:creationId xmlns:p14="http://schemas.microsoft.com/office/powerpoint/2010/main" val="2761881304"/>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21507"/>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21507"/>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21508"/>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21508"/>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1506"/>
                                        </p:tgtEl>
                                        <p:attrNameLst>
                                          <p:attrName>style.visibility</p:attrName>
                                        </p:attrNameLst>
                                      </p:cBhvr>
                                      <p:to>
                                        <p:strVal val="visible"/>
                                      </p:to>
                                    </p:set>
                                    <p:animEffect transition="in" filter="barn(outVertical)">
                                      <p:cBhvr>
                                        <p:cTn id="15" dur="500"/>
                                        <p:tgtEl>
                                          <p:spTgt spid="21506"/>
                                        </p:tgtEl>
                                      </p:cBhvr>
                                    </p:animEffect>
                                  </p:childTnLst>
                                </p:cTn>
                              </p:par>
                            </p:childTnLst>
                          </p:cTn>
                        </p:par>
                        <p:par>
                          <p:cTn id="16" fill="hold" nodeType="afterGroup">
                            <p:stCondLst>
                              <p:cond delay="500"/>
                            </p:stCondLst>
                            <p:childTnLst>
                              <p:par>
                                <p:cTn id="17" presetID="52" presetClass="entr" presetSubtype="0" fill="hold" grpId="0" nodeType="afterEffect">
                                  <p:stCondLst>
                                    <p:cond delay="0"/>
                                  </p:stCondLst>
                                  <p:childTnLst>
                                    <p:set>
                                      <p:cBhvr>
                                        <p:cTn id="18" dur="1" fill="hold">
                                          <p:stCondLst>
                                            <p:cond delay="0"/>
                                          </p:stCondLst>
                                        </p:cTn>
                                        <p:tgtEl>
                                          <p:spTgt spid="21510"/>
                                        </p:tgtEl>
                                        <p:attrNameLst>
                                          <p:attrName>style.visibility</p:attrName>
                                        </p:attrNameLst>
                                      </p:cBhvr>
                                      <p:to>
                                        <p:strVal val="visible"/>
                                      </p:to>
                                    </p:set>
                                    <p:animScale>
                                      <p:cBhvr>
                                        <p:cTn id="19" dur="1000" decel="50000" fill="hold">
                                          <p:stCondLst>
                                            <p:cond delay="0"/>
                                          </p:stCondLst>
                                        </p:cTn>
                                        <p:tgtEl>
                                          <p:spTgt spid="215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0" dur="1000" decel="50000" fill="hold">
                                          <p:stCondLst>
                                            <p:cond delay="0"/>
                                          </p:stCondLst>
                                        </p:cTn>
                                        <p:tgtEl>
                                          <p:spTgt spid="21510"/>
                                        </p:tgtEl>
                                        <p:attrNameLst>
                                          <p:attrName>ppt_x,ppt_y</p:attrName>
                                        </p:attrNameLst>
                                      </p:cBhvr>
                                      <p:rCtr x="0" y="0"/>
                                    </p:animMotion>
                                    <p:animEffect transition="in" filter="fade">
                                      <p:cBhvr>
                                        <p:cTn id="21" dur="1000"/>
                                        <p:tgtEl>
                                          <p:spTgt spid="21510"/>
                                        </p:tgtEl>
                                      </p:cBhvr>
                                    </p:animEffect>
                                  </p:childTnLst>
                                </p:cTn>
                              </p:par>
                            </p:childTnLst>
                          </p:cTn>
                        </p:par>
                        <p:par>
                          <p:cTn id="22" fill="hold" nodeType="afterGroup">
                            <p:stCondLst>
                              <p:cond delay="1500"/>
                            </p:stCondLst>
                            <p:childTnLst>
                              <p:par>
                                <p:cTn id="23" presetID="22" presetClass="entr" presetSubtype="8" fill="hold" nodeType="afterEffect">
                                  <p:stCondLst>
                                    <p:cond delay="0"/>
                                  </p:stCondLst>
                                  <p:childTnLst>
                                    <p:set>
                                      <p:cBhvr>
                                        <p:cTn id="24" dur="1" fill="hold">
                                          <p:stCondLst>
                                            <p:cond delay="0"/>
                                          </p:stCondLst>
                                        </p:cTn>
                                        <p:tgtEl>
                                          <p:spTgt spid="21509"/>
                                        </p:tgtEl>
                                        <p:attrNameLst>
                                          <p:attrName>style.visibility</p:attrName>
                                        </p:attrNameLst>
                                      </p:cBhvr>
                                      <p:to>
                                        <p:strVal val="visible"/>
                                      </p:to>
                                    </p:set>
                                    <p:animEffect transition="in" filter="wipe(left)">
                                      <p:cBhvr>
                                        <p:cTn id="25" dur="500"/>
                                        <p:tgtEl>
                                          <p:spTgt spid="21509"/>
                                        </p:tgtEl>
                                      </p:cBhvr>
                                    </p:animEffect>
                                  </p:childTnLst>
                                </p:cTn>
                              </p:par>
                            </p:childTnLst>
                          </p:cTn>
                        </p:par>
                        <p:par>
                          <p:cTn id="26" fill="hold" nodeType="afterGroup">
                            <p:stCondLst>
                              <p:cond delay="2000"/>
                            </p:stCondLst>
                            <p:childTnLst>
                              <p:par>
                                <p:cTn id="27" presetID="22" presetClass="entr" presetSubtype="2" fill="hold" nodeType="afterEffect">
                                  <p:stCondLst>
                                    <p:cond delay="0"/>
                                  </p:stCondLst>
                                  <p:childTnLst>
                                    <p:set>
                                      <p:cBhvr>
                                        <p:cTn id="28" dur="1" fill="hold">
                                          <p:stCondLst>
                                            <p:cond delay="0"/>
                                          </p:stCondLst>
                                        </p:cTn>
                                        <p:tgtEl>
                                          <p:spTgt spid="21511"/>
                                        </p:tgtEl>
                                        <p:attrNameLst>
                                          <p:attrName>style.visibility</p:attrName>
                                        </p:attrNameLst>
                                      </p:cBhvr>
                                      <p:to>
                                        <p:strVal val="visible"/>
                                      </p:to>
                                    </p:set>
                                    <p:animEffect transition="in" filter="wipe(right)">
                                      <p:cBhvr>
                                        <p:cTn id="29" dur="500"/>
                                        <p:tgtEl>
                                          <p:spTgt spid="21511"/>
                                        </p:tgtEl>
                                      </p:cBhvr>
                                    </p:animEffect>
                                  </p:childTnLst>
                                </p:cTn>
                              </p:par>
                            </p:childTnLst>
                          </p:cTn>
                        </p:par>
                        <p:par>
                          <p:cTn id="30" fill="hold" nodeType="afterGroup">
                            <p:stCondLst>
                              <p:cond delay="2500"/>
                            </p:stCondLst>
                            <p:childTnLst>
                              <p:par>
                                <p:cTn id="31" presetID="31" presetClass="entr" presetSubtype="0" fill="hold" grpId="0" nodeType="afterEffect">
                                  <p:stCondLst>
                                    <p:cond delay="0"/>
                                  </p:stCondLst>
                                  <p:childTnLst>
                                    <p:set>
                                      <p:cBhvr>
                                        <p:cTn id="32" dur="1" fill="hold">
                                          <p:stCondLst>
                                            <p:cond delay="0"/>
                                          </p:stCondLst>
                                        </p:cTn>
                                        <p:tgtEl>
                                          <p:spTgt spid="21518"/>
                                        </p:tgtEl>
                                        <p:attrNameLst>
                                          <p:attrName>style.visibility</p:attrName>
                                        </p:attrNameLst>
                                      </p:cBhvr>
                                      <p:to>
                                        <p:strVal val="visible"/>
                                      </p:to>
                                    </p:set>
                                    <p:anim calcmode="lin" valueType="num">
                                      <p:cBhvr>
                                        <p:cTn id="33" dur="500" fill="hold"/>
                                        <p:tgtEl>
                                          <p:spTgt spid="21518"/>
                                        </p:tgtEl>
                                        <p:attrNameLst>
                                          <p:attrName>ppt_w</p:attrName>
                                        </p:attrNameLst>
                                      </p:cBhvr>
                                      <p:tavLst>
                                        <p:tav tm="0">
                                          <p:val>
                                            <p:fltVal val="0"/>
                                          </p:val>
                                        </p:tav>
                                        <p:tav tm="100000">
                                          <p:val>
                                            <p:strVal val="#ppt_w"/>
                                          </p:val>
                                        </p:tav>
                                      </p:tavLst>
                                    </p:anim>
                                    <p:anim calcmode="lin" valueType="num">
                                      <p:cBhvr>
                                        <p:cTn id="34" dur="500" fill="hold"/>
                                        <p:tgtEl>
                                          <p:spTgt spid="21518"/>
                                        </p:tgtEl>
                                        <p:attrNameLst>
                                          <p:attrName>ppt_h</p:attrName>
                                        </p:attrNameLst>
                                      </p:cBhvr>
                                      <p:tavLst>
                                        <p:tav tm="0">
                                          <p:val>
                                            <p:fltVal val="0"/>
                                          </p:val>
                                        </p:tav>
                                        <p:tav tm="100000">
                                          <p:val>
                                            <p:strVal val="#ppt_h"/>
                                          </p:val>
                                        </p:tav>
                                      </p:tavLst>
                                    </p:anim>
                                    <p:anim calcmode="lin" valueType="num">
                                      <p:cBhvr>
                                        <p:cTn id="35" dur="500" fill="hold"/>
                                        <p:tgtEl>
                                          <p:spTgt spid="21518"/>
                                        </p:tgtEl>
                                        <p:attrNameLst>
                                          <p:attrName>style.rotation</p:attrName>
                                        </p:attrNameLst>
                                      </p:cBhvr>
                                      <p:tavLst>
                                        <p:tav tm="0">
                                          <p:val>
                                            <p:fltVal val="90"/>
                                          </p:val>
                                        </p:tav>
                                        <p:tav tm="100000">
                                          <p:val>
                                            <p:fltVal val="0"/>
                                          </p:val>
                                        </p:tav>
                                      </p:tavLst>
                                    </p:anim>
                                    <p:animEffect transition="in" filter="fade">
                                      <p:cBhvr>
                                        <p:cTn id="36" dur="500"/>
                                        <p:tgtEl>
                                          <p:spTgt spid="21518"/>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21519"/>
                                        </p:tgtEl>
                                        <p:attrNameLst>
                                          <p:attrName>style.visibility</p:attrName>
                                        </p:attrNameLst>
                                      </p:cBhvr>
                                      <p:to>
                                        <p:strVal val="visible"/>
                                      </p:to>
                                    </p:set>
                                    <p:anim calcmode="lin" valueType="num">
                                      <p:cBhvr>
                                        <p:cTn id="39" dur="500" fill="hold"/>
                                        <p:tgtEl>
                                          <p:spTgt spid="21519"/>
                                        </p:tgtEl>
                                        <p:attrNameLst>
                                          <p:attrName>ppt_w</p:attrName>
                                        </p:attrNameLst>
                                      </p:cBhvr>
                                      <p:tavLst>
                                        <p:tav tm="0">
                                          <p:val>
                                            <p:fltVal val="0"/>
                                          </p:val>
                                        </p:tav>
                                        <p:tav tm="100000">
                                          <p:val>
                                            <p:strVal val="#ppt_w"/>
                                          </p:val>
                                        </p:tav>
                                      </p:tavLst>
                                    </p:anim>
                                    <p:anim calcmode="lin" valueType="num">
                                      <p:cBhvr>
                                        <p:cTn id="40" dur="500" fill="hold"/>
                                        <p:tgtEl>
                                          <p:spTgt spid="21519"/>
                                        </p:tgtEl>
                                        <p:attrNameLst>
                                          <p:attrName>ppt_h</p:attrName>
                                        </p:attrNameLst>
                                      </p:cBhvr>
                                      <p:tavLst>
                                        <p:tav tm="0">
                                          <p:val>
                                            <p:fltVal val="0"/>
                                          </p:val>
                                        </p:tav>
                                        <p:tav tm="100000">
                                          <p:val>
                                            <p:strVal val="#ppt_h"/>
                                          </p:val>
                                        </p:tav>
                                      </p:tavLst>
                                    </p:anim>
                                    <p:anim calcmode="lin" valueType="num">
                                      <p:cBhvr>
                                        <p:cTn id="41" dur="500" fill="hold"/>
                                        <p:tgtEl>
                                          <p:spTgt spid="21519"/>
                                        </p:tgtEl>
                                        <p:attrNameLst>
                                          <p:attrName>style.rotation</p:attrName>
                                        </p:attrNameLst>
                                      </p:cBhvr>
                                      <p:tavLst>
                                        <p:tav tm="0">
                                          <p:val>
                                            <p:fltVal val="90"/>
                                          </p:val>
                                        </p:tav>
                                        <p:tav tm="100000">
                                          <p:val>
                                            <p:fltVal val="0"/>
                                          </p:val>
                                        </p:tav>
                                      </p:tavLst>
                                    </p:anim>
                                    <p:animEffect transition="in" filter="fade">
                                      <p:cBhvr>
                                        <p:cTn id="42" dur="500"/>
                                        <p:tgtEl>
                                          <p:spTgt spid="21519"/>
                                        </p:tgtEl>
                                      </p:cBhvr>
                                    </p:animEffect>
                                  </p:childTnLst>
                                </p:cTn>
                              </p:par>
                            </p:childTnLst>
                          </p:cTn>
                        </p:par>
                        <p:par>
                          <p:cTn id="43" fill="hold" nodeType="afterGroup">
                            <p:stCondLst>
                              <p:cond delay="3000"/>
                            </p:stCondLst>
                            <p:childTnLst>
                              <p:par>
                                <p:cTn id="44" presetID="22" presetClass="entr" presetSubtype="1" fill="hold" grpId="0" nodeType="afterEffect">
                                  <p:stCondLst>
                                    <p:cond delay="0"/>
                                  </p:stCondLst>
                                  <p:childTnLst>
                                    <p:set>
                                      <p:cBhvr>
                                        <p:cTn id="45" dur="1" fill="hold">
                                          <p:stCondLst>
                                            <p:cond delay="0"/>
                                          </p:stCondLst>
                                        </p:cTn>
                                        <p:tgtEl>
                                          <p:spTgt spid="21520"/>
                                        </p:tgtEl>
                                        <p:attrNameLst>
                                          <p:attrName>style.visibility</p:attrName>
                                        </p:attrNameLst>
                                      </p:cBhvr>
                                      <p:to>
                                        <p:strVal val="visible"/>
                                      </p:to>
                                    </p:set>
                                    <p:animEffect transition="in" filter="wipe(up)">
                                      <p:cBhvr>
                                        <p:cTn id="46" dur="500"/>
                                        <p:tgtEl>
                                          <p:spTgt spid="21520"/>
                                        </p:tgtEl>
                                      </p:cBhvr>
                                    </p:animEffect>
                                  </p:childTnLst>
                                </p:cTn>
                              </p:par>
                            </p:childTnLst>
                          </p:cTn>
                        </p:par>
                        <p:par>
                          <p:cTn id="47" fill="hold" nodeType="afterGroup">
                            <p:stCondLst>
                              <p:cond delay="3500"/>
                            </p:stCondLst>
                            <p:childTnLst>
                              <p:par>
                                <p:cTn id="48" presetID="22" presetClass="entr" presetSubtype="8" fill="hold" nodeType="afterEffect">
                                  <p:stCondLst>
                                    <p:cond delay="0"/>
                                  </p:stCondLst>
                                  <p:childTnLst>
                                    <p:set>
                                      <p:cBhvr>
                                        <p:cTn id="49" dur="1" fill="hold">
                                          <p:stCondLst>
                                            <p:cond delay="0"/>
                                          </p:stCondLst>
                                        </p:cTn>
                                        <p:tgtEl>
                                          <p:spTgt spid="21512"/>
                                        </p:tgtEl>
                                        <p:attrNameLst>
                                          <p:attrName>style.visibility</p:attrName>
                                        </p:attrNameLst>
                                      </p:cBhvr>
                                      <p:to>
                                        <p:strVal val="visible"/>
                                      </p:to>
                                    </p:set>
                                    <p:animEffect transition="in" filter="wipe(left)">
                                      <p:cBhvr>
                                        <p:cTn id="50" dur="300"/>
                                        <p:tgtEl>
                                          <p:spTgt spid="21512"/>
                                        </p:tgtEl>
                                      </p:cBhvr>
                                    </p:animEffect>
                                  </p:childTnLst>
                                </p:cTn>
                              </p:par>
                            </p:childTnLst>
                          </p:cTn>
                        </p:par>
                        <p:par>
                          <p:cTn id="51" fill="hold" nodeType="afterGroup">
                            <p:stCondLst>
                              <p:cond delay="3800"/>
                            </p:stCondLst>
                            <p:childTnLst>
                              <p:par>
                                <p:cTn id="52" presetID="22" presetClass="entr" presetSubtype="2" fill="hold" nodeType="afterEffect">
                                  <p:stCondLst>
                                    <p:cond delay="0"/>
                                  </p:stCondLst>
                                  <p:childTnLst>
                                    <p:set>
                                      <p:cBhvr>
                                        <p:cTn id="53" dur="1" fill="hold">
                                          <p:stCondLst>
                                            <p:cond delay="0"/>
                                          </p:stCondLst>
                                        </p:cTn>
                                        <p:tgtEl>
                                          <p:spTgt spid="21513"/>
                                        </p:tgtEl>
                                        <p:attrNameLst>
                                          <p:attrName>style.visibility</p:attrName>
                                        </p:attrNameLst>
                                      </p:cBhvr>
                                      <p:to>
                                        <p:strVal val="visible"/>
                                      </p:to>
                                    </p:set>
                                    <p:animEffect transition="in" filter="wipe(right)">
                                      <p:cBhvr>
                                        <p:cTn id="54" dur="500"/>
                                        <p:tgtEl>
                                          <p:spTgt spid="21513"/>
                                        </p:tgtEl>
                                      </p:cBhvr>
                                    </p:animEffect>
                                  </p:childTnLst>
                                </p:cTn>
                              </p:par>
                            </p:childTnLst>
                          </p:cTn>
                        </p:par>
                        <p:par>
                          <p:cTn id="55" fill="hold" nodeType="afterGroup">
                            <p:stCondLst>
                              <p:cond delay="4300"/>
                            </p:stCondLst>
                            <p:childTnLst>
                              <p:par>
                                <p:cTn id="56" presetID="31" presetClass="entr" presetSubtype="0" fill="hold" grpId="0" nodeType="afterEffect">
                                  <p:stCondLst>
                                    <p:cond delay="0"/>
                                  </p:stCondLst>
                                  <p:childTnLst>
                                    <p:set>
                                      <p:cBhvr>
                                        <p:cTn id="57" dur="1" fill="hold">
                                          <p:stCondLst>
                                            <p:cond delay="0"/>
                                          </p:stCondLst>
                                        </p:cTn>
                                        <p:tgtEl>
                                          <p:spTgt spid="21521"/>
                                        </p:tgtEl>
                                        <p:attrNameLst>
                                          <p:attrName>style.visibility</p:attrName>
                                        </p:attrNameLst>
                                      </p:cBhvr>
                                      <p:to>
                                        <p:strVal val="visible"/>
                                      </p:to>
                                    </p:set>
                                    <p:anim calcmode="lin" valueType="num">
                                      <p:cBhvr>
                                        <p:cTn id="58" dur="300" fill="hold"/>
                                        <p:tgtEl>
                                          <p:spTgt spid="21521"/>
                                        </p:tgtEl>
                                        <p:attrNameLst>
                                          <p:attrName>ppt_w</p:attrName>
                                        </p:attrNameLst>
                                      </p:cBhvr>
                                      <p:tavLst>
                                        <p:tav tm="0">
                                          <p:val>
                                            <p:fltVal val="0"/>
                                          </p:val>
                                        </p:tav>
                                        <p:tav tm="100000">
                                          <p:val>
                                            <p:strVal val="#ppt_w"/>
                                          </p:val>
                                        </p:tav>
                                      </p:tavLst>
                                    </p:anim>
                                    <p:anim calcmode="lin" valueType="num">
                                      <p:cBhvr>
                                        <p:cTn id="59" dur="300" fill="hold"/>
                                        <p:tgtEl>
                                          <p:spTgt spid="21521"/>
                                        </p:tgtEl>
                                        <p:attrNameLst>
                                          <p:attrName>ppt_h</p:attrName>
                                        </p:attrNameLst>
                                      </p:cBhvr>
                                      <p:tavLst>
                                        <p:tav tm="0">
                                          <p:val>
                                            <p:fltVal val="0"/>
                                          </p:val>
                                        </p:tav>
                                        <p:tav tm="100000">
                                          <p:val>
                                            <p:strVal val="#ppt_h"/>
                                          </p:val>
                                        </p:tav>
                                      </p:tavLst>
                                    </p:anim>
                                    <p:anim calcmode="lin" valueType="num">
                                      <p:cBhvr>
                                        <p:cTn id="60" dur="300" fill="hold"/>
                                        <p:tgtEl>
                                          <p:spTgt spid="21521"/>
                                        </p:tgtEl>
                                        <p:attrNameLst>
                                          <p:attrName>style.rotation</p:attrName>
                                        </p:attrNameLst>
                                      </p:cBhvr>
                                      <p:tavLst>
                                        <p:tav tm="0">
                                          <p:val>
                                            <p:fltVal val="90"/>
                                          </p:val>
                                        </p:tav>
                                        <p:tav tm="100000">
                                          <p:val>
                                            <p:fltVal val="0"/>
                                          </p:val>
                                        </p:tav>
                                      </p:tavLst>
                                    </p:anim>
                                    <p:animEffect transition="in" filter="fade">
                                      <p:cBhvr>
                                        <p:cTn id="61" dur="300"/>
                                        <p:tgtEl>
                                          <p:spTgt spid="21521"/>
                                        </p:tgtEl>
                                      </p:cBhvr>
                                    </p:animEffect>
                                  </p:childTnLst>
                                </p:cTn>
                              </p:par>
                            </p:childTnLst>
                          </p:cTn>
                        </p:par>
                        <p:par>
                          <p:cTn id="62" fill="hold" nodeType="afterGroup">
                            <p:stCondLst>
                              <p:cond delay="4600"/>
                            </p:stCondLst>
                            <p:childTnLst>
                              <p:par>
                                <p:cTn id="63" presetID="22" presetClass="entr" presetSubtype="1" fill="hold" grpId="0" nodeType="afterEffect">
                                  <p:stCondLst>
                                    <p:cond delay="0"/>
                                  </p:stCondLst>
                                  <p:childTnLst>
                                    <p:set>
                                      <p:cBhvr>
                                        <p:cTn id="64" dur="1" fill="hold">
                                          <p:stCondLst>
                                            <p:cond delay="0"/>
                                          </p:stCondLst>
                                        </p:cTn>
                                        <p:tgtEl>
                                          <p:spTgt spid="21524"/>
                                        </p:tgtEl>
                                        <p:attrNameLst>
                                          <p:attrName>style.visibility</p:attrName>
                                        </p:attrNameLst>
                                      </p:cBhvr>
                                      <p:to>
                                        <p:strVal val="visible"/>
                                      </p:to>
                                    </p:set>
                                    <p:animEffect transition="in" filter="wipe(up)">
                                      <p:cBhvr>
                                        <p:cTn id="65" dur="500"/>
                                        <p:tgtEl>
                                          <p:spTgt spid="21524"/>
                                        </p:tgtEl>
                                      </p:cBhvr>
                                    </p:animEffect>
                                  </p:childTnLst>
                                </p:cTn>
                              </p:par>
                            </p:childTnLst>
                          </p:cTn>
                        </p:par>
                        <p:par>
                          <p:cTn id="66" fill="hold" nodeType="afterGroup">
                            <p:stCondLst>
                              <p:cond delay="5100"/>
                            </p:stCondLst>
                            <p:childTnLst>
                              <p:par>
                                <p:cTn id="67" presetID="22" presetClass="entr" presetSubtype="8" fill="hold" nodeType="afterEffect">
                                  <p:stCondLst>
                                    <p:cond delay="0"/>
                                  </p:stCondLst>
                                  <p:childTnLst>
                                    <p:set>
                                      <p:cBhvr>
                                        <p:cTn id="68" dur="1" fill="hold">
                                          <p:stCondLst>
                                            <p:cond delay="0"/>
                                          </p:stCondLst>
                                        </p:cTn>
                                        <p:tgtEl>
                                          <p:spTgt spid="21514"/>
                                        </p:tgtEl>
                                        <p:attrNameLst>
                                          <p:attrName>style.visibility</p:attrName>
                                        </p:attrNameLst>
                                      </p:cBhvr>
                                      <p:to>
                                        <p:strVal val="visible"/>
                                      </p:to>
                                    </p:set>
                                    <p:animEffect transition="in" filter="wipe(left)">
                                      <p:cBhvr>
                                        <p:cTn id="69" dur="300"/>
                                        <p:tgtEl>
                                          <p:spTgt spid="21514"/>
                                        </p:tgtEl>
                                      </p:cBhvr>
                                    </p:animEffect>
                                  </p:childTnLst>
                                </p:cTn>
                              </p:par>
                            </p:childTnLst>
                          </p:cTn>
                        </p:par>
                        <p:par>
                          <p:cTn id="70" fill="hold" nodeType="afterGroup">
                            <p:stCondLst>
                              <p:cond delay="5400"/>
                            </p:stCondLst>
                            <p:childTnLst>
                              <p:par>
                                <p:cTn id="71" presetID="22" presetClass="entr" presetSubtype="2" fill="hold" nodeType="afterEffect">
                                  <p:stCondLst>
                                    <p:cond delay="0"/>
                                  </p:stCondLst>
                                  <p:childTnLst>
                                    <p:set>
                                      <p:cBhvr>
                                        <p:cTn id="72" dur="1" fill="hold">
                                          <p:stCondLst>
                                            <p:cond delay="0"/>
                                          </p:stCondLst>
                                        </p:cTn>
                                        <p:tgtEl>
                                          <p:spTgt spid="21515"/>
                                        </p:tgtEl>
                                        <p:attrNameLst>
                                          <p:attrName>style.visibility</p:attrName>
                                        </p:attrNameLst>
                                      </p:cBhvr>
                                      <p:to>
                                        <p:strVal val="visible"/>
                                      </p:to>
                                    </p:set>
                                    <p:animEffect transition="in" filter="wipe(right)">
                                      <p:cBhvr>
                                        <p:cTn id="73" dur="500"/>
                                        <p:tgtEl>
                                          <p:spTgt spid="21515"/>
                                        </p:tgtEl>
                                      </p:cBhvr>
                                    </p:animEffect>
                                  </p:childTnLst>
                                </p:cTn>
                              </p:par>
                            </p:childTnLst>
                          </p:cTn>
                        </p:par>
                        <p:par>
                          <p:cTn id="74" fill="hold" nodeType="afterGroup">
                            <p:stCondLst>
                              <p:cond delay="5900"/>
                            </p:stCondLst>
                            <p:childTnLst>
                              <p:par>
                                <p:cTn id="75" presetID="31" presetClass="entr" presetSubtype="0" fill="hold" grpId="0" nodeType="afterEffect">
                                  <p:stCondLst>
                                    <p:cond delay="0"/>
                                  </p:stCondLst>
                                  <p:childTnLst>
                                    <p:set>
                                      <p:cBhvr>
                                        <p:cTn id="76" dur="1" fill="hold">
                                          <p:stCondLst>
                                            <p:cond delay="0"/>
                                          </p:stCondLst>
                                        </p:cTn>
                                        <p:tgtEl>
                                          <p:spTgt spid="21522"/>
                                        </p:tgtEl>
                                        <p:attrNameLst>
                                          <p:attrName>style.visibility</p:attrName>
                                        </p:attrNameLst>
                                      </p:cBhvr>
                                      <p:to>
                                        <p:strVal val="visible"/>
                                      </p:to>
                                    </p:set>
                                    <p:anim calcmode="lin" valueType="num">
                                      <p:cBhvr>
                                        <p:cTn id="77" dur="300" fill="hold"/>
                                        <p:tgtEl>
                                          <p:spTgt spid="21522"/>
                                        </p:tgtEl>
                                        <p:attrNameLst>
                                          <p:attrName>ppt_w</p:attrName>
                                        </p:attrNameLst>
                                      </p:cBhvr>
                                      <p:tavLst>
                                        <p:tav tm="0">
                                          <p:val>
                                            <p:fltVal val="0"/>
                                          </p:val>
                                        </p:tav>
                                        <p:tav tm="100000">
                                          <p:val>
                                            <p:strVal val="#ppt_w"/>
                                          </p:val>
                                        </p:tav>
                                      </p:tavLst>
                                    </p:anim>
                                    <p:anim calcmode="lin" valueType="num">
                                      <p:cBhvr>
                                        <p:cTn id="78" dur="300" fill="hold"/>
                                        <p:tgtEl>
                                          <p:spTgt spid="21522"/>
                                        </p:tgtEl>
                                        <p:attrNameLst>
                                          <p:attrName>ppt_h</p:attrName>
                                        </p:attrNameLst>
                                      </p:cBhvr>
                                      <p:tavLst>
                                        <p:tav tm="0">
                                          <p:val>
                                            <p:fltVal val="0"/>
                                          </p:val>
                                        </p:tav>
                                        <p:tav tm="100000">
                                          <p:val>
                                            <p:strVal val="#ppt_h"/>
                                          </p:val>
                                        </p:tav>
                                      </p:tavLst>
                                    </p:anim>
                                    <p:anim calcmode="lin" valueType="num">
                                      <p:cBhvr>
                                        <p:cTn id="79" dur="300" fill="hold"/>
                                        <p:tgtEl>
                                          <p:spTgt spid="21522"/>
                                        </p:tgtEl>
                                        <p:attrNameLst>
                                          <p:attrName>style.rotation</p:attrName>
                                        </p:attrNameLst>
                                      </p:cBhvr>
                                      <p:tavLst>
                                        <p:tav tm="0">
                                          <p:val>
                                            <p:fltVal val="90"/>
                                          </p:val>
                                        </p:tav>
                                        <p:tav tm="100000">
                                          <p:val>
                                            <p:fltVal val="0"/>
                                          </p:val>
                                        </p:tav>
                                      </p:tavLst>
                                    </p:anim>
                                    <p:animEffect transition="in" filter="fade">
                                      <p:cBhvr>
                                        <p:cTn id="80" dur="300"/>
                                        <p:tgtEl>
                                          <p:spTgt spid="21522"/>
                                        </p:tgtEl>
                                      </p:cBhvr>
                                    </p:animEffect>
                                  </p:childTnLst>
                                </p:cTn>
                              </p:par>
                            </p:childTnLst>
                          </p:cTn>
                        </p:par>
                        <p:par>
                          <p:cTn id="81" fill="hold" nodeType="afterGroup">
                            <p:stCondLst>
                              <p:cond delay="6200"/>
                            </p:stCondLst>
                            <p:childTnLst>
                              <p:par>
                                <p:cTn id="82" presetID="22" presetClass="entr" presetSubtype="1" fill="hold" grpId="0" nodeType="afterEffect">
                                  <p:stCondLst>
                                    <p:cond delay="0"/>
                                  </p:stCondLst>
                                  <p:childTnLst>
                                    <p:set>
                                      <p:cBhvr>
                                        <p:cTn id="83" dur="1" fill="hold">
                                          <p:stCondLst>
                                            <p:cond delay="0"/>
                                          </p:stCondLst>
                                        </p:cTn>
                                        <p:tgtEl>
                                          <p:spTgt spid="21525"/>
                                        </p:tgtEl>
                                        <p:attrNameLst>
                                          <p:attrName>style.visibility</p:attrName>
                                        </p:attrNameLst>
                                      </p:cBhvr>
                                      <p:to>
                                        <p:strVal val="visible"/>
                                      </p:to>
                                    </p:set>
                                    <p:animEffect transition="in" filter="wipe(up)">
                                      <p:cBhvr>
                                        <p:cTn id="84" dur="500"/>
                                        <p:tgtEl>
                                          <p:spTgt spid="21525"/>
                                        </p:tgtEl>
                                      </p:cBhvr>
                                    </p:animEffect>
                                  </p:childTnLst>
                                </p:cTn>
                              </p:par>
                            </p:childTnLst>
                          </p:cTn>
                        </p:par>
                        <p:par>
                          <p:cTn id="85" fill="hold" nodeType="afterGroup">
                            <p:stCondLst>
                              <p:cond delay="6700"/>
                            </p:stCondLst>
                            <p:childTnLst>
                              <p:par>
                                <p:cTn id="86" presetID="22" presetClass="entr" presetSubtype="8" fill="hold" nodeType="afterEffect">
                                  <p:stCondLst>
                                    <p:cond delay="0"/>
                                  </p:stCondLst>
                                  <p:childTnLst>
                                    <p:set>
                                      <p:cBhvr>
                                        <p:cTn id="87" dur="1" fill="hold">
                                          <p:stCondLst>
                                            <p:cond delay="0"/>
                                          </p:stCondLst>
                                        </p:cTn>
                                        <p:tgtEl>
                                          <p:spTgt spid="21516"/>
                                        </p:tgtEl>
                                        <p:attrNameLst>
                                          <p:attrName>style.visibility</p:attrName>
                                        </p:attrNameLst>
                                      </p:cBhvr>
                                      <p:to>
                                        <p:strVal val="visible"/>
                                      </p:to>
                                    </p:set>
                                    <p:animEffect transition="in" filter="wipe(left)">
                                      <p:cBhvr>
                                        <p:cTn id="88" dur="300"/>
                                        <p:tgtEl>
                                          <p:spTgt spid="21516"/>
                                        </p:tgtEl>
                                      </p:cBhvr>
                                    </p:animEffect>
                                  </p:childTnLst>
                                </p:cTn>
                              </p:par>
                            </p:childTnLst>
                          </p:cTn>
                        </p:par>
                        <p:par>
                          <p:cTn id="89" fill="hold" nodeType="afterGroup">
                            <p:stCondLst>
                              <p:cond delay="7000"/>
                            </p:stCondLst>
                            <p:childTnLst>
                              <p:par>
                                <p:cTn id="90" presetID="22" presetClass="entr" presetSubtype="2" fill="hold" nodeType="afterEffect">
                                  <p:stCondLst>
                                    <p:cond delay="0"/>
                                  </p:stCondLst>
                                  <p:childTnLst>
                                    <p:set>
                                      <p:cBhvr>
                                        <p:cTn id="91" dur="1" fill="hold">
                                          <p:stCondLst>
                                            <p:cond delay="0"/>
                                          </p:stCondLst>
                                        </p:cTn>
                                        <p:tgtEl>
                                          <p:spTgt spid="21517"/>
                                        </p:tgtEl>
                                        <p:attrNameLst>
                                          <p:attrName>style.visibility</p:attrName>
                                        </p:attrNameLst>
                                      </p:cBhvr>
                                      <p:to>
                                        <p:strVal val="visible"/>
                                      </p:to>
                                    </p:set>
                                    <p:animEffect transition="in" filter="wipe(right)">
                                      <p:cBhvr>
                                        <p:cTn id="92" dur="500"/>
                                        <p:tgtEl>
                                          <p:spTgt spid="21517"/>
                                        </p:tgtEl>
                                      </p:cBhvr>
                                    </p:animEffect>
                                  </p:childTnLst>
                                </p:cTn>
                              </p:par>
                            </p:childTnLst>
                          </p:cTn>
                        </p:par>
                        <p:par>
                          <p:cTn id="93" fill="hold" nodeType="afterGroup">
                            <p:stCondLst>
                              <p:cond delay="7500"/>
                            </p:stCondLst>
                            <p:childTnLst>
                              <p:par>
                                <p:cTn id="94" presetID="31" presetClass="entr" presetSubtype="0" fill="hold" grpId="0" nodeType="afterEffect">
                                  <p:stCondLst>
                                    <p:cond delay="0"/>
                                  </p:stCondLst>
                                  <p:childTnLst>
                                    <p:set>
                                      <p:cBhvr>
                                        <p:cTn id="95" dur="1" fill="hold">
                                          <p:stCondLst>
                                            <p:cond delay="0"/>
                                          </p:stCondLst>
                                        </p:cTn>
                                        <p:tgtEl>
                                          <p:spTgt spid="21523"/>
                                        </p:tgtEl>
                                        <p:attrNameLst>
                                          <p:attrName>style.visibility</p:attrName>
                                        </p:attrNameLst>
                                      </p:cBhvr>
                                      <p:to>
                                        <p:strVal val="visible"/>
                                      </p:to>
                                    </p:set>
                                    <p:anim calcmode="lin" valueType="num">
                                      <p:cBhvr>
                                        <p:cTn id="96" dur="300" fill="hold"/>
                                        <p:tgtEl>
                                          <p:spTgt spid="21523"/>
                                        </p:tgtEl>
                                        <p:attrNameLst>
                                          <p:attrName>ppt_w</p:attrName>
                                        </p:attrNameLst>
                                      </p:cBhvr>
                                      <p:tavLst>
                                        <p:tav tm="0">
                                          <p:val>
                                            <p:fltVal val="0"/>
                                          </p:val>
                                        </p:tav>
                                        <p:tav tm="100000">
                                          <p:val>
                                            <p:strVal val="#ppt_w"/>
                                          </p:val>
                                        </p:tav>
                                      </p:tavLst>
                                    </p:anim>
                                    <p:anim calcmode="lin" valueType="num">
                                      <p:cBhvr>
                                        <p:cTn id="97" dur="300" fill="hold"/>
                                        <p:tgtEl>
                                          <p:spTgt spid="21523"/>
                                        </p:tgtEl>
                                        <p:attrNameLst>
                                          <p:attrName>ppt_h</p:attrName>
                                        </p:attrNameLst>
                                      </p:cBhvr>
                                      <p:tavLst>
                                        <p:tav tm="0">
                                          <p:val>
                                            <p:fltVal val="0"/>
                                          </p:val>
                                        </p:tav>
                                        <p:tav tm="100000">
                                          <p:val>
                                            <p:strVal val="#ppt_h"/>
                                          </p:val>
                                        </p:tav>
                                      </p:tavLst>
                                    </p:anim>
                                    <p:anim calcmode="lin" valueType="num">
                                      <p:cBhvr>
                                        <p:cTn id="98" dur="300" fill="hold"/>
                                        <p:tgtEl>
                                          <p:spTgt spid="21523"/>
                                        </p:tgtEl>
                                        <p:attrNameLst>
                                          <p:attrName>style.rotation</p:attrName>
                                        </p:attrNameLst>
                                      </p:cBhvr>
                                      <p:tavLst>
                                        <p:tav tm="0">
                                          <p:val>
                                            <p:fltVal val="90"/>
                                          </p:val>
                                        </p:tav>
                                        <p:tav tm="100000">
                                          <p:val>
                                            <p:fltVal val="0"/>
                                          </p:val>
                                        </p:tav>
                                      </p:tavLst>
                                    </p:anim>
                                    <p:animEffect transition="in" filter="fade">
                                      <p:cBhvr>
                                        <p:cTn id="99" dur="300"/>
                                        <p:tgtEl>
                                          <p:spTgt spid="21523"/>
                                        </p:tgtEl>
                                      </p:cBhvr>
                                    </p:animEffect>
                                  </p:childTnLst>
                                </p:cTn>
                              </p:par>
                            </p:childTnLst>
                          </p:cTn>
                        </p:par>
                        <p:par>
                          <p:cTn id="100" fill="hold" nodeType="afterGroup">
                            <p:stCondLst>
                              <p:cond delay="7800"/>
                            </p:stCondLst>
                            <p:childTnLst>
                              <p:par>
                                <p:cTn id="101" presetID="22" presetClass="entr" presetSubtype="1" fill="hold" grpId="0" nodeType="afterEffect">
                                  <p:stCondLst>
                                    <p:cond delay="0"/>
                                  </p:stCondLst>
                                  <p:childTnLst>
                                    <p:set>
                                      <p:cBhvr>
                                        <p:cTn id="102" dur="1" fill="hold">
                                          <p:stCondLst>
                                            <p:cond delay="0"/>
                                          </p:stCondLst>
                                        </p:cTn>
                                        <p:tgtEl>
                                          <p:spTgt spid="21526"/>
                                        </p:tgtEl>
                                        <p:attrNameLst>
                                          <p:attrName>style.visibility</p:attrName>
                                        </p:attrNameLst>
                                      </p:cBhvr>
                                      <p:to>
                                        <p:strVal val="visible"/>
                                      </p:to>
                                    </p:set>
                                    <p:animEffect transition="in" filter="wipe(up)">
                                      <p:cBhvr>
                                        <p:cTn id="103" dur="500"/>
                                        <p:tgtEl>
                                          <p:spTgt spid="215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10" grpId="0" animBg="1" autoUpdateAnimBg="0"/>
      <p:bldP spid="21518" grpId="0" autoUpdateAnimBg="0"/>
      <p:bldP spid="21519" grpId="0" autoUpdateAnimBg="0"/>
      <p:bldP spid="21520" grpId="0" autoUpdateAnimBg="0"/>
      <p:bldP spid="21521" grpId="0" autoUpdateAnimBg="0"/>
      <p:bldP spid="21522" grpId="0" autoUpdateAnimBg="0"/>
      <p:bldP spid="21523" grpId="0" autoUpdateAnimBg="0"/>
      <p:bldP spid="21524" grpId="0" autoUpdateAnimBg="0"/>
      <p:bldP spid="21525" grpId="0" autoUpdateAnimBg="0"/>
      <p:bldP spid="21526"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27">
            <a:extLst>
              <a:ext uri="{FF2B5EF4-FFF2-40B4-BE49-F238E27FC236}">
                <a16:creationId xmlns:a16="http://schemas.microsoft.com/office/drawing/2014/main" id="{2E192CC1-2CD2-4C0D-8E0B-AAAE934460E5}"/>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dirty="0">
                <a:solidFill>
                  <a:srgbClr val="4D4D4D"/>
                </a:solidFill>
                <a:latin typeface="微软雅黑" panose="020B0503020204020204" pitchFamily="34" charset="-122"/>
              </a:rPr>
              <a:t>请在这里输入您的标题</a:t>
            </a:r>
          </a:p>
        </p:txBody>
      </p:sp>
      <p:sp>
        <p:nvSpPr>
          <p:cNvPr id="22531" name="Freeform 5">
            <a:extLst>
              <a:ext uri="{FF2B5EF4-FFF2-40B4-BE49-F238E27FC236}">
                <a16:creationId xmlns:a16="http://schemas.microsoft.com/office/drawing/2014/main" id="{031C76F4-744D-4FBB-97A5-A8642D7C292E}"/>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2532" name="Freeform 6">
            <a:extLst>
              <a:ext uri="{FF2B5EF4-FFF2-40B4-BE49-F238E27FC236}">
                <a16:creationId xmlns:a16="http://schemas.microsoft.com/office/drawing/2014/main" id="{3A078347-256F-495F-B149-B76927D0AE5E}"/>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2533" name="Freeform 5">
            <a:extLst>
              <a:ext uri="{FF2B5EF4-FFF2-40B4-BE49-F238E27FC236}">
                <a16:creationId xmlns:a16="http://schemas.microsoft.com/office/drawing/2014/main" id="{093CE1ED-007B-4369-8123-5358D795D0E8}"/>
              </a:ext>
            </a:extLst>
          </p:cNvPr>
          <p:cNvSpPr>
            <a:spLocks/>
          </p:cNvSpPr>
          <p:nvPr/>
        </p:nvSpPr>
        <p:spPr bwMode="auto">
          <a:xfrm>
            <a:off x="4289338" y="2925960"/>
            <a:ext cx="1218724" cy="977518"/>
          </a:xfrm>
          <a:custGeom>
            <a:avLst/>
            <a:gdLst>
              <a:gd name="T0" fmla="*/ 2147483646 w 2209"/>
              <a:gd name="T1" fmla="*/ 2147483646 h 1776"/>
              <a:gd name="T2" fmla="*/ 2147483646 w 2209"/>
              <a:gd name="T3" fmla="*/ 2147483646 h 1776"/>
              <a:gd name="T4" fmla="*/ 2147483646 w 2209"/>
              <a:gd name="T5" fmla="*/ 2147483646 h 1776"/>
              <a:gd name="T6" fmla="*/ 2147483646 w 2209"/>
              <a:gd name="T7" fmla="*/ 2147483646 h 1776"/>
              <a:gd name="T8" fmla="*/ 2147483646 w 2209"/>
              <a:gd name="T9" fmla="*/ 2147483646 h 1776"/>
              <a:gd name="T10" fmla="*/ 2147483646 w 2209"/>
              <a:gd name="T11" fmla="*/ 2147483646 h 1776"/>
              <a:gd name="T12" fmla="*/ 2147483646 w 2209"/>
              <a:gd name="T13" fmla="*/ 2147483646 h 1776"/>
              <a:gd name="T14" fmla="*/ 2147483646 w 2209"/>
              <a:gd name="T15" fmla="*/ 2147483646 h 1776"/>
              <a:gd name="T16" fmla="*/ 2147483646 w 2209"/>
              <a:gd name="T17" fmla="*/ 2147483646 h 17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9" h="1776">
                <a:moveTo>
                  <a:pt x="1048" y="132"/>
                </a:moveTo>
                <a:cubicBezTo>
                  <a:pt x="1458" y="0"/>
                  <a:pt x="1887" y="85"/>
                  <a:pt x="2209" y="324"/>
                </a:cubicBezTo>
                <a:lnTo>
                  <a:pt x="2018" y="581"/>
                </a:lnTo>
                <a:cubicBezTo>
                  <a:pt x="1776" y="402"/>
                  <a:pt x="1454" y="338"/>
                  <a:pt x="1146" y="437"/>
                </a:cubicBezTo>
                <a:cubicBezTo>
                  <a:pt x="639" y="601"/>
                  <a:pt x="360" y="1145"/>
                  <a:pt x="523" y="1653"/>
                </a:cubicBezTo>
                <a:cubicBezTo>
                  <a:pt x="525" y="1659"/>
                  <a:pt x="527" y="1665"/>
                  <a:pt x="529" y="1671"/>
                </a:cubicBezTo>
                <a:lnTo>
                  <a:pt x="227" y="1776"/>
                </a:lnTo>
                <a:cubicBezTo>
                  <a:pt x="224" y="1767"/>
                  <a:pt x="221" y="1759"/>
                  <a:pt x="218" y="1751"/>
                </a:cubicBezTo>
                <a:cubicBezTo>
                  <a:pt x="0" y="1075"/>
                  <a:pt x="372" y="350"/>
                  <a:pt x="1048" y="13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2534" name="Freeform 6">
            <a:extLst>
              <a:ext uri="{FF2B5EF4-FFF2-40B4-BE49-F238E27FC236}">
                <a16:creationId xmlns:a16="http://schemas.microsoft.com/office/drawing/2014/main" id="{F5D8D4E6-5C25-401D-B93E-EAD8E0E5EE64}"/>
              </a:ext>
            </a:extLst>
          </p:cNvPr>
          <p:cNvSpPr>
            <a:spLocks/>
          </p:cNvSpPr>
          <p:nvPr/>
        </p:nvSpPr>
        <p:spPr bwMode="auto">
          <a:xfrm>
            <a:off x="5401741" y="3103690"/>
            <a:ext cx="428458" cy="975931"/>
          </a:xfrm>
          <a:custGeom>
            <a:avLst/>
            <a:gdLst>
              <a:gd name="T0" fmla="*/ 2147483646 w 777"/>
              <a:gd name="T1" fmla="*/ 0 h 1772"/>
              <a:gd name="T2" fmla="*/ 2147483646 w 777"/>
              <a:gd name="T3" fmla="*/ 2147483646 h 1772"/>
              <a:gd name="T4" fmla="*/ 2147483646 w 777"/>
              <a:gd name="T5" fmla="*/ 2147483646 h 1772"/>
              <a:gd name="T6" fmla="*/ 2147483646 w 777"/>
              <a:gd name="T7" fmla="*/ 2147483646 h 1772"/>
              <a:gd name="T8" fmla="*/ 2147483646 w 777"/>
              <a:gd name="T9" fmla="*/ 2147483646 h 1772"/>
              <a:gd name="T10" fmla="*/ 0 w 777"/>
              <a:gd name="T11" fmla="*/ 2147483646 h 1772"/>
              <a:gd name="T12" fmla="*/ 2147483646 w 777"/>
              <a:gd name="T13" fmla="*/ 0 h 17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77" h="1772">
                <a:moveTo>
                  <a:pt x="191" y="0"/>
                </a:moveTo>
                <a:cubicBezTo>
                  <a:pt x="399" y="154"/>
                  <a:pt x="563" y="373"/>
                  <a:pt x="649" y="638"/>
                </a:cubicBezTo>
                <a:cubicBezTo>
                  <a:pt x="777" y="1037"/>
                  <a:pt x="700" y="1453"/>
                  <a:pt x="477" y="1772"/>
                </a:cubicBezTo>
                <a:lnTo>
                  <a:pt x="215" y="1588"/>
                </a:lnTo>
                <a:cubicBezTo>
                  <a:pt x="383" y="1348"/>
                  <a:pt x="440" y="1036"/>
                  <a:pt x="344" y="736"/>
                </a:cubicBezTo>
                <a:cubicBezTo>
                  <a:pt x="279" y="537"/>
                  <a:pt x="157" y="373"/>
                  <a:pt x="0" y="257"/>
                </a:cubicBezTo>
                <a:lnTo>
                  <a:pt x="19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2535" name="Freeform 7">
            <a:extLst>
              <a:ext uri="{FF2B5EF4-FFF2-40B4-BE49-F238E27FC236}">
                <a16:creationId xmlns:a16="http://schemas.microsoft.com/office/drawing/2014/main" id="{458052AA-5714-4853-B8EA-B26347F1F6FB}"/>
              </a:ext>
            </a:extLst>
          </p:cNvPr>
          <p:cNvSpPr>
            <a:spLocks/>
          </p:cNvSpPr>
          <p:nvPr/>
        </p:nvSpPr>
        <p:spPr bwMode="auto">
          <a:xfrm>
            <a:off x="4414701" y="3846351"/>
            <a:ext cx="1250462" cy="618883"/>
          </a:xfrm>
          <a:custGeom>
            <a:avLst/>
            <a:gdLst>
              <a:gd name="T0" fmla="*/ 2147483646 w 2268"/>
              <a:gd name="T1" fmla="*/ 2147483646 h 1125"/>
              <a:gd name="T2" fmla="*/ 2147483646 w 2268"/>
              <a:gd name="T3" fmla="*/ 2147483646 h 1125"/>
              <a:gd name="T4" fmla="*/ 0 w 2268"/>
              <a:gd name="T5" fmla="*/ 2147483646 h 1125"/>
              <a:gd name="T6" fmla="*/ 2147483646 w 2268"/>
              <a:gd name="T7" fmla="*/ 0 h 1125"/>
              <a:gd name="T8" fmla="*/ 2147483646 w 2268"/>
              <a:gd name="T9" fmla="*/ 2147483646 h 1125"/>
              <a:gd name="T10" fmla="*/ 2147483646 w 2268"/>
              <a:gd name="T11" fmla="*/ 2147483646 h 1125"/>
              <a:gd name="T12" fmla="*/ 2147483646 w 2268"/>
              <a:gd name="T13" fmla="*/ 2147483646 h 11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68" h="1125">
                <a:moveTo>
                  <a:pt x="2268" y="425"/>
                </a:moveTo>
                <a:cubicBezTo>
                  <a:pt x="2113" y="646"/>
                  <a:pt x="1887" y="820"/>
                  <a:pt x="1610" y="910"/>
                </a:cubicBezTo>
                <a:cubicBezTo>
                  <a:pt x="942" y="1125"/>
                  <a:pt x="227" y="765"/>
                  <a:pt x="0" y="105"/>
                </a:cubicBezTo>
                <a:lnTo>
                  <a:pt x="302" y="0"/>
                </a:lnTo>
                <a:cubicBezTo>
                  <a:pt x="473" y="496"/>
                  <a:pt x="1010" y="766"/>
                  <a:pt x="1512" y="605"/>
                </a:cubicBezTo>
                <a:cubicBezTo>
                  <a:pt x="1720" y="538"/>
                  <a:pt x="1889" y="407"/>
                  <a:pt x="2006" y="241"/>
                </a:cubicBezTo>
                <a:lnTo>
                  <a:pt x="2268" y="42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2536" name="Oval 23">
            <a:extLst>
              <a:ext uri="{FF2B5EF4-FFF2-40B4-BE49-F238E27FC236}">
                <a16:creationId xmlns:a16="http://schemas.microsoft.com/office/drawing/2014/main" id="{B6CC06C8-BCC2-4877-9907-D56A55F1A33B}"/>
              </a:ext>
            </a:extLst>
          </p:cNvPr>
          <p:cNvSpPr>
            <a:spLocks noChangeArrowheads="1"/>
          </p:cNvSpPr>
          <p:nvPr/>
        </p:nvSpPr>
        <p:spPr bwMode="auto">
          <a:xfrm>
            <a:off x="2678654" y="1226411"/>
            <a:ext cx="1320284" cy="1320284"/>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2537" name="Oval 24">
            <a:extLst>
              <a:ext uri="{FF2B5EF4-FFF2-40B4-BE49-F238E27FC236}">
                <a16:creationId xmlns:a16="http://schemas.microsoft.com/office/drawing/2014/main" id="{6EEFBAE5-B926-4826-8527-F82836B70C30}"/>
              </a:ext>
            </a:extLst>
          </p:cNvPr>
          <p:cNvSpPr>
            <a:spLocks noChangeArrowheads="1"/>
          </p:cNvSpPr>
          <p:nvPr/>
        </p:nvSpPr>
        <p:spPr bwMode="auto">
          <a:xfrm>
            <a:off x="2796083" y="1343840"/>
            <a:ext cx="1087013" cy="108701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2538" name="TextBox 35">
            <a:extLst>
              <a:ext uri="{FF2B5EF4-FFF2-40B4-BE49-F238E27FC236}">
                <a16:creationId xmlns:a16="http://schemas.microsoft.com/office/drawing/2014/main" id="{BECA2782-BF6F-4027-891B-98D4919650C2}"/>
              </a:ext>
            </a:extLst>
          </p:cNvPr>
          <p:cNvSpPr txBox="1">
            <a:spLocks noChangeArrowheads="1"/>
          </p:cNvSpPr>
          <p:nvPr/>
        </p:nvSpPr>
        <p:spPr bwMode="auto">
          <a:xfrm>
            <a:off x="2978575" y="1564416"/>
            <a:ext cx="720444" cy="64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FFFFFF"/>
                </a:solidFill>
                <a:latin typeface="微软雅黑" panose="020B0503020204020204" pitchFamily="34" charset="-122"/>
              </a:rPr>
              <a:t>标题</a:t>
            </a:r>
            <a:endParaRPr lang="en-US" altLang="zh-CN" sz="1799">
              <a:solidFill>
                <a:srgbClr val="FFFFFF"/>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FFFFFF"/>
                </a:solidFill>
                <a:latin typeface="微软雅黑" panose="020B0503020204020204" pitchFamily="34" charset="-122"/>
              </a:rPr>
              <a:t>文本</a:t>
            </a:r>
          </a:p>
        </p:txBody>
      </p:sp>
      <p:sp>
        <p:nvSpPr>
          <p:cNvPr id="22539" name="Oval 23">
            <a:extLst>
              <a:ext uri="{FF2B5EF4-FFF2-40B4-BE49-F238E27FC236}">
                <a16:creationId xmlns:a16="http://schemas.microsoft.com/office/drawing/2014/main" id="{8E6EAF52-6EDC-434F-B995-3AB1A699053B}"/>
              </a:ext>
            </a:extLst>
          </p:cNvPr>
          <p:cNvSpPr>
            <a:spLocks noChangeArrowheads="1"/>
          </p:cNvSpPr>
          <p:nvPr/>
        </p:nvSpPr>
        <p:spPr bwMode="auto">
          <a:xfrm>
            <a:off x="4397246" y="5234869"/>
            <a:ext cx="1321871" cy="1321872"/>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2540" name="Oval 24">
            <a:extLst>
              <a:ext uri="{FF2B5EF4-FFF2-40B4-BE49-F238E27FC236}">
                <a16:creationId xmlns:a16="http://schemas.microsoft.com/office/drawing/2014/main" id="{493B1ACA-211F-4BE6-A43F-F8AD497309E1}"/>
              </a:ext>
            </a:extLst>
          </p:cNvPr>
          <p:cNvSpPr>
            <a:spLocks noChangeArrowheads="1"/>
          </p:cNvSpPr>
          <p:nvPr/>
        </p:nvSpPr>
        <p:spPr bwMode="auto">
          <a:xfrm>
            <a:off x="4514675" y="5352299"/>
            <a:ext cx="1087012" cy="10870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2541" name="TextBox 38">
            <a:extLst>
              <a:ext uri="{FF2B5EF4-FFF2-40B4-BE49-F238E27FC236}">
                <a16:creationId xmlns:a16="http://schemas.microsoft.com/office/drawing/2014/main" id="{EECB950D-9743-4E52-9CA9-560EFCC3CF88}"/>
              </a:ext>
            </a:extLst>
          </p:cNvPr>
          <p:cNvSpPr txBox="1">
            <a:spLocks noChangeArrowheads="1"/>
          </p:cNvSpPr>
          <p:nvPr/>
        </p:nvSpPr>
        <p:spPr bwMode="auto">
          <a:xfrm>
            <a:off x="4697166" y="5572875"/>
            <a:ext cx="722031" cy="64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FFFFFF"/>
                </a:solidFill>
                <a:latin typeface="微软雅黑" panose="020B0503020204020204" pitchFamily="34" charset="-122"/>
              </a:rPr>
              <a:t>标题</a:t>
            </a:r>
            <a:endParaRPr lang="en-US" altLang="zh-CN" sz="1799">
              <a:solidFill>
                <a:srgbClr val="FFFFFF"/>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FFFFFF"/>
                </a:solidFill>
                <a:latin typeface="微软雅黑" panose="020B0503020204020204" pitchFamily="34" charset="-122"/>
              </a:rPr>
              <a:t>文本</a:t>
            </a:r>
          </a:p>
        </p:txBody>
      </p:sp>
      <p:sp>
        <p:nvSpPr>
          <p:cNvPr id="22542" name="Oval 23">
            <a:extLst>
              <a:ext uri="{FF2B5EF4-FFF2-40B4-BE49-F238E27FC236}">
                <a16:creationId xmlns:a16="http://schemas.microsoft.com/office/drawing/2014/main" id="{DC3B0DAB-975A-4E44-A712-2BEE44486BEF}"/>
              </a:ext>
            </a:extLst>
          </p:cNvPr>
          <p:cNvSpPr>
            <a:spLocks noChangeArrowheads="1"/>
          </p:cNvSpPr>
          <p:nvPr/>
        </p:nvSpPr>
        <p:spPr bwMode="auto">
          <a:xfrm>
            <a:off x="7248869" y="2918025"/>
            <a:ext cx="1320284" cy="1320284"/>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2543" name="Oval 24">
            <a:extLst>
              <a:ext uri="{FF2B5EF4-FFF2-40B4-BE49-F238E27FC236}">
                <a16:creationId xmlns:a16="http://schemas.microsoft.com/office/drawing/2014/main" id="{A39437E6-459C-4210-AD4B-E9D710976FA2}"/>
              </a:ext>
            </a:extLst>
          </p:cNvPr>
          <p:cNvSpPr>
            <a:spLocks noChangeArrowheads="1"/>
          </p:cNvSpPr>
          <p:nvPr/>
        </p:nvSpPr>
        <p:spPr bwMode="auto">
          <a:xfrm>
            <a:off x="7366298" y="3035454"/>
            <a:ext cx="1087013" cy="1087013"/>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2544" name="TextBox 41">
            <a:extLst>
              <a:ext uri="{FF2B5EF4-FFF2-40B4-BE49-F238E27FC236}">
                <a16:creationId xmlns:a16="http://schemas.microsoft.com/office/drawing/2014/main" id="{0D5736BD-402F-41C3-8994-87C79611846A}"/>
              </a:ext>
            </a:extLst>
          </p:cNvPr>
          <p:cNvSpPr txBox="1">
            <a:spLocks noChangeArrowheads="1"/>
          </p:cNvSpPr>
          <p:nvPr/>
        </p:nvSpPr>
        <p:spPr bwMode="auto">
          <a:xfrm>
            <a:off x="7548790" y="3256030"/>
            <a:ext cx="720444" cy="64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FFFFFF"/>
                </a:solidFill>
                <a:latin typeface="微软雅黑" panose="020B0503020204020204" pitchFamily="34" charset="-122"/>
              </a:rPr>
              <a:t>标题</a:t>
            </a:r>
            <a:endParaRPr lang="en-US" altLang="zh-CN" sz="1799">
              <a:solidFill>
                <a:srgbClr val="FFFFFF"/>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FFFFFF"/>
                </a:solidFill>
                <a:latin typeface="微软雅黑" panose="020B0503020204020204" pitchFamily="34" charset="-122"/>
              </a:rPr>
              <a:t>文本</a:t>
            </a:r>
          </a:p>
        </p:txBody>
      </p:sp>
      <p:cxnSp>
        <p:nvCxnSpPr>
          <p:cNvPr id="22545" name="直接连接符 42">
            <a:extLst>
              <a:ext uri="{FF2B5EF4-FFF2-40B4-BE49-F238E27FC236}">
                <a16:creationId xmlns:a16="http://schemas.microsoft.com/office/drawing/2014/main" id="{3743B5D2-05B2-4101-9AE6-A06BB3F226FF}"/>
              </a:ext>
            </a:extLst>
          </p:cNvPr>
          <p:cNvCxnSpPr>
            <a:cxnSpLocks noChangeShapeType="1"/>
          </p:cNvCxnSpPr>
          <p:nvPr/>
        </p:nvCxnSpPr>
        <p:spPr bwMode="auto">
          <a:xfrm>
            <a:off x="3883097" y="2430853"/>
            <a:ext cx="631578" cy="6728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546" name="直接连接符 43">
            <a:extLst>
              <a:ext uri="{FF2B5EF4-FFF2-40B4-BE49-F238E27FC236}">
                <a16:creationId xmlns:a16="http://schemas.microsoft.com/office/drawing/2014/main" id="{ACB45271-CB87-400C-9BDC-8D4041A34E4A}"/>
              </a:ext>
            </a:extLst>
          </p:cNvPr>
          <p:cNvCxnSpPr>
            <a:cxnSpLocks noChangeShapeType="1"/>
          </p:cNvCxnSpPr>
          <p:nvPr/>
        </p:nvCxnSpPr>
        <p:spPr bwMode="auto">
          <a:xfrm>
            <a:off x="5865109" y="3592449"/>
            <a:ext cx="125204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547" name="直接连接符 44">
            <a:extLst>
              <a:ext uri="{FF2B5EF4-FFF2-40B4-BE49-F238E27FC236}">
                <a16:creationId xmlns:a16="http://schemas.microsoft.com/office/drawing/2014/main" id="{F1C14F2B-B73C-49D8-B894-96AB5D0EDCAC}"/>
              </a:ext>
            </a:extLst>
          </p:cNvPr>
          <p:cNvCxnSpPr>
            <a:cxnSpLocks noChangeShapeType="1"/>
          </p:cNvCxnSpPr>
          <p:nvPr/>
        </p:nvCxnSpPr>
        <p:spPr bwMode="auto">
          <a:xfrm>
            <a:off x="5057388" y="4465234"/>
            <a:ext cx="0" cy="67601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548" name="TextBox 45">
            <a:extLst>
              <a:ext uri="{FF2B5EF4-FFF2-40B4-BE49-F238E27FC236}">
                <a16:creationId xmlns:a16="http://schemas.microsoft.com/office/drawing/2014/main" id="{F12DAEF2-3114-4C4A-BD5D-6A4B8A76F55F}"/>
              </a:ext>
            </a:extLst>
          </p:cNvPr>
          <p:cNvSpPr txBox="1">
            <a:spLocks noChangeArrowheads="1"/>
          </p:cNvSpPr>
          <p:nvPr/>
        </p:nvSpPr>
        <p:spPr bwMode="auto">
          <a:xfrm>
            <a:off x="4259187" y="1170870"/>
            <a:ext cx="1337740" cy="3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b="1">
                <a:solidFill>
                  <a:srgbClr val="4D4D4D"/>
                </a:solidFill>
                <a:latin typeface="微软雅黑" panose="020B0503020204020204" pitchFamily="34" charset="-122"/>
              </a:rPr>
              <a:t>标题文本一</a:t>
            </a:r>
          </a:p>
        </p:txBody>
      </p:sp>
      <p:sp>
        <p:nvSpPr>
          <p:cNvPr id="22549" name="TextBox 46">
            <a:extLst>
              <a:ext uri="{FF2B5EF4-FFF2-40B4-BE49-F238E27FC236}">
                <a16:creationId xmlns:a16="http://schemas.microsoft.com/office/drawing/2014/main" id="{A8DD7E07-1FDB-4B10-8976-BF268C758C54}"/>
              </a:ext>
            </a:extLst>
          </p:cNvPr>
          <p:cNvSpPr txBox="1">
            <a:spLocks noChangeArrowheads="1"/>
          </p:cNvSpPr>
          <p:nvPr/>
        </p:nvSpPr>
        <p:spPr bwMode="auto">
          <a:xfrm>
            <a:off x="4259187" y="1537439"/>
            <a:ext cx="2967466" cy="829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4D4D4D"/>
                </a:solidFill>
                <a:latin typeface="微软雅黑" panose="020B0503020204020204" pitchFamily="34" charset="-122"/>
              </a:rPr>
              <a:t>文字内容文字内容文字内容文字内容文字内容文字内容文字内容文字内容</a:t>
            </a:r>
          </a:p>
        </p:txBody>
      </p:sp>
      <p:sp>
        <p:nvSpPr>
          <p:cNvPr id="22550" name="TextBox 47">
            <a:extLst>
              <a:ext uri="{FF2B5EF4-FFF2-40B4-BE49-F238E27FC236}">
                <a16:creationId xmlns:a16="http://schemas.microsoft.com/office/drawing/2014/main" id="{6663268A-2734-4D22-B0AF-82B68C82B9C0}"/>
              </a:ext>
            </a:extLst>
          </p:cNvPr>
          <p:cNvSpPr txBox="1">
            <a:spLocks noChangeArrowheads="1"/>
          </p:cNvSpPr>
          <p:nvPr/>
        </p:nvSpPr>
        <p:spPr bwMode="auto">
          <a:xfrm>
            <a:off x="7315518" y="4430322"/>
            <a:ext cx="1339327" cy="3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b="1">
                <a:solidFill>
                  <a:srgbClr val="4D4D4D"/>
                </a:solidFill>
                <a:latin typeface="微软雅黑" panose="020B0503020204020204" pitchFamily="34" charset="-122"/>
              </a:rPr>
              <a:t>标题文本二</a:t>
            </a:r>
          </a:p>
        </p:txBody>
      </p:sp>
      <p:sp>
        <p:nvSpPr>
          <p:cNvPr id="22551" name="TextBox 48">
            <a:extLst>
              <a:ext uri="{FF2B5EF4-FFF2-40B4-BE49-F238E27FC236}">
                <a16:creationId xmlns:a16="http://schemas.microsoft.com/office/drawing/2014/main" id="{445EBF88-C7B2-4E87-8010-408E45F63D5B}"/>
              </a:ext>
            </a:extLst>
          </p:cNvPr>
          <p:cNvSpPr txBox="1">
            <a:spLocks noChangeArrowheads="1"/>
          </p:cNvSpPr>
          <p:nvPr/>
        </p:nvSpPr>
        <p:spPr bwMode="auto">
          <a:xfrm>
            <a:off x="6685527" y="4803238"/>
            <a:ext cx="2967466" cy="83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4D4D4D"/>
                </a:solidFill>
                <a:latin typeface="微软雅黑" panose="020B0503020204020204" pitchFamily="34" charset="-122"/>
              </a:rPr>
              <a:t>文字内容文字内容文字内容文字内容文字内容文字内容文字内容文字内容</a:t>
            </a:r>
          </a:p>
        </p:txBody>
      </p:sp>
      <p:sp>
        <p:nvSpPr>
          <p:cNvPr id="22552" name="TextBox 49">
            <a:extLst>
              <a:ext uri="{FF2B5EF4-FFF2-40B4-BE49-F238E27FC236}">
                <a16:creationId xmlns:a16="http://schemas.microsoft.com/office/drawing/2014/main" id="{8172136E-A7CF-44D7-84C6-1AF017ED8000}"/>
              </a:ext>
            </a:extLst>
          </p:cNvPr>
          <p:cNvSpPr txBox="1">
            <a:spLocks noChangeArrowheads="1"/>
          </p:cNvSpPr>
          <p:nvPr/>
        </p:nvSpPr>
        <p:spPr bwMode="auto">
          <a:xfrm>
            <a:off x="2591376" y="4866713"/>
            <a:ext cx="1339327" cy="36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b="1">
                <a:solidFill>
                  <a:srgbClr val="4D4D4D"/>
                </a:solidFill>
                <a:latin typeface="微软雅黑" panose="020B0503020204020204" pitchFamily="34" charset="-122"/>
              </a:rPr>
              <a:t>标题文本三</a:t>
            </a:r>
          </a:p>
        </p:txBody>
      </p:sp>
      <p:sp>
        <p:nvSpPr>
          <p:cNvPr id="22553" name="TextBox 50">
            <a:extLst>
              <a:ext uri="{FF2B5EF4-FFF2-40B4-BE49-F238E27FC236}">
                <a16:creationId xmlns:a16="http://schemas.microsoft.com/office/drawing/2014/main" id="{81E457BB-560E-4D58-AB3A-84B4BE223D1C}"/>
              </a:ext>
            </a:extLst>
          </p:cNvPr>
          <p:cNvSpPr txBox="1">
            <a:spLocks noChangeArrowheads="1"/>
          </p:cNvSpPr>
          <p:nvPr/>
        </p:nvSpPr>
        <p:spPr bwMode="auto">
          <a:xfrm>
            <a:off x="1831260" y="5238044"/>
            <a:ext cx="2334301" cy="1077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4D4D4D"/>
                </a:solidFill>
                <a:latin typeface="微软雅黑" panose="020B0503020204020204" pitchFamily="34" charset="-122"/>
              </a:rPr>
              <a:t>文字内容文字内容文字内容文字内容文字内容文字内容文字内容文字内容</a:t>
            </a:r>
          </a:p>
        </p:txBody>
      </p:sp>
    </p:spTree>
    <p:extLst>
      <p:ext uri="{BB962C8B-B14F-4D97-AF65-F5344CB8AC3E}">
        <p14:creationId xmlns:p14="http://schemas.microsoft.com/office/powerpoint/2010/main" val="1016561564"/>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22531"/>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22531"/>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22532"/>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22532"/>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2530"/>
                                        </p:tgtEl>
                                        <p:attrNameLst>
                                          <p:attrName>style.visibility</p:attrName>
                                        </p:attrNameLst>
                                      </p:cBhvr>
                                      <p:to>
                                        <p:strVal val="visible"/>
                                      </p:to>
                                    </p:set>
                                    <p:animEffect transition="in" filter="barn(outVertical)">
                                      <p:cBhvr>
                                        <p:cTn id="15" dur="500"/>
                                        <p:tgtEl>
                                          <p:spTgt spid="22530"/>
                                        </p:tgtEl>
                                      </p:cBhvr>
                                    </p:animEffect>
                                  </p:childTnLst>
                                </p:cTn>
                              </p:par>
                            </p:childTnLst>
                          </p:cTn>
                        </p:par>
                        <p:par>
                          <p:cTn id="16" fill="hold" nodeType="afterGroup">
                            <p:stCondLst>
                              <p:cond delay="500"/>
                            </p:stCondLst>
                            <p:childTnLst>
                              <p:par>
                                <p:cTn id="17" presetID="22" presetClass="entr" presetSubtype="8" fill="hold" nodeType="afterEffect">
                                  <p:stCondLst>
                                    <p:cond delay="0"/>
                                  </p:stCondLst>
                                  <p:childTnLst>
                                    <p:set>
                                      <p:cBhvr>
                                        <p:cTn id="18" dur="1" fill="hold">
                                          <p:stCondLst>
                                            <p:cond delay="0"/>
                                          </p:stCondLst>
                                        </p:cTn>
                                        <p:tgtEl>
                                          <p:spTgt spid="22533"/>
                                        </p:tgtEl>
                                        <p:attrNameLst>
                                          <p:attrName>style.visibility</p:attrName>
                                        </p:attrNameLst>
                                      </p:cBhvr>
                                      <p:to>
                                        <p:strVal val="visible"/>
                                      </p:to>
                                    </p:set>
                                    <p:animEffect transition="in" filter="wipe(left)">
                                      <p:cBhvr>
                                        <p:cTn id="19" dur="500"/>
                                        <p:tgtEl>
                                          <p:spTgt spid="22533"/>
                                        </p:tgtEl>
                                      </p:cBhvr>
                                    </p:animEffect>
                                  </p:childTnLst>
                                </p:cTn>
                              </p:par>
                            </p:childTnLst>
                          </p:cTn>
                        </p:par>
                        <p:par>
                          <p:cTn id="20" fill="hold" nodeType="afterGroup">
                            <p:stCondLst>
                              <p:cond delay="1000"/>
                            </p:stCondLst>
                            <p:childTnLst>
                              <p:par>
                                <p:cTn id="21" presetID="22" presetClass="entr" presetSubtype="1" fill="hold" nodeType="afterEffect">
                                  <p:stCondLst>
                                    <p:cond delay="0"/>
                                  </p:stCondLst>
                                  <p:childTnLst>
                                    <p:set>
                                      <p:cBhvr>
                                        <p:cTn id="22" dur="1" fill="hold">
                                          <p:stCondLst>
                                            <p:cond delay="0"/>
                                          </p:stCondLst>
                                        </p:cTn>
                                        <p:tgtEl>
                                          <p:spTgt spid="22534"/>
                                        </p:tgtEl>
                                        <p:attrNameLst>
                                          <p:attrName>style.visibility</p:attrName>
                                        </p:attrNameLst>
                                      </p:cBhvr>
                                      <p:to>
                                        <p:strVal val="visible"/>
                                      </p:to>
                                    </p:set>
                                    <p:animEffect transition="in" filter="wipe(up)">
                                      <p:cBhvr>
                                        <p:cTn id="23" dur="500"/>
                                        <p:tgtEl>
                                          <p:spTgt spid="22534"/>
                                        </p:tgtEl>
                                      </p:cBhvr>
                                    </p:animEffect>
                                  </p:childTnLst>
                                </p:cTn>
                              </p:par>
                            </p:childTnLst>
                          </p:cTn>
                        </p:par>
                        <p:par>
                          <p:cTn id="24" fill="hold" nodeType="afterGroup">
                            <p:stCondLst>
                              <p:cond delay="1500"/>
                            </p:stCondLst>
                            <p:childTnLst>
                              <p:par>
                                <p:cTn id="25" presetID="22" presetClass="entr" presetSubtype="2" fill="hold" nodeType="afterEffect">
                                  <p:stCondLst>
                                    <p:cond delay="0"/>
                                  </p:stCondLst>
                                  <p:childTnLst>
                                    <p:set>
                                      <p:cBhvr>
                                        <p:cTn id="26" dur="1" fill="hold">
                                          <p:stCondLst>
                                            <p:cond delay="0"/>
                                          </p:stCondLst>
                                        </p:cTn>
                                        <p:tgtEl>
                                          <p:spTgt spid="22535"/>
                                        </p:tgtEl>
                                        <p:attrNameLst>
                                          <p:attrName>style.visibility</p:attrName>
                                        </p:attrNameLst>
                                      </p:cBhvr>
                                      <p:to>
                                        <p:strVal val="visible"/>
                                      </p:to>
                                    </p:set>
                                    <p:animEffect transition="in" filter="wipe(right)">
                                      <p:cBhvr>
                                        <p:cTn id="27" dur="500"/>
                                        <p:tgtEl>
                                          <p:spTgt spid="22535"/>
                                        </p:tgtEl>
                                      </p:cBhvr>
                                    </p:animEffect>
                                  </p:childTnLst>
                                </p:cTn>
                              </p:par>
                            </p:childTnLst>
                          </p:cTn>
                        </p:par>
                        <p:par>
                          <p:cTn id="28" fill="hold" nodeType="afterGroup">
                            <p:stCondLst>
                              <p:cond delay="2000"/>
                            </p:stCondLst>
                            <p:childTnLst>
                              <p:par>
                                <p:cTn id="29" presetID="22" presetClass="entr" presetSubtype="4" fill="hold" nodeType="afterEffect">
                                  <p:stCondLst>
                                    <p:cond delay="0"/>
                                  </p:stCondLst>
                                  <p:childTnLst>
                                    <p:set>
                                      <p:cBhvr>
                                        <p:cTn id="30" dur="1" fill="hold">
                                          <p:stCondLst>
                                            <p:cond delay="0"/>
                                          </p:stCondLst>
                                        </p:cTn>
                                        <p:tgtEl>
                                          <p:spTgt spid="22545"/>
                                        </p:tgtEl>
                                        <p:attrNameLst>
                                          <p:attrName>style.visibility</p:attrName>
                                        </p:attrNameLst>
                                      </p:cBhvr>
                                      <p:to>
                                        <p:strVal val="visible"/>
                                      </p:to>
                                    </p:set>
                                    <p:animEffect transition="in" filter="wipe(down)">
                                      <p:cBhvr>
                                        <p:cTn id="31" dur="500"/>
                                        <p:tgtEl>
                                          <p:spTgt spid="22545"/>
                                        </p:tgtEl>
                                      </p:cBhvr>
                                    </p:animEffect>
                                  </p:childTnLst>
                                </p:cTn>
                              </p:par>
                            </p:childTnLst>
                          </p:cTn>
                        </p:par>
                        <p:par>
                          <p:cTn id="32" fill="hold" nodeType="afterGroup">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22536"/>
                                        </p:tgtEl>
                                        <p:attrNameLst>
                                          <p:attrName>style.visibility</p:attrName>
                                        </p:attrNameLst>
                                      </p:cBhvr>
                                      <p:to>
                                        <p:strVal val="visible"/>
                                      </p:to>
                                    </p:set>
                                    <p:anim calcmode="lin" valueType="num">
                                      <p:cBhvr>
                                        <p:cTn id="35" dur="500" fill="hold"/>
                                        <p:tgtEl>
                                          <p:spTgt spid="22536"/>
                                        </p:tgtEl>
                                        <p:attrNameLst>
                                          <p:attrName>ppt_w</p:attrName>
                                        </p:attrNameLst>
                                      </p:cBhvr>
                                      <p:tavLst>
                                        <p:tav tm="0">
                                          <p:val>
                                            <p:fltVal val="0"/>
                                          </p:val>
                                        </p:tav>
                                        <p:tav tm="100000">
                                          <p:val>
                                            <p:strVal val="#ppt_w"/>
                                          </p:val>
                                        </p:tav>
                                      </p:tavLst>
                                    </p:anim>
                                    <p:anim calcmode="lin" valueType="num">
                                      <p:cBhvr>
                                        <p:cTn id="36" dur="500" fill="hold"/>
                                        <p:tgtEl>
                                          <p:spTgt spid="22536"/>
                                        </p:tgtEl>
                                        <p:attrNameLst>
                                          <p:attrName>ppt_h</p:attrName>
                                        </p:attrNameLst>
                                      </p:cBhvr>
                                      <p:tavLst>
                                        <p:tav tm="0">
                                          <p:val>
                                            <p:fltVal val="0"/>
                                          </p:val>
                                        </p:tav>
                                        <p:tav tm="100000">
                                          <p:val>
                                            <p:strVal val="#ppt_h"/>
                                          </p:val>
                                        </p:tav>
                                      </p:tavLst>
                                    </p:anim>
                                    <p:animEffect transition="in" filter="fade">
                                      <p:cBhvr>
                                        <p:cTn id="37" dur="500"/>
                                        <p:tgtEl>
                                          <p:spTgt spid="2253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2537"/>
                                        </p:tgtEl>
                                        <p:attrNameLst>
                                          <p:attrName>style.visibility</p:attrName>
                                        </p:attrNameLst>
                                      </p:cBhvr>
                                      <p:to>
                                        <p:strVal val="visible"/>
                                      </p:to>
                                    </p:set>
                                    <p:anim calcmode="lin" valueType="num">
                                      <p:cBhvr>
                                        <p:cTn id="40" dur="500" fill="hold"/>
                                        <p:tgtEl>
                                          <p:spTgt spid="22537"/>
                                        </p:tgtEl>
                                        <p:attrNameLst>
                                          <p:attrName>ppt_w</p:attrName>
                                        </p:attrNameLst>
                                      </p:cBhvr>
                                      <p:tavLst>
                                        <p:tav tm="0">
                                          <p:val>
                                            <p:fltVal val="0"/>
                                          </p:val>
                                        </p:tav>
                                        <p:tav tm="100000">
                                          <p:val>
                                            <p:strVal val="#ppt_w"/>
                                          </p:val>
                                        </p:tav>
                                      </p:tavLst>
                                    </p:anim>
                                    <p:anim calcmode="lin" valueType="num">
                                      <p:cBhvr>
                                        <p:cTn id="41" dur="500" fill="hold"/>
                                        <p:tgtEl>
                                          <p:spTgt spid="22537"/>
                                        </p:tgtEl>
                                        <p:attrNameLst>
                                          <p:attrName>ppt_h</p:attrName>
                                        </p:attrNameLst>
                                      </p:cBhvr>
                                      <p:tavLst>
                                        <p:tav tm="0">
                                          <p:val>
                                            <p:fltVal val="0"/>
                                          </p:val>
                                        </p:tav>
                                        <p:tav tm="100000">
                                          <p:val>
                                            <p:strVal val="#ppt_h"/>
                                          </p:val>
                                        </p:tav>
                                      </p:tavLst>
                                    </p:anim>
                                    <p:animEffect transition="in" filter="fade">
                                      <p:cBhvr>
                                        <p:cTn id="42" dur="500"/>
                                        <p:tgtEl>
                                          <p:spTgt spid="2253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2538"/>
                                        </p:tgtEl>
                                        <p:attrNameLst>
                                          <p:attrName>style.visibility</p:attrName>
                                        </p:attrNameLst>
                                      </p:cBhvr>
                                      <p:to>
                                        <p:strVal val="visible"/>
                                      </p:to>
                                    </p:set>
                                    <p:anim calcmode="lin" valueType="num">
                                      <p:cBhvr>
                                        <p:cTn id="45" dur="500" fill="hold"/>
                                        <p:tgtEl>
                                          <p:spTgt spid="22538"/>
                                        </p:tgtEl>
                                        <p:attrNameLst>
                                          <p:attrName>ppt_w</p:attrName>
                                        </p:attrNameLst>
                                      </p:cBhvr>
                                      <p:tavLst>
                                        <p:tav tm="0">
                                          <p:val>
                                            <p:fltVal val="0"/>
                                          </p:val>
                                        </p:tav>
                                        <p:tav tm="100000">
                                          <p:val>
                                            <p:strVal val="#ppt_w"/>
                                          </p:val>
                                        </p:tav>
                                      </p:tavLst>
                                    </p:anim>
                                    <p:anim calcmode="lin" valueType="num">
                                      <p:cBhvr>
                                        <p:cTn id="46" dur="500" fill="hold"/>
                                        <p:tgtEl>
                                          <p:spTgt spid="22538"/>
                                        </p:tgtEl>
                                        <p:attrNameLst>
                                          <p:attrName>ppt_h</p:attrName>
                                        </p:attrNameLst>
                                      </p:cBhvr>
                                      <p:tavLst>
                                        <p:tav tm="0">
                                          <p:val>
                                            <p:fltVal val="0"/>
                                          </p:val>
                                        </p:tav>
                                        <p:tav tm="100000">
                                          <p:val>
                                            <p:strVal val="#ppt_h"/>
                                          </p:val>
                                        </p:tav>
                                      </p:tavLst>
                                    </p:anim>
                                    <p:animEffect transition="in" filter="fade">
                                      <p:cBhvr>
                                        <p:cTn id="47" dur="500"/>
                                        <p:tgtEl>
                                          <p:spTgt spid="22538"/>
                                        </p:tgtEl>
                                      </p:cBhvr>
                                    </p:animEffect>
                                  </p:childTnLst>
                                </p:cTn>
                              </p:par>
                            </p:childTnLst>
                          </p:cTn>
                        </p:par>
                        <p:par>
                          <p:cTn id="48" fill="hold" nodeType="afterGroup">
                            <p:stCondLst>
                              <p:cond delay="3000"/>
                            </p:stCondLst>
                            <p:childTnLst>
                              <p:par>
                                <p:cTn id="49" presetID="31" presetClass="entr" presetSubtype="0" fill="hold" grpId="0" nodeType="afterEffect">
                                  <p:stCondLst>
                                    <p:cond delay="0"/>
                                  </p:stCondLst>
                                  <p:childTnLst>
                                    <p:set>
                                      <p:cBhvr>
                                        <p:cTn id="50" dur="1" fill="hold">
                                          <p:stCondLst>
                                            <p:cond delay="0"/>
                                          </p:stCondLst>
                                        </p:cTn>
                                        <p:tgtEl>
                                          <p:spTgt spid="22548"/>
                                        </p:tgtEl>
                                        <p:attrNameLst>
                                          <p:attrName>style.visibility</p:attrName>
                                        </p:attrNameLst>
                                      </p:cBhvr>
                                      <p:to>
                                        <p:strVal val="visible"/>
                                      </p:to>
                                    </p:set>
                                    <p:anim calcmode="lin" valueType="num">
                                      <p:cBhvr>
                                        <p:cTn id="51" dur="500" fill="hold"/>
                                        <p:tgtEl>
                                          <p:spTgt spid="22548"/>
                                        </p:tgtEl>
                                        <p:attrNameLst>
                                          <p:attrName>ppt_w</p:attrName>
                                        </p:attrNameLst>
                                      </p:cBhvr>
                                      <p:tavLst>
                                        <p:tav tm="0">
                                          <p:val>
                                            <p:fltVal val="0"/>
                                          </p:val>
                                        </p:tav>
                                        <p:tav tm="100000">
                                          <p:val>
                                            <p:strVal val="#ppt_w"/>
                                          </p:val>
                                        </p:tav>
                                      </p:tavLst>
                                    </p:anim>
                                    <p:anim calcmode="lin" valueType="num">
                                      <p:cBhvr>
                                        <p:cTn id="52" dur="500" fill="hold"/>
                                        <p:tgtEl>
                                          <p:spTgt spid="22548"/>
                                        </p:tgtEl>
                                        <p:attrNameLst>
                                          <p:attrName>ppt_h</p:attrName>
                                        </p:attrNameLst>
                                      </p:cBhvr>
                                      <p:tavLst>
                                        <p:tav tm="0">
                                          <p:val>
                                            <p:fltVal val="0"/>
                                          </p:val>
                                        </p:tav>
                                        <p:tav tm="100000">
                                          <p:val>
                                            <p:strVal val="#ppt_h"/>
                                          </p:val>
                                        </p:tav>
                                      </p:tavLst>
                                    </p:anim>
                                    <p:anim calcmode="lin" valueType="num">
                                      <p:cBhvr>
                                        <p:cTn id="53" dur="500" fill="hold"/>
                                        <p:tgtEl>
                                          <p:spTgt spid="22548"/>
                                        </p:tgtEl>
                                        <p:attrNameLst>
                                          <p:attrName>style.rotation</p:attrName>
                                        </p:attrNameLst>
                                      </p:cBhvr>
                                      <p:tavLst>
                                        <p:tav tm="0">
                                          <p:val>
                                            <p:fltVal val="90"/>
                                          </p:val>
                                        </p:tav>
                                        <p:tav tm="100000">
                                          <p:val>
                                            <p:fltVal val="0"/>
                                          </p:val>
                                        </p:tav>
                                      </p:tavLst>
                                    </p:anim>
                                    <p:animEffect transition="in" filter="fade">
                                      <p:cBhvr>
                                        <p:cTn id="54" dur="500"/>
                                        <p:tgtEl>
                                          <p:spTgt spid="22548"/>
                                        </p:tgtEl>
                                      </p:cBhvr>
                                    </p:animEffect>
                                  </p:childTnLst>
                                </p:cTn>
                              </p:par>
                            </p:childTnLst>
                          </p:cTn>
                        </p:par>
                        <p:par>
                          <p:cTn id="55" fill="hold" nodeType="afterGroup">
                            <p:stCondLst>
                              <p:cond delay="3500"/>
                            </p:stCondLst>
                            <p:childTnLst>
                              <p:par>
                                <p:cTn id="56" presetID="22" presetClass="entr" presetSubtype="1" fill="hold" grpId="0" nodeType="afterEffect">
                                  <p:stCondLst>
                                    <p:cond delay="0"/>
                                  </p:stCondLst>
                                  <p:childTnLst>
                                    <p:set>
                                      <p:cBhvr>
                                        <p:cTn id="57" dur="1" fill="hold">
                                          <p:stCondLst>
                                            <p:cond delay="0"/>
                                          </p:stCondLst>
                                        </p:cTn>
                                        <p:tgtEl>
                                          <p:spTgt spid="22549"/>
                                        </p:tgtEl>
                                        <p:attrNameLst>
                                          <p:attrName>style.visibility</p:attrName>
                                        </p:attrNameLst>
                                      </p:cBhvr>
                                      <p:to>
                                        <p:strVal val="visible"/>
                                      </p:to>
                                    </p:set>
                                    <p:animEffect transition="in" filter="wipe(up)">
                                      <p:cBhvr>
                                        <p:cTn id="58" dur="500"/>
                                        <p:tgtEl>
                                          <p:spTgt spid="22549"/>
                                        </p:tgtEl>
                                      </p:cBhvr>
                                    </p:animEffect>
                                  </p:childTnLst>
                                </p:cTn>
                              </p:par>
                            </p:childTnLst>
                          </p:cTn>
                        </p:par>
                        <p:par>
                          <p:cTn id="59" fill="hold" nodeType="afterGroup">
                            <p:stCondLst>
                              <p:cond delay="4000"/>
                            </p:stCondLst>
                            <p:childTnLst>
                              <p:par>
                                <p:cTn id="60" presetID="22" presetClass="entr" presetSubtype="8" fill="hold" nodeType="afterEffect">
                                  <p:stCondLst>
                                    <p:cond delay="0"/>
                                  </p:stCondLst>
                                  <p:childTnLst>
                                    <p:set>
                                      <p:cBhvr>
                                        <p:cTn id="61" dur="1" fill="hold">
                                          <p:stCondLst>
                                            <p:cond delay="0"/>
                                          </p:stCondLst>
                                        </p:cTn>
                                        <p:tgtEl>
                                          <p:spTgt spid="22546"/>
                                        </p:tgtEl>
                                        <p:attrNameLst>
                                          <p:attrName>style.visibility</p:attrName>
                                        </p:attrNameLst>
                                      </p:cBhvr>
                                      <p:to>
                                        <p:strVal val="visible"/>
                                      </p:to>
                                    </p:set>
                                    <p:animEffect transition="in" filter="wipe(left)">
                                      <p:cBhvr>
                                        <p:cTn id="62" dur="500"/>
                                        <p:tgtEl>
                                          <p:spTgt spid="22546"/>
                                        </p:tgtEl>
                                      </p:cBhvr>
                                    </p:animEffect>
                                  </p:childTnLst>
                                </p:cTn>
                              </p:par>
                            </p:childTnLst>
                          </p:cTn>
                        </p:par>
                        <p:par>
                          <p:cTn id="63" fill="hold" nodeType="afterGroup">
                            <p:stCondLst>
                              <p:cond delay="4500"/>
                            </p:stCondLst>
                            <p:childTnLst>
                              <p:par>
                                <p:cTn id="64" presetID="10" presetClass="entr" presetSubtype="0" fill="hold" grpId="0" nodeType="afterEffect">
                                  <p:stCondLst>
                                    <p:cond delay="0"/>
                                  </p:stCondLst>
                                  <p:childTnLst>
                                    <p:set>
                                      <p:cBhvr>
                                        <p:cTn id="65" dur="1" fill="hold">
                                          <p:stCondLst>
                                            <p:cond delay="0"/>
                                          </p:stCondLst>
                                        </p:cTn>
                                        <p:tgtEl>
                                          <p:spTgt spid="22542"/>
                                        </p:tgtEl>
                                        <p:attrNameLst>
                                          <p:attrName>style.visibility</p:attrName>
                                        </p:attrNameLst>
                                      </p:cBhvr>
                                      <p:to>
                                        <p:strVal val="visible"/>
                                      </p:to>
                                    </p:set>
                                    <p:anim calcmode="lin" valueType="num">
                                      <p:cBhvr>
                                        <p:cTn id="66" dur="500" fill="hold"/>
                                        <p:tgtEl>
                                          <p:spTgt spid="22542"/>
                                        </p:tgtEl>
                                        <p:attrNameLst>
                                          <p:attrName>ppt_w</p:attrName>
                                        </p:attrNameLst>
                                      </p:cBhvr>
                                      <p:tavLst>
                                        <p:tav tm="0">
                                          <p:val>
                                            <p:fltVal val="0"/>
                                          </p:val>
                                        </p:tav>
                                        <p:tav tm="100000">
                                          <p:val>
                                            <p:strVal val="#ppt_w"/>
                                          </p:val>
                                        </p:tav>
                                      </p:tavLst>
                                    </p:anim>
                                    <p:anim calcmode="lin" valueType="num">
                                      <p:cBhvr>
                                        <p:cTn id="67" dur="500" fill="hold"/>
                                        <p:tgtEl>
                                          <p:spTgt spid="22542"/>
                                        </p:tgtEl>
                                        <p:attrNameLst>
                                          <p:attrName>ppt_h</p:attrName>
                                        </p:attrNameLst>
                                      </p:cBhvr>
                                      <p:tavLst>
                                        <p:tav tm="0">
                                          <p:val>
                                            <p:fltVal val="0"/>
                                          </p:val>
                                        </p:tav>
                                        <p:tav tm="100000">
                                          <p:val>
                                            <p:strVal val="#ppt_h"/>
                                          </p:val>
                                        </p:tav>
                                      </p:tavLst>
                                    </p:anim>
                                    <p:animEffect transition="in" filter="fade">
                                      <p:cBhvr>
                                        <p:cTn id="68" dur="500"/>
                                        <p:tgtEl>
                                          <p:spTgt spid="22542"/>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2543"/>
                                        </p:tgtEl>
                                        <p:attrNameLst>
                                          <p:attrName>style.visibility</p:attrName>
                                        </p:attrNameLst>
                                      </p:cBhvr>
                                      <p:to>
                                        <p:strVal val="visible"/>
                                      </p:to>
                                    </p:set>
                                    <p:anim calcmode="lin" valueType="num">
                                      <p:cBhvr>
                                        <p:cTn id="71" dur="500" fill="hold"/>
                                        <p:tgtEl>
                                          <p:spTgt spid="22543"/>
                                        </p:tgtEl>
                                        <p:attrNameLst>
                                          <p:attrName>ppt_w</p:attrName>
                                        </p:attrNameLst>
                                      </p:cBhvr>
                                      <p:tavLst>
                                        <p:tav tm="0">
                                          <p:val>
                                            <p:fltVal val="0"/>
                                          </p:val>
                                        </p:tav>
                                        <p:tav tm="100000">
                                          <p:val>
                                            <p:strVal val="#ppt_w"/>
                                          </p:val>
                                        </p:tav>
                                      </p:tavLst>
                                    </p:anim>
                                    <p:anim calcmode="lin" valueType="num">
                                      <p:cBhvr>
                                        <p:cTn id="72" dur="500" fill="hold"/>
                                        <p:tgtEl>
                                          <p:spTgt spid="22543"/>
                                        </p:tgtEl>
                                        <p:attrNameLst>
                                          <p:attrName>ppt_h</p:attrName>
                                        </p:attrNameLst>
                                      </p:cBhvr>
                                      <p:tavLst>
                                        <p:tav tm="0">
                                          <p:val>
                                            <p:fltVal val="0"/>
                                          </p:val>
                                        </p:tav>
                                        <p:tav tm="100000">
                                          <p:val>
                                            <p:strVal val="#ppt_h"/>
                                          </p:val>
                                        </p:tav>
                                      </p:tavLst>
                                    </p:anim>
                                    <p:animEffect transition="in" filter="fade">
                                      <p:cBhvr>
                                        <p:cTn id="73" dur="500"/>
                                        <p:tgtEl>
                                          <p:spTgt spid="22543"/>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2544"/>
                                        </p:tgtEl>
                                        <p:attrNameLst>
                                          <p:attrName>style.visibility</p:attrName>
                                        </p:attrNameLst>
                                      </p:cBhvr>
                                      <p:to>
                                        <p:strVal val="visible"/>
                                      </p:to>
                                    </p:set>
                                    <p:anim calcmode="lin" valueType="num">
                                      <p:cBhvr>
                                        <p:cTn id="76" dur="500" fill="hold"/>
                                        <p:tgtEl>
                                          <p:spTgt spid="22544"/>
                                        </p:tgtEl>
                                        <p:attrNameLst>
                                          <p:attrName>ppt_w</p:attrName>
                                        </p:attrNameLst>
                                      </p:cBhvr>
                                      <p:tavLst>
                                        <p:tav tm="0">
                                          <p:val>
                                            <p:fltVal val="0"/>
                                          </p:val>
                                        </p:tav>
                                        <p:tav tm="100000">
                                          <p:val>
                                            <p:strVal val="#ppt_w"/>
                                          </p:val>
                                        </p:tav>
                                      </p:tavLst>
                                    </p:anim>
                                    <p:anim calcmode="lin" valueType="num">
                                      <p:cBhvr>
                                        <p:cTn id="77" dur="500" fill="hold"/>
                                        <p:tgtEl>
                                          <p:spTgt spid="22544"/>
                                        </p:tgtEl>
                                        <p:attrNameLst>
                                          <p:attrName>ppt_h</p:attrName>
                                        </p:attrNameLst>
                                      </p:cBhvr>
                                      <p:tavLst>
                                        <p:tav tm="0">
                                          <p:val>
                                            <p:fltVal val="0"/>
                                          </p:val>
                                        </p:tav>
                                        <p:tav tm="100000">
                                          <p:val>
                                            <p:strVal val="#ppt_h"/>
                                          </p:val>
                                        </p:tav>
                                      </p:tavLst>
                                    </p:anim>
                                    <p:animEffect transition="in" filter="fade">
                                      <p:cBhvr>
                                        <p:cTn id="78" dur="500"/>
                                        <p:tgtEl>
                                          <p:spTgt spid="22544"/>
                                        </p:tgtEl>
                                      </p:cBhvr>
                                    </p:animEffect>
                                  </p:childTnLst>
                                </p:cTn>
                              </p:par>
                            </p:childTnLst>
                          </p:cTn>
                        </p:par>
                        <p:par>
                          <p:cTn id="79" fill="hold" nodeType="afterGroup">
                            <p:stCondLst>
                              <p:cond delay="5000"/>
                            </p:stCondLst>
                            <p:childTnLst>
                              <p:par>
                                <p:cTn id="80" presetID="31" presetClass="entr" presetSubtype="0" fill="hold" grpId="0" nodeType="afterEffect">
                                  <p:stCondLst>
                                    <p:cond delay="0"/>
                                  </p:stCondLst>
                                  <p:childTnLst>
                                    <p:set>
                                      <p:cBhvr>
                                        <p:cTn id="81" dur="1" fill="hold">
                                          <p:stCondLst>
                                            <p:cond delay="0"/>
                                          </p:stCondLst>
                                        </p:cTn>
                                        <p:tgtEl>
                                          <p:spTgt spid="22550"/>
                                        </p:tgtEl>
                                        <p:attrNameLst>
                                          <p:attrName>style.visibility</p:attrName>
                                        </p:attrNameLst>
                                      </p:cBhvr>
                                      <p:to>
                                        <p:strVal val="visible"/>
                                      </p:to>
                                    </p:set>
                                    <p:anim calcmode="lin" valueType="num">
                                      <p:cBhvr>
                                        <p:cTn id="82" dur="500" fill="hold"/>
                                        <p:tgtEl>
                                          <p:spTgt spid="22550"/>
                                        </p:tgtEl>
                                        <p:attrNameLst>
                                          <p:attrName>ppt_w</p:attrName>
                                        </p:attrNameLst>
                                      </p:cBhvr>
                                      <p:tavLst>
                                        <p:tav tm="0">
                                          <p:val>
                                            <p:fltVal val="0"/>
                                          </p:val>
                                        </p:tav>
                                        <p:tav tm="100000">
                                          <p:val>
                                            <p:strVal val="#ppt_w"/>
                                          </p:val>
                                        </p:tav>
                                      </p:tavLst>
                                    </p:anim>
                                    <p:anim calcmode="lin" valueType="num">
                                      <p:cBhvr>
                                        <p:cTn id="83" dur="500" fill="hold"/>
                                        <p:tgtEl>
                                          <p:spTgt spid="22550"/>
                                        </p:tgtEl>
                                        <p:attrNameLst>
                                          <p:attrName>ppt_h</p:attrName>
                                        </p:attrNameLst>
                                      </p:cBhvr>
                                      <p:tavLst>
                                        <p:tav tm="0">
                                          <p:val>
                                            <p:fltVal val="0"/>
                                          </p:val>
                                        </p:tav>
                                        <p:tav tm="100000">
                                          <p:val>
                                            <p:strVal val="#ppt_h"/>
                                          </p:val>
                                        </p:tav>
                                      </p:tavLst>
                                    </p:anim>
                                    <p:anim calcmode="lin" valueType="num">
                                      <p:cBhvr>
                                        <p:cTn id="84" dur="500" fill="hold"/>
                                        <p:tgtEl>
                                          <p:spTgt spid="22550"/>
                                        </p:tgtEl>
                                        <p:attrNameLst>
                                          <p:attrName>style.rotation</p:attrName>
                                        </p:attrNameLst>
                                      </p:cBhvr>
                                      <p:tavLst>
                                        <p:tav tm="0">
                                          <p:val>
                                            <p:fltVal val="90"/>
                                          </p:val>
                                        </p:tav>
                                        <p:tav tm="100000">
                                          <p:val>
                                            <p:fltVal val="0"/>
                                          </p:val>
                                        </p:tav>
                                      </p:tavLst>
                                    </p:anim>
                                    <p:animEffect transition="in" filter="fade">
                                      <p:cBhvr>
                                        <p:cTn id="85" dur="500"/>
                                        <p:tgtEl>
                                          <p:spTgt spid="22550"/>
                                        </p:tgtEl>
                                      </p:cBhvr>
                                    </p:animEffect>
                                  </p:childTnLst>
                                </p:cTn>
                              </p:par>
                            </p:childTnLst>
                          </p:cTn>
                        </p:par>
                        <p:par>
                          <p:cTn id="86" fill="hold" nodeType="afterGroup">
                            <p:stCondLst>
                              <p:cond delay="5500"/>
                            </p:stCondLst>
                            <p:childTnLst>
                              <p:par>
                                <p:cTn id="87" presetID="22" presetClass="entr" presetSubtype="1" fill="hold" grpId="0" nodeType="afterEffect">
                                  <p:stCondLst>
                                    <p:cond delay="0"/>
                                  </p:stCondLst>
                                  <p:childTnLst>
                                    <p:set>
                                      <p:cBhvr>
                                        <p:cTn id="88" dur="1" fill="hold">
                                          <p:stCondLst>
                                            <p:cond delay="0"/>
                                          </p:stCondLst>
                                        </p:cTn>
                                        <p:tgtEl>
                                          <p:spTgt spid="22551"/>
                                        </p:tgtEl>
                                        <p:attrNameLst>
                                          <p:attrName>style.visibility</p:attrName>
                                        </p:attrNameLst>
                                      </p:cBhvr>
                                      <p:to>
                                        <p:strVal val="visible"/>
                                      </p:to>
                                    </p:set>
                                    <p:animEffect transition="in" filter="wipe(up)">
                                      <p:cBhvr>
                                        <p:cTn id="89" dur="500"/>
                                        <p:tgtEl>
                                          <p:spTgt spid="22551"/>
                                        </p:tgtEl>
                                      </p:cBhvr>
                                    </p:animEffect>
                                  </p:childTnLst>
                                </p:cTn>
                              </p:par>
                            </p:childTnLst>
                          </p:cTn>
                        </p:par>
                        <p:par>
                          <p:cTn id="90" fill="hold" nodeType="afterGroup">
                            <p:stCondLst>
                              <p:cond delay="6000"/>
                            </p:stCondLst>
                            <p:childTnLst>
                              <p:par>
                                <p:cTn id="91" presetID="22" presetClass="entr" presetSubtype="1" fill="hold" nodeType="afterEffect">
                                  <p:stCondLst>
                                    <p:cond delay="0"/>
                                  </p:stCondLst>
                                  <p:childTnLst>
                                    <p:set>
                                      <p:cBhvr>
                                        <p:cTn id="92" dur="1" fill="hold">
                                          <p:stCondLst>
                                            <p:cond delay="0"/>
                                          </p:stCondLst>
                                        </p:cTn>
                                        <p:tgtEl>
                                          <p:spTgt spid="22547"/>
                                        </p:tgtEl>
                                        <p:attrNameLst>
                                          <p:attrName>style.visibility</p:attrName>
                                        </p:attrNameLst>
                                      </p:cBhvr>
                                      <p:to>
                                        <p:strVal val="visible"/>
                                      </p:to>
                                    </p:set>
                                    <p:animEffect transition="in" filter="wipe(up)">
                                      <p:cBhvr>
                                        <p:cTn id="93" dur="500"/>
                                        <p:tgtEl>
                                          <p:spTgt spid="22547"/>
                                        </p:tgtEl>
                                      </p:cBhvr>
                                    </p:animEffect>
                                  </p:childTnLst>
                                </p:cTn>
                              </p:par>
                            </p:childTnLst>
                          </p:cTn>
                        </p:par>
                        <p:par>
                          <p:cTn id="94" fill="hold" nodeType="afterGroup">
                            <p:stCondLst>
                              <p:cond delay="6500"/>
                            </p:stCondLst>
                            <p:childTnLst>
                              <p:par>
                                <p:cTn id="95" presetID="10" presetClass="entr" presetSubtype="0" fill="hold" grpId="0" nodeType="afterEffect">
                                  <p:stCondLst>
                                    <p:cond delay="0"/>
                                  </p:stCondLst>
                                  <p:childTnLst>
                                    <p:set>
                                      <p:cBhvr>
                                        <p:cTn id="96" dur="1" fill="hold">
                                          <p:stCondLst>
                                            <p:cond delay="0"/>
                                          </p:stCondLst>
                                        </p:cTn>
                                        <p:tgtEl>
                                          <p:spTgt spid="22539"/>
                                        </p:tgtEl>
                                        <p:attrNameLst>
                                          <p:attrName>style.visibility</p:attrName>
                                        </p:attrNameLst>
                                      </p:cBhvr>
                                      <p:to>
                                        <p:strVal val="visible"/>
                                      </p:to>
                                    </p:set>
                                    <p:anim calcmode="lin" valueType="num">
                                      <p:cBhvr>
                                        <p:cTn id="97" dur="500" fill="hold"/>
                                        <p:tgtEl>
                                          <p:spTgt spid="22539"/>
                                        </p:tgtEl>
                                        <p:attrNameLst>
                                          <p:attrName>ppt_w</p:attrName>
                                        </p:attrNameLst>
                                      </p:cBhvr>
                                      <p:tavLst>
                                        <p:tav tm="0">
                                          <p:val>
                                            <p:fltVal val="0"/>
                                          </p:val>
                                        </p:tav>
                                        <p:tav tm="100000">
                                          <p:val>
                                            <p:strVal val="#ppt_w"/>
                                          </p:val>
                                        </p:tav>
                                      </p:tavLst>
                                    </p:anim>
                                    <p:anim calcmode="lin" valueType="num">
                                      <p:cBhvr>
                                        <p:cTn id="98" dur="500" fill="hold"/>
                                        <p:tgtEl>
                                          <p:spTgt spid="22539"/>
                                        </p:tgtEl>
                                        <p:attrNameLst>
                                          <p:attrName>ppt_h</p:attrName>
                                        </p:attrNameLst>
                                      </p:cBhvr>
                                      <p:tavLst>
                                        <p:tav tm="0">
                                          <p:val>
                                            <p:fltVal val="0"/>
                                          </p:val>
                                        </p:tav>
                                        <p:tav tm="100000">
                                          <p:val>
                                            <p:strVal val="#ppt_h"/>
                                          </p:val>
                                        </p:tav>
                                      </p:tavLst>
                                    </p:anim>
                                    <p:animEffect transition="in" filter="fade">
                                      <p:cBhvr>
                                        <p:cTn id="99" dur="500"/>
                                        <p:tgtEl>
                                          <p:spTgt spid="22539"/>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22540"/>
                                        </p:tgtEl>
                                        <p:attrNameLst>
                                          <p:attrName>style.visibility</p:attrName>
                                        </p:attrNameLst>
                                      </p:cBhvr>
                                      <p:to>
                                        <p:strVal val="visible"/>
                                      </p:to>
                                    </p:set>
                                    <p:anim calcmode="lin" valueType="num">
                                      <p:cBhvr>
                                        <p:cTn id="102" dur="500" fill="hold"/>
                                        <p:tgtEl>
                                          <p:spTgt spid="22540"/>
                                        </p:tgtEl>
                                        <p:attrNameLst>
                                          <p:attrName>ppt_w</p:attrName>
                                        </p:attrNameLst>
                                      </p:cBhvr>
                                      <p:tavLst>
                                        <p:tav tm="0">
                                          <p:val>
                                            <p:fltVal val="0"/>
                                          </p:val>
                                        </p:tav>
                                        <p:tav tm="100000">
                                          <p:val>
                                            <p:strVal val="#ppt_w"/>
                                          </p:val>
                                        </p:tav>
                                      </p:tavLst>
                                    </p:anim>
                                    <p:anim calcmode="lin" valueType="num">
                                      <p:cBhvr>
                                        <p:cTn id="103" dur="500" fill="hold"/>
                                        <p:tgtEl>
                                          <p:spTgt spid="22540"/>
                                        </p:tgtEl>
                                        <p:attrNameLst>
                                          <p:attrName>ppt_h</p:attrName>
                                        </p:attrNameLst>
                                      </p:cBhvr>
                                      <p:tavLst>
                                        <p:tav tm="0">
                                          <p:val>
                                            <p:fltVal val="0"/>
                                          </p:val>
                                        </p:tav>
                                        <p:tav tm="100000">
                                          <p:val>
                                            <p:strVal val="#ppt_h"/>
                                          </p:val>
                                        </p:tav>
                                      </p:tavLst>
                                    </p:anim>
                                    <p:animEffect transition="in" filter="fade">
                                      <p:cBhvr>
                                        <p:cTn id="104" dur="500"/>
                                        <p:tgtEl>
                                          <p:spTgt spid="22540"/>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22541"/>
                                        </p:tgtEl>
                                        <p:attrNameLst>
                                          <p:attrName>style.visibility</p:attrName>
                                        </p:attrNameLst>
                                      </p:cBhvr>
                                      <p:to>
                                        <p:strVal val="visible"/>
                                      </p:to>
                                    </p:set>
                                    <p:anim calcmode="lin" valueType="num">
                                      <p:cBhvr>
                                        <p:cTn id="107" dur="500" fill="hold"/>
                                        <p:tgtEl>
                                          <p:spTgt spid="22541"/>
                                        </p:tgtEl>
                                        <p:attrNameLst>
                                          <p:attrName>ppt_w</p:attrName>
                                        </p:attrNameLst>
                                      </p:cBhvr>
                                      <p:tavLst>
                                        <p:tav tm="0">
                                          <p:val>
                                            <p:fltVal val="0"/>
                                          </p:val>
                                        </p:tav>
                                        <p:tav tm="100000">
                                          <p:val>
                                            <p:strVal val="#ppt_w"/>
                                          </p:val>
                                        </p:tav>
                                      </p:tavLst>
                                    </p:anim>
                                    <p:anim calcmode="lin" valueType="num">
                                      <p:cBhvr>
                                        <p:cTn id="108" dur="500" fill="hold"/>
                                        <p:tgtEl>
                                          <p:spTgt spid="22541"/>
                                        </p:tgtEl>
                                        <p:attrNameLst>
                                          <p:attrName>ppt_h</p:attrName>
                                        </p:attrNameLst>
                                      </p:cBhvr>
                                      <p:tavLst>
                                        <p:tav tm="0">
                                          <p:val>
                                            <p:fltVal val="0"/>
                                          </p:val>
                                        </p:tav>
                                        <p:tav tm="100000">
                                          <p:val>
                                            <p:strVal val="#ppt_h"/>
                                          </p:val>
                                        </p:tav>
                                      </p:tavLst>
                                    </p:anim>
                                    <p:animEffect transition="in" filter="fade">
                                      <p:cBhvr>
                                        <p:cTn id="109" dur="500"/>
                                        <p:tgtEl>
                                          <p:spTgt spid="22541"/>
                                        </p:tgtEl>
                                      </p:cBhvr>
                                    </p:animEffect>
                                  </p:childTnLst>
                                </p:cTn>
                              </p:par>
                            </p:childTnLst>
                          </p:cTn>
                        </p:par>
                        <p:par>
                          <p:cTn id="110" fill="hold" nodeType="afterGroup">
                            <p:stCondLst>
                              <p:cond delay="7000"/>
                            </p:stCondLst>
                            <p:childTnLst>
                              <p:par>
                                <p:cTn id="111" presetID="31" presetClass="entr" presetSubtype="0" fill="hold" grpId="0" nodeType="afterEffect">
                                  <p:stCondLst>
                                    <p:cond delay="0"/>
                                  </p:stCondLst>
                                  <p:childTnLst>
                                    <p:set>
                                      <p:cBhvr>
                                        <p:cTn id="112" dur="1" fill="hold">
                                          <p:stCondLst>
                                            <p:cond delay="0"/>
                                          </p:stCondLst>
                                        </p:cTn>
                                        <p:tgtEl>
                                          <p:spTgt spid="22552"/>
                                        </p:tgtEl>
                                        <p:attrNameLst>
                                          <p:attrName>style.visibility</p:attrName>
                                        </p:attrNameLst>
                                      </p:cBhvr>
                                      <p:to>
                                        <p:strVal val="visible"/>
                                      </p:to>
                                    </p:set>
                                    <p:anim calcmode="lin" valueType="num">
                                      <p:cBhvr>
                                        <p:cTn id="113" dur="500" fill="hold"/>
                                        <p:tgtEl>
                                          <p:spTgt spid="22552"/>
                                        </p:tgtEl>
                                        <p:attrNameLst>
                                          <p:attrName>ppt_w</p:attrName>
                                        </p:attrNameLst>
                                      </p:cBhvr>
                                      <p:tavLst>
                                        <p:tav tm="0">
                                          <p:val>
                                            <p:fltVal val="0"/>
                                          </p:val>
                                        </p:tav>
                                        <p:tav tm="100000">
                                          <p:val>
                                            <p:strVal val="#ppt_w"/>
                                          </p:val>
                                        </p:tav>
                                      </p:tavLst>
                                    </p:anim>
                                    <p:anim calcmode="lin" valueType="num">
                                      <p:cBhvr>
                                        <p:cTn id="114" dur="500" fill="hold"/>
                                        <p:tgtEl>
                                          <p:spTgt spid="22552"/>
                                        </p:tgtEl>
                                        <p:attrNameLst>
                                          <p:attrName>ppt_h</p:attrName>
                                        </p:attrNameLst>
                                      </p:cBhvr>
                                      <p:tavLst>
                                        <p:tav tm="0">
                                          <p:val>
                                            <p:fltVal val="0"/>
                                          </p:val>
                                        </p:tav>
                                        <p:tav tm="100000">
                                          <p:val>
                                            <p:strVal val="#ppt_h"/>
                                          </p:val>
                                        </p:tav>
                                      </p:tavLst>
                                    </p:anim>
                                    <p:anim calcmode="lin" valueType="num">
                                      <p:cBhvr>
                                        <p:cTn id="115" dur="500" fill="hold"/>
                                        <p:tgtEl>
                                          <p:spTgt spid="22552"/>
                                        </p:tgtEl>
                                        <p:attrNameLst>
                                          <p:attrName>style.rotation</p:attrName>
                                        </p:attrNameLst>
                                      </p:cBhvr>
                                      <p:tavLst>
                                        <p:tav tm="0">
                                          <p:val>
                                            <p:fltVal val="90"/>
                                          </p:val>
                                        </p:tav>
                                        <p:tav tm="100000">
                                          <p:val>
                                            <p:fltVal val="0"/>
                                          </p:val>
                                        </p:tav>
                                      </p:tavLst>
                                    </p:anim>
                                    <p:animEffect transition="in" filter="fade">
                                      <p:cBhvr>
                                        <p:cTn id="116" dur="500"/>
                                        <p:tgtEl>
                                          <p:spTgt spid="22552"/>
                                        </p:tgtEl>
                                      </p:cBhvr>
                                    </p:animEffect>
                                  </p:childTnLst>
                                </p:cTn>
                              </p:par>
                            </p:childTnLst>
                          </p:cTn>
                        </p:par>
                        <p:par>
                          <p:cTn id="117" fill="hold" nodeType="afterGroup">
                            <p:stCondLst>
                              <p:cond delay="7500"/>
                            </p:stCondLst>
                            <p:childTnLst>
                              <p:par>
                                <p:cTn id="118" presetID="22" presetClass="entr" presetSubtype="1" fill="hold" grpId="0" nodeType="afterEffect">
                                  <p:stCondLst>
                                    <p:cond delay="0"/>
                                  </p:stCondLst>
                                  <p:childTnLst>
                                    <p:set>
                                      <p:cBhvr>
                                        <p:cTn id="119" dur="1" fill="hold">
                                          <p:stCondLst>
                                            <p:cond delay="0"/>
                                          </p:stCondLst>
                                        </p:cTn>
                                        <p:tgtEl>
                                          <p:spTgt spid="22553"/>
                                        </p:tgtEl>
                                        <p:attrNameLst>
                                          <p:attrName>style.visibility</p:attrName>
                                        </p:attrNameLst>
                                      </p:cBhvr>
                                      <p:to>
                                        <p:strVal val="visible"/>
                                      </p:to>
                                    </p:set>
                                    <p:animEffect transition="in" filter="wipe(up)">
                                      <p:cBhvr>
                                        <p:cTn id="120" dur="500"/>
                                        <p:tgtEl>
                                          <p:spTgt spid="225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utoUpdateAnimBg="0"/>
      <p:bldP spid="22536" grpId="0" animBg="1" autoUpdateAnimBg="0"/>
      <p:bldP spid="22537" grpId="0" animBg="1" autoUpdateAnimBg="0"/>
      <p:bldP spid="22538" grpId="0" autoUpdateAnimBg="0"/>
      <p:bldP spid="22539" grpId="0" animBg="1" autoUpdateAnimBg="0"/>
      <p:bldP spid="22540" grpId="0" animBg="1" autoUpdateAnimBg="0"/>
      <p:bldP spid="22541" grpId="0" autoUpdateAnimBg="0"/>
      <p:bldP spid="22542" grpId="0" animBg="1" autoUpdateAnimBg="0"/>
      <p:bldP spid="22543" grpId="0" animBg="1" autoUpdateAnimBg="0"/>
      <p:bldP spid="22544" grpId="0" autoUpdateAnimBg="0"/>
      <p:bldP spid="22548" grpId="0" autoUpdateAnimBg="0"/>
      <p:bldP spid="22549" grpId="0" autoUpdateAnimBg="0"/>
      <p:bldP spid="22550" grpId="0" autoUpdateAnimBg="0"/>
      <p:bldP spid="22551" grpId="0" autoUpdateAnimBg="0"/>
      <p:bldP spid="22552" grpId="0" autoUpdateAnimBg="0"/>
      <p:bldP spid="22553"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27">
            <a:extLst>
              <a:ext uri="{FF2B5EF4-FFF2-40B4-BE49-F238E27FC236}">
                <a16:creationId xmlns:a16="http://schemas.microsoft.com/office/drawing/2014/main" id="{E174FB17-20E3-4321-87A4-FC68091CB669}"/>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23555" name="Freeform 5">
            <a:extLst>
              <a:ext uri="{FF2B5EF4-FFF2-40B4-BE49-F238E27FC236}">
                <a16:creationId xmlns:a16="http://schemas.microsoft.com/office/drawing/2014/main" id="{779F6B89-D252-4BA9-8ED8-676115C24022}"/>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3556" name="Freeform 6">
            <a:extLst>
              <a:ext uri="{FF2B5EF4-FFF2-40B4-BE49-F238E27FC236}">
                <a16:creationId xmlns:a16="http://schemas.microsoft.com/office/drawing/2014/main" id="{E37CF705-D58B-4FC6-B978-00F8ABAF4B75}"/>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3557" name="Freeform 6">
            <a:extLst>
              <a:ext uri="{FF2B5EF4-FFF2-40B4-BE49-F238E27FC236}">
                <a16:creationId xmlns:a16="http://schemas.microsoft.com/office/drawing/2014/main" id="{5B20885E-164E-47DE-B06E-0C0DCB91982B}"/>
              </a:ext>
            </a:extLst>
          </p:cNvPr>
          <p:cNvSpPr>
            <a:spLocks/>
          </p:cNvSpPr>
          <p:nvPr/>
        </p:nvSpPr>
        <p:spPr bwMode="auto">
          <a:xfrm>
            <a:off x="1137794" y="2733947"/>
            <a:ext cx="2064531" cy="1786827"/>
          </a:xfrm>
          <a:custGeom>
            <a:avLst/>
            <a:gdLst>
              <a:gd name="T0" fmla="*/ 2147483646 w 2858"/>
              <a:gd name="T1" fmla="*/ 0 h 2475"/>
              <a:gd name="T2" fmla="*/ 2147483646 w 2858"/>
              <a:gd name="T3" fmla="*/ 2147483646 h 2475"/>
              <a:gd name="T4" fmla="*/ 2147483646 w 2858"/>
              <a:gd name="T5" fmla="*/ 2147483646 h 2475"/>
              <a:gd name="T6" fmla="*/ 2147483646 w 2858"/>
              <a:gd name="T7" fmla="*/ 2147483646 h 2475"/>
              <a:gd name="T8" fmla="*/ 2147483646 w 2858"/>
              <a:gd name="T9" fmla="*/ 2147483646 h 2475"/>
              <a:gd name="T10" fmla="*/ 2147483646 w 2858"/>
              <a:gd name="T11" fmla="*/ 2147483646 h 2475"/>
              <a:gd name="T12" fmla="*/ 2147483646 w 2858"/>
              <a:gd name="T13" fmla="*/ 2147483646 h 2475"/>
              <a:gd name="T14" fmla="*/ 2147483646 w 2858"/>
              <a:gd name="T15" fmla="*/ 2147483646 h 2475"/>
              <a:gd name="T16" fmla="*/ 0 w 2858"/>
              <a:gd name="T17" fmla="*/ 2147483646 h 2475"/>
              <a:gd name="T18" fmla="*/ 2147483646 w 2858"/>
              <a:gd name="T19" fmla="*/ 2147483646 h 2475"/>
              <a:gd name="T20" fmla="*/ 2147483646 w 2858"/>
              <a:gd name="T21" fmla="*/ 0 h 2475"/>
              <a:gd name="T22" fmla="*/ 2147483646 w 2858"/>
              <a:gd name="T23" fmla="*/ 0 h 2475"/>
              <a:gd name="T24" fmla="*/ 2147483646 w 2858"/>
              <a:gd name="T25" fmla="*/ 0 h 24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58" h="2475">
                <a:moveTo>
                  <a:pt x="2143" y="0"/>
                </a:moveTo>
                <a:lnTo>
                  <a:pt x="2501" y="619"/>
                </a:lnTo>
                <a:lnTo>
                  <a:pt x="2858" y="1238"/>
                </a:lnTo>
                <a:lnTo>
                  <a:pt x="2501" y="1856"/>
                </a:lnTo>
                <a:lnTo>
                  <a:pt x="2143" y="2475"/>
                </a:lnTo>
                <a:lnTo>
                  <a:pt x="1429" y="2475"/>
                </a:lnTo>
                <a:lnTo>
                  <a:pt x="714" y="2475"/>
                </a:lnTo>
                <a:lnTo>
                  <a:pt x="357" y="1856"/>
                </a:lnTo>
                <a:lnTo>
                  <a:pt x="0" y="1238"/>
                </a:lnTo>
                <a:lnTo>
                  <a:pt x="357" y="619"/>
                </a:lnTo>
                <a:lnTo>
                  <a:pt x="714" y="0"/>
                </a:lnTo>
                <a:lnTo>
                  <a:pt x="1429" y="0"/>
                </a:lnTo>
                <a:lnTo>
                  <a:pt x="2143" y="0"/>
                </a:lnTo>
                <a:close/>
              </a:path>
            </a:pathLst>
          </a:custGeom>
          <a:solidFill>
            <a:schemeClr val="bg1"/>
          </a:solidFill>
          <a:ln w="9" cap="flat" cmpd="sng">
            <a:solidFill>
              <a:schemeClr val="accent2"/>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3558" name="Line 7">
            <a:extLst>
              <a:ext uri="{FF2B5EF4-FFF2-40B4-BE49-F238E27FC236}">
                <a16:creationId xmlns:a16="http://schemas.microsoft.com/office/drawing/2014/main" id="{0E61A08E-FE58-416C-913E-6258B6958ADA}"/>
              </a:ext>
            </a:extLst>
          </p:cNvPr>
          <p:cNvSpPr>
            <a:spLocks noChangeShapeType="1"/>
          </p:cNvSpPr>
          <p:nvPr/>
        </p:nvSpPr>
        <p:spPr bwMode="auto">
          <a:xfrm flipV="1">
            <a:off x="2689763" y="1899247"/>
            <a:ext cx="1055275" cy="833113"/>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3559" name="Line 8">
            <a:extLst>
              <a:ext uri="{FF2B5EF4-FFF2-40B4-BE49-F238E27FC236}">
                <a16:creationId xmlns:a16="http://schemas.microsoft.com/office/drawing/2014/main" id="{0C1636F9-AE9B-40D4-8DC1-A854536EC6B4}"/>
              </a:ext>
            </a:extLst>
          </p:cNvPr>
          <p:cNvSpPr>
            <a:spLocks noChangeShapeType="1"/>
          </p:cNvSpPr>
          <p:nvPr/>
        </p:nvSpPr>
        <p:spPr bwMode="auto">
          <a:xfrm flipV="1">
            <a:off x="3200738" y="3628947"/>
            <a:ext cx="549061" cy="0"/>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3560" name="Rectangle 9">
            <a:extLst>
              <a:ext uri="{FF2B5EF4-FFF2-40B4-BE49-F238E27FC236}">
                <a16:creationId xmlns:a16="http://schemas.microsoft.com/office/drawing/2014/main" id="{D2A48D63-331D-4ED7-B925-1D810FB95817}"/>
              </a:ext>
            </a:extLst>
          </p:cNvPr>
          <p:cNvSpPr>
            <a:spLocks noChangeArrowheads="1"/>
          </p:cNvSpPr>
          <p:nvPr/>
        </p:nvSpPr>
        <p:spPr bwMode="auto">
          <a:xfrm>
            <a:off x="3749799" y="1267670"/>
            <a:ext cx="6192006" cy="1293308"/>
          </a:xfrm>
          <a:prstGeom prst="rect">
            <a:avLst/>
          </a:prstGeom>
          <a:solidFill>
            <a:schemeClr val="tx1"/>
          </a:solidFill>
          <a:ln w="9">
            <a:solidFill>
              <a:schemeClr val="tx2"/>
            </a:solidFill>
            <a:miter lim="800000"/>
            <a:headEnd/>
            <a:tailEnd/>
          </a:ln>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3561" name="Rectangle 10">
            <a:extLst>
              <a:ext uri="{FF2B5EF4-FFF2-40B4-BE49-F238E27FC236}">
                <a16:creationId xmlns:a16="http://schemas.microsoft.com/office/drawing/2014/main" id="{7424A879-8017-4D40-A997-C0C81080E5EF}"/>
              </a:ext>
            </a:extLst>
          </p:cNvPr>
          <p:cNvSpPr>
            <a:spLocks noChangeArrowheads="1"/>
          </p:cNvSpPr>
          <p:nvPr/>
        </p:nvSpPr>
        <p:spPr bwMode="auto">
          <a:xfrm>
            <a:off x="5055800" y="1061375"/>
            <a:ext cx="3580002" cy="422110"/>
          </a:xfrm>
          <a:prstGeom prst="rect">
            <a:avLst/>
          </a:prstGeom>
          <a:solidFill>
            <a:schemeClr val="bg2"/>
          </a:solidFill>
          <a:ln w="9">
            <a:solidFill>
              <a:schemeClr val="accent2"/>
            </a:solidFill>
            <a:miter lim="800000"/>
            <a:headEnd/>
            <a:tailEnd/>
          </a:ln>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3562" name="Rectangle 11">
            <a:extLst>
              <a:ext uri="{FF2B5EF4-FFF2-40B4-BE49-F238E27FC236}">
                <a16:creationId xmlns:a16="http://schemas.microsoft.com/office/drawing/2014/main" id="{505E8575-DEC5-4FB4-B777-78757629ED04}"/>
              </a:ext>
            </a:extLst>
          </p:cNvPr>
          <p:cNvSpPr>
            <a:spLocks noChangeArrowheads="1"/>
          </p:cNvSpPr>
          <p:nvPr/>
        </p:nvSpPr>
        <p:spPr bwMode="auto">
          <a:xfrm>
            <a:off x="3749799" y="3014825"/>
            <a:ext cx="6192006" cy="1291720"/>
          </a:xfrm>
          <a:prstGeom prst="rect">
            <a:avLst/>
          </a:prstGeom>
          <a:solidFill>
            <a:schemeClr val="tx1"/>
          </a:solidFill>
          <a:ln w="9">
            <a:solidFill>
              <a:schemeClr val="tx2"/>
            </a:solidFill>
            <a:miter lim="800000"/>
            <a:headEnd/>
            <a:tailEnd/>
          </a:ln>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3563" name="Rectangle 12">
            <a:extLst>
              <a:ext uri="{FF2B5EF4-FFF2-40B4-BE49-F238E27FC236}">
                <a16:creationId xmlns:a16="http://schemas.microsoft.com/office/drawing/2014/main" id="{F6F3BAB2-E788-4444-83A2-F8BF9255E1F5}"/>
              </a:ext>
            </a:extLst>
          </p:cNvPr>
          <p:cNvSpPr>
            <a:spLocks noChangeArrowheads="1"/>
          </p:cNvSpPr>
          <p:nvPr/>
        </p:nvSpPr>
        <p:spPr bwMode="auto">
          <a:xfrm>
            <a:off x="5055800" y="2806944"/>
            <a:ext cx="3580002" cy="423697"/>
          </a:xfrm>
          <a:prstGeom prst="rect">
            <a:avLst/>
          </a:prstGeom>
          <a:solidFill>
            <a:schemeClr val="bg2"/>
          </a:solidFill>
          <a:ln w="9">
            <a:solidFill>
              <a:schemeClr val="accent2"/>
            </a:solidFill>
            <a:miter lim="800000"/>
            <a:headEnd/>
            <a:tailEnd/>
          </a:ln>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3564" name="Line 13">
            <a:extLst>
              <a:ext uri="{FF2B5EF4-FFF2-40B4-BE49-F238E27FC236}">
                <a16:creationId xmlns:a16="http://schemas.microsoft.com/office/drawing/2014/main" id="{88383565-3F94-4A24-9330-1F90002DEA2C}"/>
              </a:ext>
            </a:extLst>
          </p:cNvPr>
          <p:cNvSpPr>
            <a:spLocks noChangeShapeType="1"/>
          </p:cNvSpPr>
          <p:nvPr/>
        </p:nvSpPr>
        <p:spPr bwMode="auto">
          <a:xfrm>
            <a:off x="2689763" y="4520773"/>
            <a:ext cx="1055275" cy="833113"/>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3565" name="Rectangle 14">
            <a:extLst>
              <a:ext uri="{FF2B5EF4-FFF2-40B4-BE49-F238E27FC236}">
                <a16:creationId xmlns:a16="http://schemas.microsoft.com/office/drawing/2014/main" id="{7E98A2E9-B2F3-4E49-888F-B2BCF6EC489F}"/>
              </a:ext>
            </a:extLst>
          </p:cNvPr>
          <p:cNvSpPr>
            <a:spLocks noChangeArrowheads="1"/>
          </p:cNvSpPr>
          <p:nvPr/>
        </p:nvSpPr>
        <p:spPr bwMode="auto">
          <a:xfrm>
            <a:off x="3749799" y="4765153"/>
            <a:ext cx="6192006" cy="1293308"/>
          </a:xfrm>
          <a:prstGeom prst="rect">
            <a:avLst/>
          </a:prstGeom>
          <a:solidFill>
            <a:schemeClr val="tx1"/>
          </a:solidFill>
          <a:ln w="9">
            <a:solidFill>
              <a:schemeClr val="tx2"/>
            </a:solidFill>
            <a:miter lim="800000"/>
            <a:headEnd/>
            <a:tailEnd/>
          </a:ln>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3566" name="Rectangle 15">
            <a:extLst>
              <a:ext uri="{FF2B5EF4-FFF2-40B4-BE49-F238E27FC236}">
                <a16:creationId xmlns:a16="http://schemas.microsoft.com/office/drawing/2014/main" id="{388860EB-F237-4705-9FCC-1D5FF77E3ACC}"/>
              </a:ext>
            </a:extLst>
          </p:cNvPr>
          <p:cNvSpPr>
            <a:spLocks noChangeArrowheads="1"/>
          </p:cNvSpPr>
          <p:nvPr/>
        </p:nvSpPr>
        <p:spPr bwMode="auto">
          <a:xfrm>
            <a:off x="5055800" y="4558859"/>
            <a:ext cx="3580002" cy="423697"/>
          </a:xfrm>
          <a:prstGeom prst="rect">
            <a:avLst/>
          </a:prstGeom>
          <a:solidFill>
            <a:schemeClr val="bg2"/>
          </a:solidFill>
          <a:ln w="9">
            <a:solidFill>
              <a:schemeClr val="accent2"/>
            </a:solidFill>
            <a:miter lim="800000"/>
            <a:headEnd/>
            <a:tailEnd/>
          </a:ln>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3567" name="TextBox 14">
            <a:extLst>
              <a:ext uri="{FF2B5EF4-FFF2-40B4-BE49-F238E27FC236}">
                <a16:creationId xmlns:a16="http://schemas.microsoft.com/office/drawing/2014/main" id="{32CA0A7A-BE9D-4F3D-B993-2346A35D8370}"/>
              </a:ext>
            </a:extLst>
          </p:cNvPr>
          <p:cNvSpPr txBox="1">
            <a:spLocks noChangeArrowheads="1"/>
          </p:cNvSpPr>
          <p:nvPr/>
        </p:nvSpPr>
        <p:spPr bwMode="auto">
          <a:xfrm>
            <a:off x="5292247" y="1083592"/>
            <a:ext cx="3107111" cy="430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2199">
                <a:solidFill>
                  <a:srgbClr val="FFFFFF"/>
                </a:solidFill>
                <a:latin typeface="微软雅黑" panose="020B0503020204020204" pitchFamily="34" charset="-122"/>
              </a:rPr>
              <a:t>这里输入您的文字</a:t>
            </a:r>
            <a:endParaRPr lang="en-US" altLang="zh-CN" sz="2199">
              <a:solidFill>
                <a:srgbClr val="FFFFFF"/>
              </a:solidFill>
              <a:latin typeface="微软雅黑" panose="020B0503020204020204" pitchFamily="34" charset="-122"/>
            </a:endParaRPr>
          </a:p>
        </p:txBody>
      </p:sp>
      <p:sp>
        <p:nvSpPr>
          <p:cNvPr id="23568" name="TextBox 15">
            <a:extLst>
              <a:ext uri="{FF2B5EF4-FFF2-40B4-BE49-F238E27FC236}">
                <a16:creationId xmlns:a16="http://schemas.microsoft.com/office/drawing/2014/main" id="{F2516AB5-49B1-434F-A2E2-FBA5F39B121D}"/>
              </a:ext>
            </a:extLst>
          </p:cNvPr>
          <p:cNvSpPr txBox="1">
            <a:spLocks noChangeArrowheads="1"/>
          </p:cNvSpPr>
          <p:nvPr/>
        </p:nvSpPr>
        <p:spPr bwMode="auto">
          <a:xfrm>
            <a:off x="3937050" y="1592980"/>
            <a:ext cx="5757201" cy="64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FFFFFF"/>
                </a:solidFill>
                <a:latin typeface="微软雅黑" panose="020B0503020204020204" pitchFamily="34" charset="-122"/>
              </a:rPr>
              <a:t>这里可以添加主要内容这里可以添加主要内容这里可以添加主要内容这里可以添加主要内容可以添加主要内容</a:t>
            </a:r>
          </a:p>
        </p:txBody>
      </p:sp>
      <p:sp>
        <p:nvSpPr>
          <p:cNvPr id="23569" name="TextBox 16">
            <a:extLst>
              <a:ext uri="{FF2B5EF4-FFF2-40B4-BE49-F238E27FC236}">
                <a16:creationId xmlns:a16="http://schemas.microsoft.com/office/drawing/2014/main" id="{5CC9C7D5-068E-421C-924F-61E3B4AEF576}"/>
              </a:ext>
            </a:extLst>
          </p:cNvPr>
          <p:cNvSpPr txBox="1">
            <a:spLocks noChangeArrowheads="1"/>
          </p:cNvSpPr>
          <p:nvPr/>
        </p:nvSpPr>
        <p:spPr bwMode="auto">
          <a:xfrm>
            <a:off x="5292247" y="2816465"/>
            <a:ext cx="3107111" cy="430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2199">
                <a:solidFill>
                  <a:srgbClr val="FFFFFF"/>
                </a:solidFill>
                <a:latin typeface="微软雅黑" panose="020B0503020204020204" pitchFamily="34" charset="-122"/>
              </a:rPr>
              <a:t>这里输入您的文字</a:t>
            </a:r>
            <a:endParaRPr lang="en-US" altLang="zh-CN" sz="2199">
              <a:solidFill>
                <a:srgbClr val="FFFFFF"/>
              </a:solidFill>
              <a:latin typeface="微软雅黑" panose="020B0503020204020204" pitchFamily="34" charset="-122"/>
            </a:endParaRPr>
          </a:p>
        </p:txBody>
      </p:sp>
      <p:sp>
        <p:nvSpPr>
          <p:cNvPr id="23570" name="TextBox 17">
            <a:extLst>
              <a:ext uri="{FF2B5EF4-FFF2-40B4-BE49-F238E27FC236}">
                <a16:creationId xmlns:a16="http://schemas.microsoft.com/office/drawing/2014/main" id="{FD8A19B1-1762-480F-952C-57F8D52537B8}"/>
              </a:ext>
            </a:extLst>
          </p:cNvPr>
          <p:cNvSpPr txBox="1">
            <a:spLocks noChangeArrowheads="1"/>
          </p:cNvSpPr>
          <p:nvPr/>
        </p:nvSpPr>
        <p:spPr bwMode="auto">
          <a:xfrm>
            <a:off x="3937050" y="3325853"/>
            <a:ext cx="5757201" cy="64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FFFFFF"/>
                </a:solidFill>
                <a:latin typeface="微软雅黑" panose="020B0503020204020204" pitchFamily="34" charset="-122"/>
              </a:rPr>
              <a:t>这里可以添加主要内容这里可以添加主要内容这里可以添加主要内容这里可以添加主要内容可以添加主要内容</a:t>
            </a:r>
          </a:p>
        </p:txBody>
      </p:sp>
      <p:sp>
        <p:nvSpPr>
          <p:cNvPr id="23571" name="TextBox 18">
            <a:extLst>
              <a:ext uri="{FF2B5EF4-FFF2-40B4-BE49-F238E27FC236}">
                <a16:creationId xmlns:a16="http://schemas.microsoft.com/office/drawing/2014/main" id="{017961F7-C276-4E5A-9FA0-3C6D74A6540B}"/>
              </a:ext>
            </a:extLst>
          </p:cNvPr>
          <p:cNvSpPr txBox="1">
            <a:spLocks noChangeArrowheads="1"/>
          </p:cNvSpPr>
          <p:nvPr/>
        </p:nvSpPr>
        <p:spPr bwMode="auto">
          <a:xfrm>
            <a:off x="5292247" y="4562033"/>
            <a:ext cx="3107111" cy="430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2199">
                <a:solidFill>
                  <a:srgbClr val="FFFFFF"/>
                </a:solidFill>
                <a:latin typeface="微软雅黑" panose="020B0503020204020204" pitchFamily="34" charset="-122"/>
              </a:rPr>
              <a:t>这里输入您的文字</a:t>
            </a:r>
            <a:endParaRPr lang="en-US" altLang="zh-CN" sz="2199">
              <a:solidFill>
                <a:srgbClr val="FFFFFF"/>
              </a:solidFill>
              <a:latin typeface="微软雅黑" panose="020B0503020204020204" pitchFamily="34" charset="-122"/>
            </a:endParaRPr>
          </a:p>
        </p:txBody>
      </p:sp>
      <p:sp>
        <p:nvSpPr>
          <p:cNvPr id="23572" name="TextBox 19">
            <a:extLst>
              <a:ext uri="{FF2B5EF4-FFF2-40B4-BE49-F238E27FC236}">
                <a16:creationId xmlns:a16="http://schemas.microsoft.com/office/drawing/2014/main" id="{57592BB7-D0F6-4949-97BC-98980A20C6A3}"/>
              </a:ext>
            </a:extLst>
          </p:cNvPr>
          <p:cNvSpPr txBox="1">
            <a:spLocks noChangeArrowheads="1"/>
          </p:cNvSpPr>
          <p:nvPr/>
        </p:nvSpPr>
        <p:spPr bwMode="auto">
          <a:xfrm>
            <a:off x="3937050" y="5071421"/>
            <a:ext cx="5757201" cy="647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FFFFFF"/>
                </a:solidFill>
                <a:latin typeface="微软雅黑" panose="020B0503020204020204" pitchFamily="34" charset="-122"/>
              </a:rPr>
              <a:t>这里可以添加主要内容这里可以添加主要内容这里可以添加主要内容这里可以添加主要内容可以添加主要内容</a:t>
            </a:r>
          </a:p>
        </p:txBody>
      </p:sp>
      <p:sp>
        <p:nvSpPr>
          <p:cNvPr id="23573" name="TextBox 20">
            <a:extLst>
              <a:ext uri="{FF2B5EF4-FFF2-40B4-BE49-F238E27FC236}">
                <a16:creationId xmlns:a16="http://schemas.microsoft.com/office/drawing/2014/main" id="{C1D2D493-3FEF-482B-8567-604D2B802800}"/>
              </a:ext>
            </a:extLst>
          </p:cNvPr>
          <p:cNvSpPr txBox="1">
            <a:spLocks noChangeArrowheads="1"/>
          </p:cNvSpPr>
          <p:nvPr/>
        </p:nvSpPr>
        <p:spPr bwMode="auto">
          <a:xfrm>
            <a:off x="1420259" y="3246510"/>
            <a:ext cx="1499601" cy="891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2599">
                <a:solidFill>
                  <a:srgbClr val="FFFFFF"/>
                </a:solidFill>
                <a:latin typeface="微软雅黑" panose="020B0503020204020204" pitchFamily="34" charset="-122"/>
              </a:rPr>
              <a:t>标题文字</a:t>
            </a:r>
            <a:endParaRPr lang="en-US" altLang="zh-CN" sz="2599">
              <a:solidFill>
                <a:srgbClr val="FFFFFF"/>
              </a:solidFill>
              <a:latin typeface="微软雅黑" panose="020B0503020204020204" pitchFamily="34" charset="-122"/>
            </a:endParaRPr>
          </a:p>
        </p:txBody>
      </p:sp>
    </p:spTree>
    <p:extLst>
      <p:ext uri="{BB962C8B-B14F-4D97-AF65-F5344CB8AC3E}">
        <p14:creationId xmlns:p14="http://schemas.microsoft.com/office/powerpoint/2010/main" val="2328280406"/>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23555"/>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23555"/>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23556"/>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23556"/>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3554"/>
                                        </p:tgtEl>
                                        <p:attrNameLst>
                                          <p:attrName>style.visibility</p:attrName>
                                        </p:attrNameLst>
                                      </p:cBhvr>
                                      <p:to>
                                        <p:strVal val="visible"/>
                                      </p:to>
                                    </p:set>
                                    <p:animEffect transition="in" filter="barn(outVertical)">
                                      <p:cBhvr>
                                        <p:cTn id="15" dur="500"/>
                                        <p:tgtEl>
                                          <p:spTgt spid="23554"/>
                                        </p:tgtEl>
                                      </p:cBhvr>
                                    </p:animEffect>
                                  </p:childTnLst>
                                </p:cTn>
                              </p:par>
                            </p:childTnLst>
                          </p:cTn>
                        </p:par>
                        <p:par>
                          <p:cTn id="16" fill="hold" nodeType="afterGroup">
                            <p:stCondLst>
                              <p:cond delay="500"/>
                            </p:stCondLst>
                            <p:childTnLst>
                              <p:par>
                                <p:cTn id="17" presetID="31" presetClass="entr" presetSubtype="0" fill="hold" nodeType="afterEffect">
                                  <p:stCondLst>
                                    <p:cond delay="0"/>
                                  </p:stCondLst>
                                  <p:childTnLst>
                                    <p:set>
                                      <p:cBhvr>
                                        <p:cTn id="18" dur="1" fill="hold">
                                          <p:stCondLst>
                                            <p:cond delay="0"/>
                                          </p:stCondLst>
                                        </p:cTn>
                                        <p:tgtEl>
                                          <p:spTgt spid="23557"/>
                                        </p:tgtEl>
                                        <p:attrNameLst>
                                          <p:attrName>style.visibility</p:attrName>
                                        </p:attrNameLst>
                                      </p:cBhvr>
                                      <p:to>
                                        <p:strVal val="visible"/>
                                      </p:to>
                                    </p:set>
                                    <p:anim calcmode="lin" valueType="num">
                                      <p:cBhvr>
                                        <p:cTn id="19" dur="1000" fill="hold"/>
                                        <p:tgtEl>
                                          <p:spTgt spid="23557"/>
                                        </p:tgtEl>
                                        <p:attrNameLst>
                                          <p:attrName>ppt_w</p:attrName>
                                        </p:attrNameLst>
                                      </p:cBhvr>
                                      <p:tavLst>
                                        <p:tav tm="0">
                                          <p:val>
                                            <p:fltVal val="0"/>
                                          </p:val>
                                        </p:tav>
                                        <p:tav tm="100000">
                                          <p:val>
                                            <p:strVal val="#ppt_w"/>
                                          </p:val>
                                        </p:tav>
                                      </p:tavLst>
                                    </p:anim>
                                    <p:anim calcmode="lin" valueType="num">
                                      <p:cBhvr>
                                        <p:cTn id="20" dur="1000" fill="hold"/>
                                        <p:tgtEl>
                                          <p:spTgt spid="23557"/>
                                        </p:tgtEl>
                                        <p:attrNameLst>
                                          <p:attrName>ppt_h</p:attrName>
                                        </p:attrNameLst>
                                      </p:cBhvr>
                                      <p:tavLst>
                                        <p:tav tm="0">
                                          <p:val>
                                            <p:fltVal val="0"/>
                                          </p:val>
                                        </p:tav>
                                        <p:tav tm="100000">
                                          <p:val>
                                            <p:strVal val="#ppt_h"/>
                                          </p:val>
                                        </p:tav>
                                      </p:tavLst>
                                    </p:anim>
                                    <p:anim calcmode="lin" valueType="num">
                                      <p:cBhvr>
                                        <p:cTn id="21" dur="1000" fill="hold"/>
                                        <p:tgtEl>
                                          <p:spTgt spid="23557"/>
                                        </p:tgtEl>
                                        <p:attrNameLst>
                                          <p:attrName>style.rotation</p:attrName>
                                        </p:attrNameLst>
                                      </p:cBhvr>
                                      <p:tavLst>
                                        <p:tav tm="0">
                                          <p:val>
                                            <p:fltVal val="90"/>
                                          </p:val>
                                        </p:tav>
                                        <p:tav tm="100000">
                                          <p:val>
                                            <p:fltVal val="0"/>
                                          </p:val>
                                        </p:tav>
                                      </p:tavLst>
                                    </p:anim>
                                    <p:animEffect transition="in" filter="fade">
                                      <p:cBhvr>
                                        <p:cTn id="22" dur="1000"/>
                                        <p:tgtEl>
                                          <p:spTgt spid="23557"/>
                                        </p:tgtEl>
                                      </p:cBhvr>
                                    </p:animEffect>
                                  </p:childTnLst>
                                </p:cTn>
                              </p:par>
                            </p:childTnLst>
                          </p:cTn>
                        </p:par>
                        <p:par>
                          <p:cTn id="23" fill="hold" nodeType="afterGroup">
                            <p:stCondLst>
                              <p:cond delay="1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23573"/>
                                        </p:tgtEl>
                                        <p:attrNameLst>
                                          <p:attrName>style.visibility</p:attrName>
                                        </p:attrNameLst>
                                      </p:cBhvr>
                                      <p:to>
                                        <p:strVal val="visible"/>
                                      </p:to>
                                    </p:set>
                                    <p:anim calcmode="lin" valueType="num">
                                      <p:cBhvr>
                                        <p:cTn id="26" dur="500" fill="hold"/>
                                        <p:tgtEl>
                                          <p:spTgt spid="23573"/>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23573"/>
                                        </p:tgtEl>
                                        <p:attrNameLst>
                                          <p:attrName>ppt_y</p:attrName>
                                        </p:attrNameLst>
                                      </p:cBhvr>
                                      <p:tavLst>
                                        <p:tav tm="0">
                                          <p:val>
                                            <p:strVal val="#ppt_y"/>
                                          </p:val>
                                        </p:tav>
                                        <p:tav tm="100000">
                                          <p:val>
                                            <p:strVal val="#ppt_y"/>
                                          </p:val>
                                        </p:tav>
                                      </p:tavLst>
                                    </p:anim>
                                    <p:anim calcmode="lin" valueType="num">
                                      <p:cBhvr>
                                        <p:cTn id="28" dur="500" fill="hold"/>
                                        <p:tgtEl>
                                          <p:spTgt spid="23573"/>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23573"/>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23573"/>
                                        </p:tgtEl>
                                      </p:cBhvr>
                                    </p:animEffect>
                                  </p:childTnLst>
                                </p:cTn>
                              </p:par>
                            </p:childTnLst>
                          </p:cTn>
                        </p:par>
                        <p:par>
                          <p:cTn id="31" fill="hold" nodeType="afterGroup">
                            <p:stCondLst>
                              <p:cond delay="2150"/>
                            </p:stCondLst>
                            <p:childTnLst>
                              <p:par>
                                <p:cTn id="32" presetID="22" presetClass="entr" presetSubtype="8" fill="hold" nodeType="afterEffect">
                                  <p:stCondLst>
                                    <p:cond delay="0"/>
                                  </p:stCondLst>
                                  <p:childTnLst>
                                    <p:set>
                                      <p:cBhvr>
                                        <p:cTn id="33" dur="1" fill="hold">
                                          <p:stCondLst>
                                            <p:cond delay="0"/>
                                          </p:stCondLst>
                                        </p:cTn>
                                        <p:tgtEl>
                                          <p:spTgt spid="23558"/>
                                        </p:tgtEl>
                                        <p:attrNameLst>
                                          <p:attrName>style.visibility</p:attrName>
                                        </p:attrNameLst>
                                      </p:cBhvr>
                                      <p:to>
                                        <p:strVal val="visible"/>
                                      </p:to>
                                    </p:set>
                                    <p:animEffect transition="in" filter="wipe(left)">
                                      <p:cBhvr>
                                        <p:cTn id="34" dur="500"/>
                                        <p:tgtEl>
                                          <p:spTgt spid="23558"/>
                                        </p:tgtEl>
                                      </p:cBhvr>
                                    </p:animEffect>
                                  </p:childTnLst>
                                </p:cTn>
                              </p:par>
                              <p:par>
                                <p:cTn id="35" presetID="22" presetClass="entr" presetSubtype="8" fill="hold" nodeType="withEffect">
                                  <p:stCondLst>
                                    <p:cond delay="0"/>
                                  </p:stCondLst>
                                  <p:childTnLst>
                                    <p:set>
                                      <p:cBhvr>
                                        <p:cTn id="36" dur="1" fill="hold">
                                          <p:stCondLst>
                                            <p:cond delay="0"/>
                                          </p:stCondLst>
                                        </p:cTn>
                                        <p:tgtEl>
                                          <p:spTgt spid="23559"/>
                                        </p:tgtEl>
                                        <p:attrNameLst>
                                          <p:attrName>style.visibility</p:attrName>
                                        </p:attrNameLst>
                                      </p:cBhvr>
                                      <p:to>
                                        <p:strVal val="visible"/>
                                      </p:to>
                                    </p:set>
                                    <p:animEffect transition="in" filter="wipe(left)">
                                      <p:cBhvr>
                                        <p:cTn id="37" dur="500"/>
                                        <p:tgtEl>
                                          <p:spTgt spid="23559"/>
                                        </p:tgtEl>
                                      </p:cBhvr>
                                    </p:animEffect>
                                  </p:childTnLst>
                                </p:cTn>
                              </p:par>
                              <p:par>
                                <p:cTn id="38" presetID="22" presetClass="entr" presetSubtype="8" fill="hold" nodeType="withEffect">
                                  <p:stCondLst>
                                    <p:cond delay="0"/>
                                  </p:stCondLst>
                                  <p:childTnLst>
                                    <p:set>
                                      <p:cBhvr>
                                        <p:cTn id="39" dur="1" fill="hold">
                                          <p:stCondLst>
                                            <p:cond delay="0"/>
                                          </p:stCondLst>
                                        </p:cTn>
                                        <p:tgtEl>
                                          <p:spTgt spid="23564"/>
                                        </p:tgtEl>
                                        <p:attrNameLst>
                                          <p:attrName>style.visibility</p:attrName>
                                        </p:attrNameLst>
                                      </p:cBhvr>
                                      <p:to>
                                        <p:strVal val="visible"/>
                                      </p:to>
                                    </p:set>
                                    <p:animEffect transition="in" filter="wipe(left)">
                                      <p:cBhvr>
                                        <p:cTn id="40" dur="500"/>
                                        <p:tgtEl>
                                          <p:spTgt spid="23564"/>
                                        </p:tgtEl>
                                      </p:cBhvr>
                                    </p:animEffect>
                                  </p:childTnLst>
                                </p:cTn>
                              </p:par>
                            </p:childTnLst>
                          </p:cTn>
                        </p:par>
                        <p:par>
                          <p:cTn id="41" fill="hold" nodeType="afterGroup">
                            <p:stCondLst>
                              <p:cond delay="2650"/>
                            </p:stCondLst>
                            <p:childTnLst>
                              <p:par>
                                <p:cTn id="42" presetID="22" presetClass="entr" presetSubtype="8" fill="hold" grpId="0" nodeType="afterEffect">
                                  <p:stCondLst>
                                    <p:cond delay="0"/>
                                  </p:stCondLst>
                                  <p:childTnLst>
                                    <p:set>
                                      <p:cBhvr>
                                        <p:cTn id="43" dur="1" fill="hold">
                                          <p:stCondLst>
                                            <p:cond delay="0"/>
                                          </p:stCondLst>
                                        </p:cTn>
                                        <p:tgtEl>
                                          <p:spTgt spid="23568"/>
                                        </p:tgtEl>
                                        <p:attrNameLst>
                                          <p:attrName>style.visibility</p:attrName>
                                        </p:attrNameLst>
                                      </p:cBhvr>
                                      <p:to>
                                        <p:strVal val="visible"/>
                                      </p:to>
                                    </p:set>
                                    <p:animEffect transition="in" filter="wipe(left)">
                                      <p:cBhvr>
                                        <p:cTn id="44" dur="500"/>
                                        <p:tgtEl>
                                          <p:spTgt spid="2356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3560"/>
                                        </p:tgtEl>
                                        <p:attrNameLst>
                                          <p:attrName>style.visibility</p:attrName>
                                        </p:attrNameLst>
                                      </p:cBhvr>
                                      <p:to>
                                        <p:strVal val="visible"/>
                                      </p:to>
                                    </p:set>
                                    <p:animEffect transition="in" filter="wipe(left)">
                                      <p:cBhvr>
                                        <p:cTn id="47" dur="500"/>
                                        <p:tgtEl>
                                          <p:spTgt spid="2356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3570"/>
                                        </p:tgtEl>
                                        <p:attrNameLst>
                                          <p:attrName>style.visibility</p:attrName>
                                        </p:attrNameLst>
                                      </p:cBhvr>
                                      <p:to>
                                        <p:strVal val="visible"/>
                                      </p:to>
                                    </p:set>
                                    <p:animEffect transition="in" filter="wipe(left)">
                                      <p:cBhvr>
                                        <p:cTn id="50" dur="500"/>
                                        <p:tgtEl>
                                          <p:spTgt spid="2357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3562"/>
                                        </p:tgtEl>
                                        <p:attrNameLst>
                                          <p:attrName>style.visibility</p:attrName>
                                        </p:attrNameLst>
                                      </p:cBhvr>
                                      <p:to>
                                        <p:strVal val="visible"/>
                                      </p:to>
                                    </p:set>
                                    <p:animEffect transition="in" filter="wipe(left)">
                                      <p:cBhvr>
                                        <p:cTn id="53" dur="500"/>
                                        <p:tgtEl>
                                          <p:spTgt spid="2356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3572"/>
                                        </p:tgtEl>
                                        <p:attrNameLst>
                                          <p:attrName>style.visibility</p:attrName>
                                        </p:attrNameLst>
                                      </p:cBhvr>
                                      <p:to>
                                        <p:strVal val="visible"/>
                                      </p:to>
                                    </p:set>
                                    <p:animEffect transition="in" filter="wipe(left)">
                                      <p:cBhvr>
                                        <p:cTn id="56" dur="500"/>
                                        <p:tgtEl>
                                          <p:spTgt spid="23572"/>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3565"/>
                                        </p:tgtEl>
                                        <p:attrNameLst>
                                          <p:attrName>style.visibility</p:attrName>
                                        </p:attrNameLst>
                                      </p:cBhvr>
                                      <p:to>
                                        <p:strVal val="visible"/>
                                      </p:to>
                                    </p:set>
                                    <p:animEffect transition="in" filter="wipe(left)">
                                      <p:cBhvr>
                                        <p:cTn id="59" dur="500"/>
                                        <p:tgtEl>
                                          <p:spTgt spid="23565"/>
                                        </p:tgtEl>
                                      </p:cBhvr>
                                    </p:animEffect>
                                  </p:childTnLst>
                                </p:cTn>
                              </p:par>
                            </p:childTnLst>
                          </p:cTn>
                        </p:par>
                        <p:par>
                          <p:cTn id="60" fill="hold" nodeType="afterGroup">
                            <p:stCondLst>
                              <p:cond delay="3150"/>
                            </p:stCondLst>
                            <p:childTnLst>
                              <p:par>
                                <p:cTn id="61" presetID="42" presetClass="entr" presetSubtype="0" fill="hold" grpId="0" nodeType="afterEffect">
                                  <p:stCondLst>
                                    <p:cond delay="0"/>
                                  </p:stCondLst>
                                  <p:childTnLst>
                                    <p:set>
                                      <p:cBhvr>
                                        <p:cTn id="62" dur="1" fill="hold">
                                          <p:stCondLst>
                                            <p:cond delay="0"/>
                                          </p:stCondLst>
                                        </p:cTn>
                                        <p:tgtEl>
                                          <p:spTgt spid="23567"/>
                                        </p:tgtEl>
                                        <p:attrNameLst>
                                          <p:attrName>style.visibility</p:attrName>
                                        </p:attrNameLst>
                                      </p:cBhvr>
                                      <p:to>
                                        <p:strVal val="visible"/>
                                      </p:to>
                                    </p:set>
                                    <p:animEffect transition="in" filter="fade">
                                      <p:cBhvr>
                                        <p:cTn id="63" dur="1000"/>
                                        <p:tgtEl>
                                          <p:spTgt spid="23567"/>
                                        </p:tgtEl>
                                      </p:cBhvr>
                                    </p:animEffect>
                                    <p:anim calcmode="lin" valueType="num">
                                      <p:cBhvr>
                                        <p:cTn id="64" dur="1000" fill="hold"/>
                                        <p:tgtEl>
                                          <p:spTgt spid="23567"/>
                                        </p:tgtEl>
                                        <p:attrNameLst>
                                          <p:attrName>ppt_x</p:attrName>
                                        </p:attrNameLst>
                                      </p:cBhvr>
                                      <p:tavLst>
                                        <p:tav tm="0">
                                          <p:val>
                                            <p:strVal val="#ppt_x"/>
                                          </p:val>
                                        </p:tav>
                                        <p:tav tm="100000">
                                          <p:val>
                                            <p:strVal val="#ppt_x"/>
                                          </p:val>
                                        </p:tav>
                                      </p:tavLst>
                                    </p:anim>
                                    <p:anim calcmode="lin" valueType="num">
                                      <p:cBhvr>
                                        <p:cTn id="65" dur="1000" fill="hold"/>
                                        <p:tgtEl>
                                          <p:spTgt spid="23567"/>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3561"/>
                                        </p:tgtEl>
                                        <p:attrNameLst>
                                          <p:attrName>style.visibility</p:attrName>
                                        </p:attrNameLst>
                                      </p:cBhvr>
                                      <p:to>
                                        <p:strVal val="visible"/>
                                      </p:to>
                                    </p:set>
                                    <p:animEffect transition="in" filter="fade">
                                      <p:cBhvr>
                                        <p:cTn id="68" dur="1000"/>
                                        <p:tgtEl>
                                          <p:spTgt spid="23561"/>
                                        </p:tgtEl>
                                      </p:cBhvr>
                                    </p:animEffect>
                                    <p:anim calcmode="lin" valueType="num">
                                      <p:cBhvr>
                                        <p:cTn id="69" dur="1000" fill="hold"/>
                                        <p:tgtEl>
                                          <p:spTgt spid="23561"/>
                                        </p:tgtEl>
                                        <p:attrNameLst>
                                          <p:attrName>ppt_x</p:attrName>
                                        </p:attrNameLst>
                                      </p:cBhvr>
                                      <p:tavLst>
                                        <p:tav tm="0">
                                          <p:val>
                                            <p:strVal val="#ppt_x"/>
                                          </p:val>
                                        </p:tav>
                                        <p:tav tm="100000">
                                          <p:val>
                                            <p:strVal val="#ppt_x"/>
                                          </p:val>
                                        </p:tav>
                                      </p:tavLst>
                                    </p:anim>
                                    <p:anim calcmode="lin" valueType="num">
                                      <p:cBhvr>
                                        <p:cTn id="70" dur="1000" fill="hold"/>
                                        <p:tgtEl>
                                          <p:spTgt spid="2356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3569"/>
                                        </p:tgtEl>
                                        <p:attrNameLst>
                                          <p:attrName>style.visibility</p:attrName>
                                        </p:attrNameLst>
                                      </p:cBhvr>
                                      <p:to>
                                        <p:strVal val="visible"/>
                                      </p:to>
                                    </p:set>
                                    <p:animEffect transition="in" filter="fade">
                                      <p:cBhvr>
                                        <p:cTn id="73" dur="1000"/>
                                        <p:tgtEl>
                                          <p:spTgt spid="23569"/>
                                        </p:tgtEl>
                                      </p:cBhvr>
                                    </p:animEffect>
                                    <p:anim calcmode="lin" valueType="num">
                                      <p:cBhvr>
                                        <p:cTn id="74" dur="1000" fill="hold"/>
                                        <p:tgtEl>
                                          <p:spTgt spid="23569"/>
                                        </p:tgtEl>
                                        <p:attrNameLst>
                                          <p:attrName>ppt_x</p:attrName>
                                        </p:attrNameLst>
                                      </p:cBhvr>
                                      <p:tavLst>
                                        <p:tav tm="0">
                                          <p:val>
                                            <p:strVal val="#ppt_x"/>
                                          </p:val>
                                        </p:tav>
                                        <p:tav tm="100000">
                                          <p:val>
                                            <p:strVal val="#ppt_x"/>
                                          </p:val>
                                        </p:tav>
                                      </p:tavLst>
                                    </p:anim>
                                    <p:anim calcmode="lin" valueType="num">
                                      <p:cBhvr>
                                        <p:cTn id="75" dur="1000" fill="hold"/>
                                        <p:tgtEl>
                                          <p:spTgt spid="23569"/>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3563"/>
                                        </p:tgtEl>
                                        <p:attrNameLst>
                                          <p:attrName>style.visibility</p:attrName>
                                        </p:attrNameLst>
                                      </p:cBhvr>
                                      <p:to>
                                        <p:strVal val="visible"/>
                                      </p:to>
                                    </p:set>
                                    <p:animEffect transition="in" filter="fade">
                                      <p:cBhvr>
                                        <p:cTn id="78" dur="1000"/>
                                        <p:tgtEl>
                                          <p:spTgt spid="23563"/>
                                        </p:tgtEl>
                                      </p:cBhvr>
                                    </p:animEffect>
                                    <p:anim calcmode="lin" valueType="num">
                                      <p:cBhvr>
                                        <p:cTn id="79" dur="1000" fill="hold"/>
                                        <p:tgtEl>
                                          <p:spTgt spid="23563"/>
                                        </p:tgtEl>
                                        <p:attrNameLst>
                                          <p:attrName>ppt_x</p:attrName>
                                        </p:attrNameLst>
                                      </p:cBhvr>
                                      <p:tavLst>
                                        <p:tav tm="0">
                                          <p:val>
                                            <p:strVal val="#ppt_x"/>
                                          </p:val>
                                        </p:tav>
                                        <p:tav tm="100000">
                                          <p:val>
                                            <p:strVal val="#ppt_x"/>
                                          </p:val>
                                        </p:tav>
                                      </p:tavLst>
                                    </p:anim>
                                    <p:anim calcmode="lin" valueType="num">
                                      <p:cBhvr>
                                        <p:cTn id="80" dur="1000" fill="hold"/>
                                        <p:tgtEl>
                                          <p:spTgt spid="23563"/>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3571"/>
                                        </p:tgtEl>
                                        <p:attrNameLst>
                                          <p:attrName>style.visibility</p:attrName>
                                        </p:attrNameLst>
                                      </p:cBhvr>
                                      <p:to>
                                        <p:strVal val="visible"/>
                                      </p:to>
                                    </p:set>
                                    <p:animEffect transition="in" filter="fade">
                                      <p:cBhvr>
                                        <p:cTn id="83" dur="1000"/>
                                        <p:tgtEl>
                                          <p:spTgt spid="23571"/>
                                        </p:tgtEl>
                                      </p:cBhvr>
                                    </p:animEffect>
                                    <p:anim calcmode="lin" valueType="num">
                                      <p:cBhvr>
                                        <p:cTn id="84" dur="1000" fill="hold"/>
                                        <p:tgtEl>
                                          <p:spTgt spid="23571"/>
                                        </p:tgtEl>
                                        <p:attrNameLst>
                                          <p:attrName>ppt_x</p:attrName>
                                        </p:attrNameLst>
                                      </p:cBhvr>
                                      <p:tavLst>
                                        <p:tav tm="0">
                                          <p:val>
                                            <p:strVal val="#ppt_x"/>
                                          </p:val>
                                        </p:tav>
                                        <p:tav tm="100000">
                                          <p:val>
                                            <p:strVal val="#ppt_x"/>
                                          </p:val>
                                        </p:tav>
                                      </p:tavLst>
                                    </p:anim>
                                    <p:anim calcmode="lin" valueType="num">
                                      <p:cBhvr>
                                        <p:cTn id="85" dur="1000" fill="hold"/>
                                        <p:tgtEl>
                                          <p:spTgt spid="2357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3566"/>
                                        </p:tgtEl>
                                        <p:attrNameLst>
                                          <p:attrName>style.visibility</p:attrName>
                                        </p:attrNameLst>
                                      </p:cBhvr>
                                      <p:to>
                                        <p:strVal val="visible"/>
                                      </p:to>
                                    </p:set>
                                    <p:animEffect transition="in" filter="fade">
                                      <p:cBhvr>
                                        <p:cTn id="88" dur="1000"/>
                                        <p:tgtEl>
                                          <p:spTgt spid="23566"/>
                                        </p:tgtEl>
                                      </p:cBhvr>
                                    </p:animEffect>
                                    <p:anim calcmode="lin" valueType="num">
                                      <p:cBhvr>
                                        <p:cTn id="89" dur="1000" fill="hold"/>
                                        <p:tgtEl>
                                          <p:spTgt spid="23566"/>
                                        </p:tgtEl>
                                        <p:attrNameLst>
                                          <p:attrName>ppt_x</p:attrName>
                                        </p:attrNameLst>
                                      </p:cBhvr>
                                      <p:tavLst>
                                        <p:tav tm="0">
                                          <p:val>
                                            <p:strVal val="#ppt_x"/>
                                          </p:val>
                                        </p:tav>
                                        <p:tav tm="100000">
                                          <p:val>
                                            <p:strVal val="#ppt_x"/>
                                          </p:val>
                                        </p:tav>
                                      </p:tavLst>
                                    </p:anim>
                                    <p:anim calcmode="lin" valueType="num">
                                      <p:cBhvr>
                                        <p:cTn id="90" dur="1000" fill="hold"/>
                                        <p:tgtEl>
                                          <p:spTgt spid="235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P spid="23560" grpId="0" animBg="1" autoUpdateAnimBg="0"/>
      <p:bldP spid="23561" grpId="0" animBg="1" autoUpdateAnimBg="0"/>
      <p:bldP spid="23562" grpId="0" animBg="1" autoUpdateAnimBg="0"/>
      <p:bldP spid="23563" grpId="0" animBg="1" autoUpdateAnimBg="0"/>
      <p:bldP spid="23565" grpId="0" animBg="1" autoUpdateAnimBg="0"/>
      <p:bldP spid="23566" grpId="0" animBg="1" autoUpdateAnimBg="0"/>
      <p:bldP spid="23567" grpId="0" autoUpdateAnimBg="0"/>
      <p:bldP spid="23568" grpId="0" autoUpdateAnimBg="0"/>
      <p:bldP spid="23569" grpId="0" autoUpdateAnimBg="0"/>
      <p:bldP spid="23570" grpId="0" autoUpdateAnimBg="0"/>
      <p:bldP spid="23571" grpId="0" autoUpdateAnimBg="0"/>
      <p:bldP spid="23572" grpId="0" autoUpdateAnimBg="0"/>
      <p:bldP spid="23573"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27">
            <a:extLst>
              <a:ext uri="{FF2B5EF4-FFF2-40B4-BE49-F238E27FC236}">
                <a16:creationId xmlns:a16="http://schemas.microsoft.com/office/drawing/2014/main" id="{F45AEEE1-5AB8-4077-AF06-407744082C31}"/>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24579" name="Freeform 5">
            <a:extLst>
              <a:ext uri="{FF2B5EF4-FFF2-40B4-BE49-F238E27FC236}">
                <a16:creationId xmlns:a16="http://schemas.microsoft.com/office/drawing/2014/main" id="{27756A05-7A05-4CC6-B9C1-5ECCBF288A6F}"/>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4580" name="Freeform 6">
            <a:extLst>
              <a:ext uri="{FF2B5EF4-FFF2-40B4-BE49-F238E27FC236}">
                <a16:creationId xmlns:a16="http://schemas.microsoft.com/office/drawing/2014/main" id="{9E6DDBD5-6435-4297-9610-471B138EEEBC}"/>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4581" name="Oval 7">
            <a:extLst>
              <a:ext uri="{FF2B5EF4-FFF2-40B4-BE49-F238E27FC236}">
                <a16:creationId xmlns:a16="http://schemas.microsoft.com/office/drawing/2014/main" id="{692EB4A4-90E3-41D7-B34C-B1E8F100F02E}"/>
              </a:ext>
            </a:extLst>
          </p:cNvPr>
          <p:cNvSpPr>
            <a:spLocks noChangeArrowheads="1"/>
          </p:cNvSpPr>
          <p:nvPr/>
        </p:nvSpPr>
        <p:spPr bwMode="auto">
          <a:xfrm>
            <a:off x="8229560" y="1350187"/>
            <a:ext cx="1029886" cy="102829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4582" name="Freeform 8">
            <a:extLst>
              <a:ext uri="{FF2B5EF4-FFF2-40B4-BE49-F238E27FC236}">
                <a16:creationId xmlns:a16="http://schemas.microsoft.com/office/drawing/2014/main" id="{2F36B3E4-D707-4CBB-AD09-0E69C15E8C45}"/>
              </a:ext>
            </a:extLst>
          </p:cNvPr>
          <p:cNvSpPr>
            <a:spLocks/>
          </p:cNvSpPr>
          <p:nvPr/>
        </p:nvSpPr>
        <p:spPr bwMode="auto">
          <a:xfrm>
            <a:off x="8565979" y="2470525"/>
            <a:ext cx="355461" cy="309442"/>
          </a:xfrm>
          <a:custGeom>
            <a:avLst/>
            <a:gdLst>
              <a:gd name="T0" fmla="*/ 2147483646 w 464"/>
              <a:gd name="T1" fmla="*/ 0 h 401"/>
              <a:gd name="T2" fmla="*/ 2147483646 w 464"/>
              <a:gd name="T3" fmla="*/ 2147483646 h 401"/>
              <a:gd name="T4" fmla="*/ 0 w 464"/>
              <a:gd name="T5" fmla="*/ 2147483646 h 401"/>
              <a:gd name="T6" fmla="*/ 2147483646 w 464"/>
              <a:gd name="T7" fmla="*/ 2147483646 h 401"/>
              <a:gd name="T8" fmla="*/ 2147483646 w 464"/>
              <a:gd name="T9" fmla="*/ 2147483646 h 401"/>
              <a:gd name="T10" fmla="*/ 2147483646 w 464"/>
              <a:gd name="T11" fmla="*/ 2147483646 h 401"/>
              <a:gd name="T12" fmla="*/ 2147483646 w 464"/>
              <a:gd name="T13" fmla="*/ 0 h 4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4" h="401">
                <a:moveTo>
                  <a:pt x="232" y="0"/>
                </a:moveTo>
                <a:lnTo>
                  <a:pt x="116" y="201"/>
                </a:lnTo>
                <a:lnTo>
                  <a:pt x="0" y="401"/>
                </a:lnTo>
                <a:lnTo>
                  <a:pt x="232" y="401"/>
                </a:lnTo>
                <a:lnTo>
                  <a:pt x="464" y="401"/>
                </a:lnTo>
                <a:lnTo>
                  <a:pt x="348" y="201"/>
                </a:lnTo>
                <a:lnTo>
                  <a:pt x="232"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4583" name="Freeform 9">
            <a:extLst>
              <a:ext uri="{FF2B5EF4-FFF2-40B4-BE49-F238E27FC236}">
                <a16:creationId xmlns:a16="http://schemas.microsoft.com/office/drawing/2014/main" id="{B89BD352-4656-45F4-80D8-5E387DC70829}"/>
              </a:ext>
            </a:extLst>
          </p:cNvPr>
          <p:cNvSpPr>
            <a:spLocks/>
          </p:cNvSpPr>
          <p:nvPr/>
        </p:nvSpPr>
        <p:spPr bwMode="auto">
          <a:xfrm>
            <a:off x="9879916" y="2272165"/>
            <a:ext cx="1175879" cy="1175878"/>
          </a:xfrm>
          <a:custGeom>
            <a:avLst/>
            <a:gdLst>
              <a:gd name="T0" fmla="*/ 2147483646 w 1530"/>
              <a:gd name="T1" fmla="*/ 2147483646 h 1530"/>
              <a:gd name="T2" fmla="*/ 2147483646 w 1530"/>
              <a:gd name="T3" fmla="*/ 2147483646 h 1530"/>
              <a:gd name="T4" fmla="*/ 2147483646 w 1530"/>
              <a:gd name="T5" fmla="*/ 2147483646 h 1530"/>
              <a:gd name="T6" fmla="*/ 2147483646 w 1530"/>
              <a:gd name="T7" fmla="*/ 2147483646 h 1530"/>
              <a:gd name="T8" fmla="*/ 2147483646 w 1530"/>
              <a:gd name="T9" fmla="*/ 2147483646 h 15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0" h="1530">
                <a:moveTo>
                  <a:pt x="1345" y="430"/>
                </a:moveTo>
                <a:cubicBezTo>
                  <a:pt x="1160" y="110"/>
                  <a:pt x="751" y="0"/>
                  <a:pt x="430" y="185"/>
                </a:cubicBezTo>
                <a:cubicBezTo>
                  <a:pt x="110" y="370"/>
                  <a:pt x="0" y="779"/>
                  <a:pt x="185" y="1100"/>
                </a:cubicBezTo>
                <a:cubicBezTo>
                  <a:pt x="370" y="1420"/>
                  <a:pt x="780" y="1530"/>
                  <a:pt x="1100" y="1345"/>
                </a:cubicBezTo>
                <a:cubicBezTo>
                  <a:pt x="1420" y="1160"/>
                  <a:pt x="1530" y="750"/>
                  <a:pt x="1345" y="43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4584" name="Freeform 10">
            <a:extLst>
              <a:ext uri="{FF2B5EF4-FFF2-40B4-BE49-F238E27FC236}">
                <a16:creationId xmlns:a16="http://schemas.microsoft.com/office/drawing/2014/main" id="{F0C5546C-6541-470E-9446-7B59E66B6A95}"/>
              </a:ext>
            </a:extLst>
          </p:cNvPr>
          <p:cNvSpPr>
            <a:spLocks/>
          </p:cNvSpPr>
          <p:nvPr/>
        </p:nvSpPr>
        <p:spPr bwMode="auto">
          <a:xfrm>
            <a:off x="9586344" y="3162405"/>
            <a:ext cx="357048" cy="309442"/>
          </a:xfrm>
          <a:custGeom>
            <a:avLst/>
            <a:gdLst>
              <a:gd name="T0" fmla="*/ 2147483646 w 464"/>
              <a:gd name="T1" fmla="*/ 0 h 402"/>
              <a:gd name="T2" fmla="*/ 2147483646 w 464"/>
              <a:gd name="T3" fmla="*/ 0 h 402"/>
              <a:gd name="T4" fmla="*/ 0 w 464"/>
              <a:gd name="T5" fmla="*/ 0 h 402"/>
              <a:gd name="T6" fmla="*/ 2147483646 w 464"/>
              <a:gd name="T7" fmla="*/ 2147483646 h 402"/>
              <a:gd name="T8" fmla="*/ 2147483646 w 464"/>
              <a:gd name="T9" fmla="*/ 2147483646 h 402"/>
              <a:gd name="T10" fmla="*/ 2147483646 w 464"/>
              <a:gd name="T11" fmla="*/ 2147483646 h 402"/>
              <a:gd name="T12" fmla="*/ 2147483646 w 464"/>
              <a:gd name="T13" fmla="*/ 0 h 40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4" h="402">
                <a:moveTo>
                  <a:pt x="464" y="0"/>
                </a:moveTo>
                <a:lnTo>
                  <a:pt x="232" y="0"/>
                </a:lnTo>
                <a:lnTo>
                  <a:pt x="0" y="0"/>
                </a:lnTo>
                <a:lnTo>
                  <a:pt x="116" y="201"/>
                </a:lnTo>
                <a:lnTo>
                  <a:pt x="232" y="402"/>
                </a:lnTo>
                <a:lnTo>
                  <a:pt x="348" y="201"/>
                </a:lnTo>
                <a:lnTo>
                  <a:pt x="464"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4585" name="Freeform 11">
            <a:extLst>
              <a:ext uri="{FF2B5EF4-FFF2-40B4-BE49-F238E27FC236}">
                <a16:creationId xmlns:a16="http://schemas.microsoft.com/office/drawing/2014/main" id="{07712D0F-A7E4-4CCB-8356-9424913F526B}"/>
              </a:ext>
            </a:extLst>
          </p:cNvPr>
          <p:cNvSpPr>
            <a:spLocks/>
          </p:cNvSpPr>
          <p:nvPr/>
        </p:nvSpPr>
        <p:spPr bwMode="auto">
          <a:xfrm>
            <a:off x="9879916" y="4262113"/>
            <a:ext cx="1175879" cy="1175878"/>
          </a:xfrm>
          <a:custGeom>
            <a:avLst/>
            <a:gdLst>
              <a:gd name="T0" fmla="*/ 2147483646 w 1530"/>
              <a:gd name="T1" fmla="*/ 2147483646 h 1529"/>
              <a:gd name="T2" fmla="*/ 2147483646 w 1530"/>
              <a:gd name="T3" fmla="*/ 2147483646 h 1529"/>
              <a:gd name="T4" fmla="*/ 2147483646 w 1530"/>
              <a:gd name="T5" fmla="*/ 2147483646 h 1529"/>
              <a:gd name="T6" fmla="*/ 2147483646 w 1530"/>
              <a:gd name="T7" fmla="*/ 2147483646 h 1529"/>
              <a:gd name="T8" fmla="*/ 2147483646 w 1530"/>
              <a:gd name="T9" fmla="*/ 2147483646 h 15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0" h="1529">
                <a:moveTo>
                  <a:pt x="1345" y="1099"/>
                </a:moveTo>
                <a:cubicBezTo>
                  <a:pt x="1530" y="779"/>
                  <a:pt x="1420" y="369"/>
                  <a:pt x="1100" y="184"/>
                </a:cubicBezTo>
                <a:cubicBezTo>
                  <a:pt x="780" y="0"/>
                  <a:pt x="370" y="109"/>
                  <a:pt x="185" y="430"/>
                </a:cubicBezTo>
                <a:cubicBezTo>
                  <a:pt x="0" y="750"/>
                  <a:pt x="110" y="1160"/>
                  <a:pt x="430" y="1344"/>
                </a:cubicBezTo>
                <a:cubicBezTo>
                  <a:pt x="751" y="1529"/>
                  <a:pt x="1160" y="1420"/>
                  <a:pt x="1345" y="10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4586" name="Freeform 12">
            <a:extLst>
              <a:ext uri="{FF2B5EF4-FFF2-40B4-BE49-F238E27FC236}">
                <a16:creationId xmlns:a16="http://schemas.microsoft.com/office/drawing/2014/main" id="{BCC4B740-ABC0-44E4-907E-29721DBDD7C9}"/>
              </a:ext>
            </a:extLst>
          </p:cNvPr>
          <p:cNvSpPr>
            <a:spLocks/>
          </p:cNvSpPr>
          <p:nvPr/>
        </p:nvSpPr>
        <p:spPr bwMode="auto">
          <a:xfrm>
            <a:off x="9586344" y="4238309"/>
            <a:ext cx="357048" cy="309442"/>
          </a:xfrm>
          <a:custGeom>
            <a:avLst/>
            <a:gdLst>
              <a:gd name="T0" fmla="*/ 2147483646 w 464"/>
              <a:gd name="T1" fmla="*/ 2147483646 h 402"/>
              <a:gd name="T2" fmla="*/ 2147483646 w 464"/>
              <a:gd name="T3" fmla="*/ 2147483646 h 402"/>
              <a:gd name="T4" fmla="*/ 2147483646 w 464"/>
              <a:gd name="T5" fmla="*/ 0 h 402"/>
              <a:gd name="T6" fmla="*/ 2147483646 w 464"/>
              <a:gd name="T7" fmla="*/ 2147483646 h 402"/>
              <a:gd name="T8" fmla="*/ 0 w 464"/>
              <a:gd name="T9" fmla="*/ 2147483646 h 402"/>
              <a:gd name="T10" fmla="*/ 2147483646 w 464"/>
              <a:gd name="T11" fmla="*/ 2147483646 h 402"/>
              <a:gd name="T12" fmla="*/ 2147483646 w 464"/>
              <a:gd name="T13" fmla="*/ 2147483646 h 40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4" h="402">
                <a:moveTo>
                  <a:pt x="464" y="402"/>
                </a:moveTo>
                <a:lnTo>
                  <a:pt x="348" y="201"/>
                </a:lnTo>
                <a:lnTo>
                  <a:pt x="232" y="0"/>
                </a:lnTo>
                <a:lnTo>
                  <a:pt x="116" y="201"/>
                </a:lnTo>
                <a:lnTo>
                  <a:pt x="0" y="402"/>
                </a:lnTo>
                <a:lnTo>
                  <a:pt x="232" y="402"/>
                </a:lnTo>
                <a:lnTo>
                  <a:pt x="464" y="40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4587" name="Oval 13">
            <a:extLst>
              <a:ext uri="{FF2B5EF4-FFF2-40B4-BE49-F238E27FC236}">
                <a16:creationId xmlns:a16="http://schemas.microsoft.com/office/drawing/2014/main" id="{D9F86F64-B934-4304-9780-58F3336DB2DB}"/>
              </a:ext>
            </a:extLst>
          </p:cNvPr>
          <p:cNvSpPr>
            <a:spLocks noChangeArrowheads="1"/>
          </p:cNvSpPr>
          <p:nvPr/>
        </p:nvSpPr>
        <p:spPr bwMode="auto">
          <a:xfrm>
            <a:off x="8229560" y="5331670"/>
            <a:ext cx="1029886" cy="102829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4588" name="Freeform 14">
            <a:extLst>
              <a:ext uri="{FF2B5EF4-FFF2-40B4-BE49-F238E27FC236}">
                <a16:creationId xmlns:a16="http://schemas.microsoft.com/office/drawing/2014/main" id="{0979D927-3113-458D-B4EF-13B5CED6757E}"/>
              </a:ext>
            </a:extLst>
          </p:cNvPr>
          <p:cNvSpPr>
            <a:spLocks/>
          </p:cNvSpPr>
          <p:nvPr/>
        </p:nvSpPr>
        <p:spPr bwMode="auto">
          <a:xfrm>
            <a:off x="8565979" y="4930189"/>
            <a:ext cx="355461" cy="309442"/>
          </a:xfrm>
          <a:custGeom>
            <a:avLst/>
            <a:gdLst>
              <a:gd name="T0" fmla="*/ 2147483646 w 464"/>
              <a:gd name="T1" fmla="*/ 2147483646 h 401"/>
              <a:gd name="T2" fmla="*/ 2147483646 w 464"/>
              <a:gd name="T3" fmla="*/ 2147483646 h 401"/>
              <a:gd name="T4" fmla="*/ 2147483646 w 464"/>
              <a:gd name="T5" fmla="*/ 0 h 401"/>
              <a:gd name="T6" fmla="*/ 2147483646 w 464"/>
              <a:gd name="T7" fmla="*/ 0 h 401"/>
              <a:gd name="T8" fmla="*/ 0 w 464"/>
              <a:gd name="T9" fmla="*/ 0 h 401"/>
              <a:gd name="T10" fmla="*/ 2147483646 w 464"/>
              <a:gd name="T11" fmla="*/ 2147483646 h 401"/>
              <a:gd name="T12" fmla="*/ 2147483646 w 464"/>
              <a:gd name="T13" fmla="*/ 2147483646 h 4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4" h="401">
                <a:moveTo>
                  <a:pt x="232" y="401"/>
                </a:moveTo>
                <a:lnTo>
                  <a:pt x="348" y="201"/>
                </a:lnTo>
                <a:lnTo>
                  <a:pt x="464" y="0"/>
                </a:lnTo>
                <a:lnTo>
                  <a:pt x="232" y="0"/>
                </a:lnTo>
                <a:lnTo>
                  <a:pt x="0" y="0"/>
                </a:lnTo>
                <a:lnTo>
                  <a:pt x="116" y="201"/>
                </a:lnTo>
                <a:lnTo>
                  <a:pt x="232" y="40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4589" name="Rectangle 15">
            <a:extLst>
              <a:ext uri="{FF2B5EF4-FFF2-40B4-BE49-F238E27FC236}">
                <a16:creationId xmlns:a16="http://schemas.microsoft.com/office/drawing/2014/main" id="{67942360-9014-4217-A89E-03D0A8F516DF}"/>
              </a:ext>
            </a:extLst>
          </p:cNvPr>
          <p:cNvSpPr>
            <a:spLocks noChangeArrowheads="1"/>
          </p:cNvSpPr>
          <p:nvPr/>
        </p:nvSpPr>
        <p:spPr bwMode="auto">
          <a:xfrm>
            <a:off x="841047" y="1900836"/>
            <a:ext cx="6479232" cy="4256012"/>
          </a:xfrm>
          <a:prstGeom prst="rect">
            <a:avLst/>
          </a:prstGeom>
          <a:blipFill dpi="0" rotWithShape="1">
            <a:blip r:embed="rId2"/>
            <a:srcRect/>
            <a:stretch>
              <a:fillRect/>
            </a:stretch>
          </a:blipFill>
          <a:ln w="9525">
            <a:solidFill>
              <a:srgbClr val="C7C7C7"/>
            </a:solidFill>
            <a:miter lim="800000"/>
            <a:headEnd/>
            <a:tailEnd/>
          </a:ln>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4590" name="Rectangle 16">
            <a:extLst>
              <a:ext uri="{FF2B5EF4-FFF2-40B4-BE49-F238E27FC236}">
                <a16:creationId xmlns:a16="http://schemas.microsoft.com/office/drawing/2014/main" id="{696CCA11-D14E-4A4E-9B97-BBC1B034247B}"/>
              </a:ext>
            </a:extLst>
          </p:cNvPr>
          <p:cNvSpPr>
            <a:spLocks noChangeArrowheads="1"/>
          </p:cNvSpPr>
          <p:nvPr/>
        </p:nvSpPr>
        <p:spPr bwMode="auto">
          <a:xfrm>
            <a:off x="1380587" y="1642173"/>
            <a:ext cx="5398566" cy="5157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4591" name="TextBox 14">
            <a:extLst>
              <a:ext uri="{FF2B5EF4-FFF2-40B4-BE49-F238E27FC236}">
                <a16:creationId xmlns:a16="http://schemas.microsoft.com/office/drawing/2014/main" id="{383763ED-51FD-4D0A-A8CA-A0D7DE4FC941}"/>
              </a:ext>
            </a:extLst>
          </p:cNvPr>
          <p:cNvSpPr txBox="1">
            <a:spLocks noChangeArrowheads="1"/>
          </p:cNvSpPr>
          <p:nvPr/>
        </p:nvSpPr>
        <p:spPr bwMode="auto">
          <a:xfrm>
            <a:off x="8323187" y="1559656"/>
            <a:ext cx="868023" cy="645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FFFFFF"/>
                </a:solidFill>
                <a:latin typeface="微软雅黑" panose="020B0503020204020204" pitchFamily="34" charset="-122"/>
              </a:rPr>
              <a:t>添加文本</a:t>
            </a:r>
          </a:p>
        </p:txBody>
      </p:sp>
      <p:sp>
        <p:nvSpPr>
          <p:cNvPr id="24592" name="TextBox 15">
            <a:extLst>
              <a:ext uri="{FF2B5EF4-FFF2-40B4-BE49-F238E27FC236}">
                <a16:creationId xmlns:a16="http://schemas.microsoft.com/office/drawing/2014/main" id="{D557BDB7-3F07-4766-A247-FF34496471ED}"/>
              </a:ext>
            </a:extLst>
          </p:cNvPr>
          <p:cNvSpPr txBox="1">
            <a:spLocks noChangeArrowheads="1"/>
          </p:cNvSpPr>
          <p:nvPr/>
        </p:nvSpPr>
        <p:spPr bwMode="auto">
          <a:xfrm>
            <a:off x="10051299" y="2535587"/>
            <a:ext cx="868024" cy="64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FFFFFF"/>
                </a:solidFill>
                <a:latin typeface="微软雅黑" panose="020B0503020204020204" pitchFamily="34" charset="-122"/>
              </a:rPr>
              <a:t>添加文本</a:t>
            </a:r>
          </a:p>
        </p:txBody>
      </p:sp>
      <p:sp>
        <p:nvSpPr>
          <p:cNvPr id="24593" name="TextBox 16">
            <a:extLst>
              <a:ext uri="{FF2B5EF4-FFF2-40B4-BE49-F238E27FC236}">
                <a16:creationId xmlns:a16="http://schemas.microsoft.com/office/drawing/2014/main" id="{6A1CC23A-1AA5-4048-82EA-D117BA7ED95F}"/>
              </a:ext>
            </a:extLst>
          </p:cNvPr>
          <p:cNvSpPr txBox="1">
            <a:spLocks noChangeArrowheads="1"/>
          </p:cNvSpPr>
          <p:nvPr/>
        </p:nvSpPr>
        <p:spPr bwMode="auto">
          <a:xfrm>
            <a:off x="10037018" y="4528708"/>
            <a:ext cx="868023" cy="64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FFFFFF"/>
                </a:solidFill>
                <a:latin typeface="微软雅黑" panose="020B0503020204020204" pitchFamily="34" charset="-122"/>
              </a:rPr>
              <a:t>添加文本</a:t>
            </a:r>
          </a:p>
        </p:txBody>
      </p:sp>
      <p:sp>
        <p:nvSpPr>
          <p:cNvPr id="24594" name="TextBox 17">
            <a:extLst>
              <a:ext uri="{FF2B5EF4-FFF2-40B4-BE49-F238E27FC236}">
                <a16:creationId xmlns:a16="http://schemas.microsoft.com/office/drawing/2014/main" id="{6B1D12E0-1757-4ADD-8D20-C4592EBF539D}"/>
              </a:ext>
            </a:extLst>
          </p:cNvPr>
          <p:cNvSpPr txBox="1">
            <a:spLocks noChangeArrowheads="1"/>
          </p:cNvSpPr>
          <p:nvPr/>
        </p:nvSpPr>
        <p:spPr bwMode="auto">
          <a:xfrm>
            <a:off x="8305731" y="5509400"/>
            <a:ext cx="868024" cy="647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FFFFFF"/>
                </a:solidFill>
                <a:latin typeface="微软雅黑" panose="020B0503020204020204" pitchFamily="34" charset="-122"/>
              </a:rPr>
              <a:t>添加文本</a:t>
            </a:r>
          </a:p>
        </p:txBody>
      </p:sp>
      <p:sp>
        <p:nvSpPr>
          <p:cNvPr id="24595" name="TextBox 18">
            <a:extLst>
              <a:ext uri="{FF2B5EF4-FFF2-40B4-BE49-F238E27FC236}">
                <a16:creationId xmlns:a16="http://schemas.microsoft.com/office/drawing/2014/main" id="{A93322CA-4430-40BF-82D2-C3E4A1777141}"/>
              </a:ext>
            </a:extLst>
          </p:cNvPr>
          <p:cNvSpPr txBox="1">
            <a:spLocks noChangeArrowheads="1"/>
          </p:cNvSpPr>
          <p:nvPr/>
        </p:nvSpPr>
        <p:spPr bwMode="auto">
          <a:xfrm>
            <a:off x="1683681" y="1716757"/>
            <a:ext cx="4792378" cy="36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FFFFFF"/>
                </a:solidFill>
                <a:latin typeface="微软雅黑" panose="020B0503020204020204" pitchFamily="34" charset="-122"/>
              </a:rPr>
              <a:t>这里输入您的文字</a:t>
            </a:r>
          </a:p>
        </p:txBody>
      </p:sp>
      <p:sp>
        <p:nvSpPr>
          <p:cNvPr id="24596" name="Oval 6">
            <a:extLst>
              <a:ext uri="{FF2B5EF4-FFF2-40B4-BE49-F238E27FC236}">
                <a16:creationId xmlns:a16="http://schemas.microsoft.com/office/drawing/2014/main" id="{09A51761-56E8-4B4A-8B85-6A19BCC4769E}"/>
              </a:ext>
            </a:extLst>
          </p:cNvPr>
          <p:cNvSpPr>
            <a:spLocks noChangeArrowheads="1"/>
          </p:cNvSpPr>
          <p:nvPr/>
        </p:nvSpPr>
        <p:spPr bwMode="auto">
          <a:xfrm>
            <a:off x="7759844" y="2872006"/>
            <a:ext cx="1967731" cy="196614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4597" name="TextBox 20">
            <a:extLst>
              <a:ext uri="{FF2B5EF4-FFF2-40B4-BE49-F238E27FC236}">
                <a16:creationId xmlns:a16="http://schemas.microsoft.com/office/drawing/2014/main" id="{7E93929F-FF4C-43B5-93FD-3F5199ACD9A9}"/>
              </a:ext>
            </a:extLst>
          </p:cNvPr>
          <p:cNvSpPr txBox="1">
            <a:spLocks noChangeArrowheads="1"/>
          </p:cNvSpPr>
          <p:nvPr/>
        </p:nvSpPr>
        <p:spPr bwMode="auto">
          <a:xfrm>
            <a:off x="8323187" y="3532148"/>
            <a:ext cx="868023"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添加文本</a:t>
            </a:r>
          </a:p>
        </p:txBody>
      </p:sp>
    </p:spTree>
    <p:extLst>
      <p:ext uri="{BB962C8B-B14F-4D97-AF65-F5344CB8AC3E}">
        <p14:creationId xmlns:p14="http://schemas.microsoft.com/office/powerpoint/2010/main" val="879562346"/>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24579"/>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24579"/>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24580"/>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24580"/>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4578"/>
                                        </p:tgtEl>
                                        <p:attrNameLst>
                                          <p:attrName>style.visibility</p:attrName>
                                        </p:attrNameLst>
                                      </p:cBhvr>
                                      <p:to>
                                        <p:strVal val="visible"/>
                                      </p:to>
                                    </p:set>
                                    <p:animEffect transition="in" filter="barn(outVertical)">
                                      <p:cBhvr>
                                        <p:cTn id="15" dur="500"/>
                                        <p:tgtEl>
                                          <p:spTgt spid="24578"/>
                                        </p:tgtEl>
                                      </p:cBhvr>
                                    </p:animEffect>
                                  </p:childTnLst>
                                </p:cTn>
                              </p:par>
                            </p:childTnLst>
                          </p:cTn>
                        </p:par>
                        <p:par>
                          <p:cTn id="16" fill="hold" nodeType="afterGroup">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24589"/>
                                        </p:tgtEl>
                                        <p:attrNameLst>
                                          <p:attrName>style.visibility</p:attrName>
                                        </p:attrNameLst>
                                      </p:cBhvr>
                                      <p:to>
                                        <p:strVal val="visible"/>
                                      </p:to>
                                    </p:set>
                                    <p:animEffect transition="in" filter="randombar(horizontal)">
                                      <p:cBhvr>
                                        <p:cTn id="19" dur="500"/>
                                        <p:tgtEl>
                                          <p:spTgt spid="24589"/>
                                        </p:tgtEl>
                                      </p:cBhvr>
                                    </p:animEffect>
                                  </p:childTnLst>
                                </p:cTn>
                              </p:par>
                            </p:childTnLst>
                          </p:cTn>
                        </p:par>
                        <p:par>
                          <p:cTn id="20" fill="hold" nodeType="afterGroup">
                            <p:stCondLst>
                              <p:cond delay="1000"/>
                            </p:stCondLst>
                            <p:childTnLst>
                              <p:par>
                                <p:cTn id="21" presetID="31" presetClass="entr" presetSubtype="0" fill="hold" grpId="0" nodeType="afterEffect">
                                  <p:stCondLst>
                                    <p:cond delay="0"/>
                                  </p:stCondLst>
                                  <p:childTnLst>
                                    <p:set>
                                      <p:cBhvr>
                                        <p:cTn id="22" dur="1" fill="hold">
                                          <p:stCondLst>
                                            <p:cond delay="0"/>
                                          </p:stCondLst>
                                        </p:cTn>
                                        <p:tgtEl>
                                          <p:spTgt spid="24590"/>
                                        </p:tgtEl>
                                        <p:attrNameLst>
                                          <p:attrName>style.visibility</p:attrName>
                                        </p:attrNameLst>
                                      </p:cBhvr>
                                      <p:to>
                                        <p:strVal val="visible"/>
                                      </p:to>
                                    </p:set>
                                    <p:anim calcmode="lin" valueType="num">
                                      <p:cBhvr>
                                        <p:cTn id="23" dur="400" fill="hold"/>
                                        <p:tgtEl>
                                          <p:spTgt spid="24590"/>
                                        </p:tgtEl>
                                        <p:attrNameLst>
                                          <p:attrName>ppt_w</p:attrName>
                                        </p:attrNameLst>
                                      </p:cBhvr>
                                      <p:tavLst>
                                        <p:tav tm="0">
                                          <p:val>
                                            <p:fltVal val="0"/>
                                          </p:val>
                                        </p:tav>
                                        <p:tav tm="100000">
                                          <p:val>
                                            <p:strVal val="#ppt_w"/>
                                          </p:val>
                                        </p:tav>
                                      </p:tavLst>
                                    </p:anim>
                                    <p:anim calcmode="lin" valueType="num">
                                      <p:cBhvr>
                                        <p:cTn id="24" dur="400" fill="hold"/>
                                        <p:tgtEl>
                                          <p:spTgt spid="24590"/>
                                        </p:tgtEl>
                                        <p:attrNameLst>
                                          <p:attrName>ppt_h</p:attrName>
                                        </p:attrNameLst>
                                      </p:cBhvr>
                                      <p:tavLst>
                                        <p:tav tm="0">
                                          <p:val>
                                            <p:fltVal val="0"/>
                                          </p:val>
                                        </p:tav>
                                        <p:tav tm="100000">
                                          <p:val>
                                            <p:strVal val="#ppt_h"/>
                                          </p:val>
                                        </p:tav>
                                      </p:tavLst>
                                    </p:anim>
                                    <p:anim calcmode="lin" valueType="num">
                                      <p:cBhvr>
                                        <p:cTn id="25" dur="400" fill="hold"/>
                                        <p:tgtEl>
                                          <p:spTgt spid="24590"/>
                                        </p:tgtEl>
                                        <p:attrNameLst>
                                          <p:attrName>style.rotation</p:attrName>
                                        </p:attrNameLst>
                                      </p:cBhvr>
                                      <p:tavLst>
                                        <p:tav tm="0">
                                          <p:val>
                                            <p:fltVal val="90"/>
                                          </p:val>
                                        </p:tav>
                                        <p:tav tm="100000">
                                          <p:val>
                                            <p:fltVal val="0"/>
                                          </p:val>
                                        </p:tav>
                                      </p:tavLst>
                                    </p:anim>
                                    <p:animEffect transition="in" filter="fade">
                                      <p:cBhvr>
                                        <p:cTn id="26" dur="400"/>
                                        <p:tgtEl>
                                          <p:spTgt spid="24590"/>
                                        </p:tgtEl>
                                      </p:cBhvr>
                                    </p:animEffect>
                                  </p:childTnLst>
                                </p:cTn>
                              </p:par>
                            </p:childTnLst>
                          </p:cTn>
                        </p:par>
                        <p:par>
                          <p:cTn id="27" fill="hold" nodeType="afterGroup">
                            <p:stCondLst>
                              <p:cond delay="14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24595"/>
                                        </p:tgtEl>
                                        <p:attrNameLst>
                                          <p:attrName>style.visibility</p:attrName>
                                        </p:attrNameLst>
                                      </p:cBhvr>
                                      <p:to>
                                        <p:strVal val="visible"/>
                                      </p:to>
                                    </p:set>
                                    <p:anim calcmode="lin" valueType="num">
                                      <p:cBhvr>
                                        <p:cTn id="30" dur="300" fill="hold"/>
                                        <p:tgtEl>
                                          <p:spTgt spid="24595"/>
                                        </p:tgtEl>
                                        <p:attrNameLst>
                                          <p:attrName>ppt_x</p:attrName>
                                        </p:attrNameLst>
                                      </p:cBhvr>
                                      <p:tavLst>
                                        <p:tav tm="0">
                                          <p:val>
                                            <p:strVal val="#ppt_x"/>
                                          </p:val>
                                        </p:tav>
                                        <p:tav tm="50000">
                                          <p:val>
                                            <p:strVal val="#ppt_x+.1"/>
                                          </p:val>
                                        </p:tav>
                                        <p:tav tm="100000">
                                          <p:val>
                                            <p:strVal val="#ppt_x"/>
                                          </p:val>
                                        </p:tav>
                                      </p:tavLst>
                                    </p:anim>
                                    <p:anim calcmode="lin" valueType="num">
                                      <p:cBhvr>
                                        <p:cTn id="31" dur="300" fill="hold"/>
                                        <p:tgtEl>
                                          <p:spTgt spid="24595"/>
                                        </p:tgtEl>
                                        <p:attrNameLst>
                                          <p:attrName>ppt_y</p:attrName>
                                        </p:attrNameLst>
                                      </p:cBhvr>
                                      <p:tavLst>
                                        <p:tav tm="0">
                                          <p:val>
                                            <p:strVal val="#ppt_y"/>
                                          </p:val>
                                        </p:tav>
                                        <p:tav tm="100000">
                                          <p:val>
                                            <p:strVal val="#ppt_y"/>
                                          </p:val>
                                        </p:tav>
                                      </p:tavLst>
                                    </p:anim>
                                    <p:anim calcmode="lin" valueType="num">
                                      <p:cBhvr>
                                        <p:cTn id="32" dur="300" fill="hold"/>
                                        <p:tgtEl>
                                          <p:spTgt spid="24595"/>
                                        </p:tgtEl>
                                        <p:attrNameLst>
                                          <p:attrName>ppt_h</p:attrName>
                                        </p:attrNameLst>
                                      </p:cBhvr>
                                      <p:tavLst>
                                        <p:tav tm="0">
                                          <p:val>
                                            <p:strVal val="#ppt_h/10"/>
                                          </p:val>
                                        </p:tav>
                                        <p:tav tm="50000">
                                          <p:val>
                                            <p:strVal val="#ppt_h+.01"/>
                                          </p:val>
                                        </p:tav>
                                        <p:tav tm="100000">
                                          <p:val>
                                            <p:strVal val="#ppt_h"/>
                                          </p:val>
                                        </p:tav>
                                      </p:tavLst>
                                    </p:anim>
                                    <p:anim calcmode="lin" valueType="num">
                                      <p:cBhvr>
                                        <p:cTn id="33" dur="300" fill="hold"/>
                                        <p:tgtEl>
                                          <p:spTgt spid="2459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300" tmFilter="0,0; .5, 1; 1, 1"/>
                                        <p:tgtEl>
                                          <p:spTgt spid="24595"/>
                                        </p:tgtEl>
                                      </p:cBhvr>
                                    </p:animEffect>
                                  </p:childTnLst>
                                </p:cTn>
                              </p:par>
                            </p:childTnLst>
                          </p:cTn>
                        </p:par>
                        <p:par>
                          <p:cTn id="35" fill="hold" nodeType="afterGroup">
                            <p:stCondLst>
                              <p:cond delay="1910"/>
                            </p:stCondLst>
                            <p:childTnLst>
                              <p:par>
                                <p:cTn id="36" presetID="2" presetClass="entr" presetSubtype="6" fill="hold" grpId="0" nodeType="afterEffect">
                                  <p:stCondLst>
                                    <p:cond delay="0"/>
                                  </p:stCondLst>
                                  <p:childTnLst>
                                    <p:set>
                                      <p:cBhvr>
                                        <p:cTn id="37" dur="1" fill="hold">
                                          <p:stCondLst>
                                            <p:cond delay="0"/>
                                          </p:stCondLst>
                                        </p:cTn>
                                        <p:tgtEl>
                                          <p:spTgt spid="24596"/>
                                        </p:tgtEl>
                                        <p:attrNameLst>
                                          <p:attrName>style.visibility</p:attrName>
                                        </p:attrNameLst>
                                      </p:cBhvr>
                                      <p:to>
                                        <p:strVal val="visible"/>
                                      </p:to>
                                    </p:set>
                                    <p:anim calcmode="lin" valueType="num">
                                      <p:cBhvr additive="base">
                                        <p:cTn id="38" dur="500" fill="hold"/>
                                        <p:tgtEl>
                                          <p:spTgt spid="24596"/>
                                        </p:tgtEl>
                                        <p:attrNameLst>
                                          <p:attrName>ppt_x</p:attrName>
                                        </p:attrNameLst>
                                      </p:cBhvr>
                                      <p:tavLst>
                                        <p:tav tm="0">
                                          <p:val>
                                            <p:strVal val="1+#ppt_w/2"/>
                                          </p:val>
                                        </p:tav>
                                        <p:tav tm="100000">
                                          <p:val>
                                            <p:strVal val="#ppt_x"/>
                                          </p:val>
                                        </p:tav>
                                      </p:tavLst>
                                    </p:anim>
                                    <p:anim calcmode="lin" valueType="num">
                                      <p:cBhvr additive="base">
                                        <p:cTn id="39" dur="500" fill="hold"/>
                                        <p:tgtEl>
                                          <p:spTgt spid="24596"/>
                                        </p:tgtEl>
                                        <p:attrNameLst>
                                          <p:attrName>ppt_y</p:attrName>
                                        </p:attrNameLst>
                                      </p:cBhvr>
                                      <p:tavLst>
                                        <p:tav tm="0">
                                          <p:val>
                                            <p:strVal val="1+#ppt_h/2"/>
                                          </p:val>
                                        </p:tav>
                                        <p:tav tm="100000">
                                          <p:val>
                                            <p:strVal val="#ppt_y"/>
                                          </p:val>
                                        </p:tav>
                                      </p:tavLst>
                                    </p:anim>
                                  </p:childTnLst>
                                </p:cTn>
                              </p:par>
                            </p:childTnLst>
                          </p:cTn>
                        </p:par>
                        <p:par>
                          <p:cTn id="40" fill="hold" nodeType="afterGroup">
                            <p:stCondLst>
                              <p:cond delay="2410"/>
                            </p:stCondLst>
                            <p:childTnLst>
                              <p:par>
                                <p:cTn id="41" presetID="1" presetClass="entr" presetSubtype="0" fill="hold" nodeType="afterEffect">
                                  <p:stCondLst>
                                    <p:cond delay="0"/>
                                  </p:stCondLst>
                                  <p:childTnLst>
                                    <p:set>
                                      <p:cBhvr>
                                        <p:cTn id="42" dur="1" fill="hold">
                                          <p:stCondLst>
                                            <p:cond delay="0"/>
                                          </p:stCondLst>
                                        </p:cTn>
                                        <p:tgtEl>
                                          <p:spTgt spid="2458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458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458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4588"/>
                                        </p:tgtEl>
                                        <p:attrNameLst>
                                          <p:attrName>style.visibility</p:attrName>
                                        </p:attrNameLst>
                                      </p:cBhvr>
                                      <p:to>
                                        <p:strVal val="visible"/>
                                      </p:to>
                                    </p:set>
                                  </p:childTnLst>
                                </p:cTn>
                              </p:par>
                            </p:childTnLst>
                          </p:cTn>
                        </p:par>
                        <p:par>
                          <p:cTn id="49" fill="hold" nodeType="afterGroup">
                            <p:stCondLst>
                              <p:cond delay="2410"/>
                            </p:stCondLst>
                            <p:childTnLst>
                              <p:par>
                                <p:cTn id="50" presetID="63" presetClass="path" presetSubtype="0" accel="50000" decel="50000" fill="hold" nodeType="afterEffect">
                                  <p:stCondLst>
                                    <p:cond delay="0"/>
                                  </p:stCondLst>
                                  <p:childTnLst>
                                    <p:animMotion origin="layout" path="M -4.58827E-6 1.11111E-6 L -4.58827E-6 0.18032 " pathEditMode="relative" rAng="0" ptsTypes="AA">
                                      <p:cBhvr>
                                        <p:cTn id="51" dur="400" spd="-99900" fill="hold"/>
                                        <p:tgtEl>
                                          <p:spTgt spid="24582"/>
                                        </p:tgtEl>
                                        <p:attrNameLst>
                                          <p:attrName>ppt_x,ppt_y</p:attrName>
                                        </p:attrNameLst>
                                      </p:cBhvr>
                                      <p:rCtr x="0" y="9000"/>
                                    </p:animMotion>
                                  </p:childTnLst>
                                </p:cTn>
                              </p:par>
                              <p:par>
                                <p:cTn id="52" presetID="63" presetClass="path" presetSubtype="0" accel="50000" decel="50000" fill="hold" nodeType="withEffect">
                                  <p:stCondLst>
                                    <p:cond delay="0"/>
                                  </p:stCondLst>
                                  <p:childTnLst>
                                    <p:animMotion origin="layout" path="M -2.30519E-6 -4.81481E-6 L -0.08365 0.0794 " pathEditMode="relative" rAng="0" ptsTypes="AA">
                                      <p:cBhvr>
                                        <p:cTn id="53" dur="400" spd="-99900" fill="hold"/>
                                        <p:tgtEl>
                                          <p:spTgt spid="24584"/>
                                        </p:tgtEl>
                                        <p:attrNameLst>
                                          <p:attrName>ppt_x,ppt_y</p:attrName>
                                        </p:attrNameLst>
                                      </p:cBhvr>
                                      <p:rCtr x="-4100" y="4000"/>
                                    </p:animMotion>
                                  </p:childTnLst>
                                </p:cTn>
                              </p:par>
                              <p:par>
                                <p:cTn id="54" presetID="63" presetClass="path" presetSubtype="0" accel="50000" decel="50000" fill="hold" nodeType="withEffect">
                                  <p:stCondLst>
                                    <p:cond delay="0"/>
                                  </p:stCondLst>
                                  <p:childTnLst>
                                    <p:animMotion origin="layout" path="M -2.30519E-6 7.40741E-7 L -0.08365 -0.07755 " pathEditMode="relative" rAng="0" ptsTypes="AA">
                                      <p:cBhvr>
                                        <p:cTn id="55" dur="400" spd="-99900" fill="hold"/>
                                        <p:tgtEl>
                                          <p:spTgt spid="24586"/>
                                        </p:tgtEl>
                                        <p:attrNameLst>
                                          <p:attrName>ppt_x,ppt_y</p:attrName>
                                        </p:attrNameLst>
                                      </p:cBhvr>
                                      <p:rCtr x="-4100" y="-3800"/>
                                    </p:animMotion>
                                  </p:childTnLst>
                                </p:cTn>
                              </p:par>
                              <p:par>
                                <p:cTn id="56" presetID="63" presetClass="path" presetSubtype="0" accel="50000" decel="50000" fill="hold" nodeType="withEffect">
                                  <p:stCondLst>
                                    <p:cond delay="0"/>
                                  </p:stCondLst>
                                  <p:childTnLst>
                                    <p:animMotion origin="layout" path="M -4.58827E-6 4.81481E-6 L -4.58827E-6 -0.17848 " pathEditMode="relative" rAng="0" ptsTypes="AA">
                                      <p:cBhvr>
                                        <p:cTn id="57" dur="400" spd="-99900" fill="hold"/>
                                        <p:tgtEl>
                                          <p:spTgt spid="24588"/>
                                        </p:tgtEl>
                                        <p:attrNameLst>
                                          <p:attrName>ppt_x,ppt_y</p:attrName>
                                        </p:attrNameLst>
                                      </p:cBhvr>
                                      <p:rCtr x="0" y="-8800"/>
                                    </p:animMotion>
                                  </p:childTnLst>
                                </p:cTn>
                              </p:par>
                            </p:childTnLst>
                          </p:cTn>
                        </p:par>
                        <p:par>
                          <p:cTn id="58" fill="hold" nodeType="afterGroup">
                            <p:stCondLst>
                              <p:cond delay="2810"/>
                            </p:stCondLst>
                            <p:childTnLst>
                              <p:par>
                                <p:cTn id="59" presetID="10" presetClass="entr" presetSubtype="0" fill="hold" grpId="0" nodeType="afterEffect">
                                  <p:stCondLst>
                                    <p:cond delay="0"/>
                                  </p:stCondLst>
                                  <p:childTnLst>
                                    <p:set>
                                      <p:cBhvr>
                                        <p:cTn id="60" dur="1" fill="hold">
                                          <p:stCondLst>
                                            <p:cond delay="0"/>
                                          </p:stCondLst>
                                        </p:cTn>
                                        <p:tgtEl>
                                          <p:spTgt spid="24581"/>
                                        </p:tgtEl>
                                        <p:attrNameLst>
                                          <p:attrName>style.visibility</p:attrName>
                                        </p:attrNameLst>
                                      </p:cBhvr>
                                      <p:to>
                                        <p:strVal val="visible"/>
                                      </p:to>
                                    </p:set>
                                    <p:anim calcmode="lin" valueType="num">
                                      <p:cBhvr>
                                        <p:cTn id="61" dur="500" fill="hold"/>
                                        <p:tgtEl>
                                          <p:spTgt spid="24581"/>
                                        </p:tgtEl>
                                        <p:attrNameLst>
                                          <p:attrName>ppt_w</p:attrName>
                                        </p:attrNameLst>
                                      </p:cBhvr>
                                      <p:tavLst>
                                        <p:tav tm="0">
                                          <p:val>
                                            <p:fltVal val="0"/>
                                          </p:val>
                                        </p:tav>
                                        <p:tav tm="100000">
                                          <p:val>
                                            <p:strVal val="#ppt_w"/>
                                          </p:val>
                                        </p:tav>
                                      </p:tavLst>
                                    </p:anim>
                                    <p:anim calcmode="lin" valueType="num">
                                      <p:cBhvr>
                                        <p:cTn id="62" dur="500" fill="hold"/>
                                        <p:tgtEl>
                                          <p:spTgt spid="24581"/>
                                        </p:tgtEl>
                                        <p:attrNameLst>
                                          <p:attrName>ppt_h</p:attrName>
                                        </p:attrNameLst>
                                      </p:cBhvr>
                                      <p:tavLst>
                                        <p:tav tm="0">
                                          <p:val>
                                            <p:fltVal val="0"/>
                                          </p:val>
                                        </p:tav>
                                        <p:tav tm="100000">
                                          <p:val>
                                            <p:strVal val="#ppt_h"/>
                                          </p:val>
                                        </p:tav>
                                      </p:tavLst>
                                    </p:anim>
                                    <p:animEffect transition="in" filter="fade">
                                      <p:cBhvr>
                                        <p:cTn id="63" dur="500"/>
                                        <p:tgtEl>
                                          <p:spTgt spid="24581"/>
                                        </p:tgtEl>
                                      </p:cBhvr>
                                    </p:animEffect>
                                  </p:childTnLst>
                                </p:cTn>
                              </p:par>
                              <p:par>
                                <p:cTn id="64" presetID="10" presetClass="entr" presetSubtype="0" fill="hold" nodeType="withEffect">
                                  <p:stCondLst>
                                    <p:cond delay="0"/>
                                  </p:stCondLst>
                                  <p:childTnLst>
                                    <p:set>
                                      <p:cBhvr>
                                        <p:cTn id="65" dur="1" fill="hold">
                                          <p:stCondLst>
                                            <p:cond delay="0"/>
                                          </p:stCondLst>
                                        </p:cTn>
                                        <p:tgtEl>
                                          <p:spTgt spid="24583"/>
                                        </p:tgtEl>
                                        <p:attrNameLst>
                                          <p:attrName>style.visibility</p:attrName>
                                        </p:attrNameLst>
                                      </p:cBhvr>
                                      <p:to>
                                        <p:strVal val="visible"/>
                                      </p:to>
                                    </p:set>
                                    <p:anim calcmode="lin" valueType="num">
                                      <p:cBhvr>
                                        <p:cTn id="66" dur="500" fill="hold"/>
                                        <p:tgtEl>
                                          <p:spTgt spid="24583"/>
                                        </p:tgtEl>
                                        <p:attrNameLst>
                                          <p:attrName>ppt_w</p:attrName>
                                        </p:attrNameLst>
                                      </p:cBhvr>
                                      <p:tavLst>
                                        <p:tav tm="0">
                                          <p:val>
                                            <p:fltVal val="0"/>
                                          </p:val>
                                        </p:tav>
                                        <p:tav tm="100000">
                                          <p:val>
                                            <p:strVal val="#ppt_w"/>
                                          </p:val>
                                        </p:tav>
                                      </p:tavLst>
                                    </p:anim>
                                    <p:anim calcmode="lin" valueType="num">
                                      <p:cBhvr>
                                        <p:cTn id="67" dur="500" fill="hold"/>
                                        <p:tgtEl>
                                          <p:spTgt spid="24583"/>
                                        </p:tgtEl>
                                        <p:attrNameLst>
                                          <p:attrName>ppt_h</p:attrName>
                                        </p:attrNameLst>
                                      </p:cBhvr>
                                      <p:tavLst>
                                        <p:tav tm="0">
                                          <p:val>
                                            <p:fltVal val="0"/>
                                          </p:val>
                                        </p:tav>
                                        <p:tav tm="100000">
                                          <p:val>
                                            <p:strVal val="#ppt_h"/>
                                          </p:val>
                                        </p:tav>
                                      </p:tavLst>
                                    </p:anim>
                                    <p:animEffect transition="in" filter="fade">
                                      <p:cBhvr>
                                        <p:cTn id="68" dur="500"/>
                                        <p:tgtEl>
                                          <p:spTgt spid="24583"/>
                                        </p:tgtEl>
                                      </p:cBhvr>
                                    </p:animEffect>
                                  </p:childTnLst>
                                </p:cTn>
                              </p:par>
                              <p:par>
                                <p:cTn id="69" presetID="10" presetClass="entr" presetSubtype="0" fill="hold" nodeType="withEffect">
                                  <p:stCondLst>
                                    <p:cond delay="0"/>
                                  </p:stCondLst>
                                  <p:childTnLst>
                                    <p:set>
                                      <p:cBhvr>
                                        <p:cTn id="70" dur="1" fill="hold">
                                          <p:stCondLst>
                                            <p:cond delay="0"/>
                                          </p:stCondLst>
                                        </p:cTn>
                                        <p:tgtEl>
                                          <p:spTgt spid="24585"/>
                                        </p:tgtEl>
                                        <p:attrNameLst>
                                          <p:attrName>style.visibility</p:attrName>
                                        </p:attrNameLst>
                                      </p:cBhvr>
                                      <p:to>
                                        <p:strVal val="visible"/>
                                      </p:to>
                                    </p:set>
                                    <p:anim calcmode="lin" valueType="num">
                                      <p:cBhvr>
                                        <p:cTn id="71" dur="500" fill="hold"/>
                                        <p:tgtEl>
                                          <p:spTgt spid="24585"/>
                                        </p:tgtEl>
                                        <p:attrNameLst>
                                          <p:attrName>ppt_w</p:attrName>
                                        </p:attrNameLst>
                                      </p:cBhvr>
                                      <p:tavLst>
                                        <p:tav tm="0">
                                          <p:val>
                                            <p:fltVal val="0"/>
                                          </p:val>
                                        </p:tav>
                                        <p:tav tm="100000">
                                          <p:val>
                                            <p:strVal val="#ppt_w"/>
                                          </p:val>
                                        </p:tav>
                                      </p:tavLst>
                                    </p:anim>
                                    <p:anim calcmode="lin" valueType="num">
                                      <p:cBhvr>
                                        <p:cTn id="72" dur="500" fill="hold"/>
                                        <p:tgtEl>
                                          <p:spTgt spid="24585"/>
                                        </p:tgtEl>
                                        <p:attrNameLst>
                                          <p:attrName>ppt_h</p:attrName>
                                        </p:attrNameLst>
                                      </p:cBhvr>
                                      <p:tavLst>
                                        <p:tav tm="0">
                                          <p:val>
                                            <p:fltVal val="0"/>
                                          </p:val>
                                        </p:tav>
                                        <p:tav tm="100000">
                                          <p:val>
                                            <p:strVal val="#ppt_h"/>
                                          </p:val>
                                        </p:tav>
                                      </p:tavLst>
                                    </p:anim>
                                    <p:animEffect transition="in" filter="fade">
                                      <p:cBhvr>
                                        <p:cTn id="73" dur="500"/>
                                        <p:tgtEl>
                                          <p:spTgt spid="2458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4587"/>
                                        </p:tgtEl>
                                        <p:attrNameLst>
                                          <p:attrName>style.visibility</p:attrName>
                                        </p:attrNameLst>
                                      </p:cBhvr>
                                      <p:to>
                                        <p:strVal val="visible"/>
                                      </p:to>
                                    </p:set>
                                    <p:anim calcmode="lin" valueType="num">
                                      <p:cBhvr>
                                        <p:cTn id="76" dur="500" fill="hold"/>
                                        <p:tgtEl>
                                          <p:spTgt spid="24587"/>
                                        </p:tgtEl>
                                        <p:attrNameLst>
                                          <p:attrName>ppt_w</p:attrName>
                                        </p:attrNameLst>
                                      </p:cBhvr>
                                      <p:tavLst>
                                        <p:tav tm="0">
                                          <p:val>
                                            <p:fltVal val="0"/>
                                          </p:val>
                                        </p:tav>
                                        <p:tav tm="100000">
                                          <p:val>
                                            <p:strVal val="#ppt_w"/>
                                          </p:val>
                                        </p:tav>
                                      </p:tavLst>
                                    </p:anim>
                                    <p:anim calcmode="lin" valueType="num">
                                      <p:cBhvr>
                                        <p:cTn id="77" dur="500" fill="hold"/>
                                        <p:tgtEl>
                                          <p:spTgt spid="24587"/>
                                        </p:tgtEl>
                                        <p:attrNameLst>
                                          <p:attrName>ppt_h</p:attrName>
                                        </p:attrNameLst>
                                      </p:cBhvr>
                                      <p:tavLst>
                                        <p:tav tm="0">
                                          <p:val>
                                            <p:fltVal val="0"/>
                                          </p:val>
                                        </p:tav>
                                        <p:tav tm="100000">
                                          <p:val>
                                            <p:strVal val="#ppt_h"/>
                                          </p:val>
                                        </p:tav>
                                      </p:tavLst>
                                    </p:anim>
                                    <p:animEffect transition="in" filter="fade">
                                      <p:cBhvr>
                                        <p:cTn id="78" dur="500"/>
                                        <p:tgtEl>
                                          <p:spTgt spid="24587"/>
                                        </p:tgtEl>
                                      </p:cBhvr>
                                    </p:animEffect>
                                  </p:childTnLst>
                                </p:cTn>
                              </p:par>
                            </p:childTnLst>
                          </p:cTn>
                        </p:par>
                        <p:par>
                          <p:cTn id="79" fill="hold" nodeType="afterGroup">
                            <p:stCondLst>
                              <p:cond delay="3310"/>
                            </p:stCondLst>
                            <p:childTnLst>
                              <p:par>
                                <p:cTn id="80" presetID="31" presetClass="entr" presetSubtype="0" fill="hold" grpId="0" nodeType="afterEffect">
                                  <p:stCondLst>
                                    <p:cond delay="0"/>
                                  </p:stCondLst>
                                  <p:childTnLst>
                                    <p:set>
                                      <p:cBhvr>
                                        <p:cTn id="81" dur="1" fill="hold">
                                          <p:stCondLst>
                                            <p:cond delay="0"/>
                                          </p:stCondLst>
                                        </p:cTn>
                                        <p:tgtEl>
                                          <p:spTgt spid="24591"/>
                                        </p:tgtEl>
                                        <p:attrNameLst>
                                          <p:attrName>style.visibility</p:attrName>
                                        </p:attrNameLst>
                                      </p:cBhvr>
                                      <p:to>
                                        <p:strVal val="visible"/>
                                      </p:to>
                                    </p:set>
                                    <p:anim calcmode="lin" valueType="num">
                                      <p:cBhvr>
                                        <p:cTn id="82" dur="500" fill="hold"/>
                                        <p:tgtEl>
                                          <p:spTgt spid="24591"/>
                                        </p:tgtEl>
                                        <p:attrNameLst>
                                          <p:attrName>ppt_w</p:attrName>
                                        </p:attrNameLst>
                                      </p:cBhvr>
                                      <p:tavLst>
                                        <p:tav tm="0">
                                          <p:val>
                                            <p:fltVal val="0"/>
                                          </p:val>
                                        </p:tav>
                                        <p:tav tm="100000">
                                          <p:val>
                                            <p:strVal val="#ppt_w"/>
                                          </p:val>
                                        </p:tav>
                                      </p:tavLst>
                                    </p:anim>
                                    <p:anim calcmode="lin" valueType="num">
                                      <p:cBhvr>
                                        <p:cTn id="83" dur="500" fill="hold"/>
                                        <p:tgtEl>
                                          <p:spTgt spid="24591"/>
                                        </p:tgtEl>
                                        <p:attrNameLst>
                                          <p:attrName>ppt_h</p:attrName>
                                        </p:attrNameLst>
                                      </p:cBhvr>
                                      <p:tavLst>
                                        <p:tav tm="0">
                                          <p:val>
                                            <p:fltVal val="0"/>
                                          </p:val>
                                        </p:tav>
                                        <p:tav tm="100000">
                                          <p:val>
                                            <p:strVal val="#ppt_h"/>
                                          </p:val>
                                        </p:tav>
                                      </p:tavLst>
                                    </p:anim>
                                    <p:anim calcmode="lin" valueType="num">
                                      <p:cBhvr>
                                        <p:cTn id="84" dur="500" fill="hold"/>
                                        <p:tgtEl>
                                          <p:spTgt spid="24591"/>
                                        </p:tgtEl>
                                        <p:attrNameLst>
                                          <p:attrName>style.rotation</p:attrName>
                                        </p:attrNameLst>
                                      </p:cBhvr>
                                      <p:tavLst>
                                        <p:tav tm="0">
                                          <p:val>
                                            <p:fltVal val="90"/>
                                          </p:val>
                                        </p:tav>
                                        <p:tav tm="100000">
                                          <p:val>
                                            <p:fltVal val="0"/>
                                          </p:val>
                                        </p:tav>
                                      </p:tavLst>
                                    </p:anim>
                                    <p:animEffect transition="in" filter="fade">
                                      <p:cBhvr>
                                        <p:cTn id="85" dur="500"/>
                                        <p:tgtEl>
                                          <p:spTgt spid="24591"/>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24592"/>
                                        </p:tgtEl>
                                        <p:attrNameLst>
                                          <p:attrName>style.visibility</p:attrName>
                                        </p:attrNameLst>
                                      </p:cBhvr>
                                      <p:to>
                                        <p:strVal val="visible"/>
                                      </p:to>
                                    </p:set>
                                    <p:anim calcmode="lin" valueType="num">
                                      <p:cBhvr>
                                        <p:cTn id="88" dur="500" fill="hold"/>
                                        <p:tgtEl>
                                          <p:spTgt spid="24592"/>
                                        </p:tgtEl>
                                        <p:attrNameLst>
                                          <p:attrName>ppt_w</p:attrName>
                                        </p:attrNameLst>
                                      </p:cBhvr>
                                      <p:tavLst>
                                        <p:tav tm="0">
                                          <p:val>
                                            <p:fltVal val="0"/>
                                          </p:val>
                                        </p:tav>
                                        <p:tav tm="100000">
                                          <p:val>
                                            <p:strVal val="#ppt_w"/>
                                          </p:val>
                                        </p:tav>
                                      </p:tavLst>
                                    </p:anim>
                                    <p:anim calcmode="lin" valueType="num">
                                      <p:cBhvr>
                                        <p:cTn id="89" dur="500" fill="hold"/>
                                        <p:tgtEl>
                                          <p:spTgt spid="24592"/>
                                        </p:tgtEl>
                                        <p:attrNameLst>
                                          <p:attrName>ppt_h</p:attrName>
                                        </p:attrNameLst>
                                      </p:cBhvr>
                                      <p:tavLst>
                                        <p:tav tm="0">
                                          <p:val>
                                            <p:fltVal val="0"/>
                                          </p:val>
                                        </p:tav>
                                        <p:tav tm="100000">
                                          <p:val>
                                            <p:strVal val="#ppt_h"/>
                                          </p:val>
                                        </p:tav>
                                      </p:tavLst>
                                    </p:anim>
                                    <p:anim calcmode="lin" valueType="num">
                                      <p:cBhvr>
                                        <p:cTn id="90" dur="500" fill="hold"/>
                                        <p:tgtEl>
                                          <p:spTgt spid="24592"/>
                                        </p:tgtEl>
                                        <p:attrNameLst>
                                          <p:attrName>style.rotation</p:attrName>
                                        </p:attrNameLst>
                                      </p:cBhvr>
                                      <p:tavLst>
                                        <p:tav tm="0">
                                          <p:val>
                                            <p:fltVal val="90"/>
                                          </p:val>
                                        </p:tav>
                                        <p:tav tm="100000">
                                          <p:val>
                                            <p:fltVal val="0"/>
                                          </p:val>
                                        </p:tav>
                                      </p:tavLst>
                                    </p:anim>
                                    <p:animEffect transition="in" filter="fade">
                                      <p:cBhvr>
                                        <p:cTn id="91" dur="500"/>
                                        <p:tgtEl>
                                          <p:spTgt spid="24592"/>
                                        </p:tgtEl>
                                      </p:cBhvr>
                                    </p:animEffect>
                                  </p:childTnLst>
                                </p:cTn>
                              </p:par>
                              <p:par>
                                <p:cTn id="92" presetID="31" presetClass="entr" presetSubtype="0" fill="hold" grpId="0" nodeType="withEffect">
                                  <p:stCondLst>
                                    <p:cond delay="0"/>
                                  </p:stCondLst>
                                  <p:childTnLst>
                                    <p:set>
                                      <p:cBhvr>
                                        <p:cTn id="93" dur="1" fill="hold">
                                          <p:stCondLst>
                                            <p:cond delay="0"/>
                                          </p:stCondLst>
                                        </p:cTn>
                                        <p:tgtEl>
                                          <p:spTgt spid="24593"/>
                                        </p:tgtEl>
                                        <p:attrNameLst>
                                          <p:attrName>style.visibility</p:attrName>
                                        </p:attrNameLst>
                                      </p:cBhvr>
                                      <p:to>
                                        <p:strVal val="visible"/>
                                      </p:to>
                                    </p:set>
                                    <p:anim calcmode="lin" valueType="num">
                                      <p:cBhvr>
                                        <p:cTn id="94" dur="500" fill="hold"/>
                                        <p:tgtEl>
                                          <p:spTgt spid="24593"/>
                                        </p:tgtEl>
                                        <p:attrNameLst>
                                          <p:attrName>ppt_w</p:attrName>
                                        </p:attrNameLst>
                                      </p:cBhvr>
                                      <p:tavLst>
                                        <p:tav tm="0">
                                          <p:val>
                                            <p:fltVal val="0"/>
                                          </p:val>
                                        </p:tav>
                                        <p:tav tm="100000">
                                          <p:val>
                                            <p:strVal val="#ppt_w"/>
                                          </p:val>
                                        </p:tav>
                                      </p:tavLst>
                                    </p:anim>
                                    <p:anim calcmode="lin" valueType="num">
                                      <p:cBhvr>
                                        <p:cTn id="95" dur="500" fill="hold"/>
                                        <p:tgtEl>
                                          <p:spTgt spid="24593"/>
                                        </p:tgtEl>
                                        <p:attrNameLst>
                                          <p:attrName>ppt_h</p:attrName>
                                        </p:attrNameLst>
                                      </p:cBhvr>
                                      <p:tavLst>
                                        <p:tav tm="0">
                                          <p:val>
                                            <p:fltVal val="0"/>
                                          </p:val>
                                        </p:tav>
                                        <p:tav tm="100000">
                                          <p:val>
                                            <p:strVal val="#ppt_h"/>
                                          </p:val>
                                        </p:tav>
                                      </p:tavLst>
                                    </p:anim>
                                    <p:anim calcmode="lin" valueType="num">
                                      <p:cBhvr>
                                        <p:cTn id="96" dur="500" fill="hold"/>
                                        <p:tgtEl>
                                          <p:spTgt spid="24593"/>
                                        </p:tgtEl>
                                        <p:attrNameLst>
                                          <p:attrName>style.rotation</p:attrName>
                                        </p:attrNameLst>
                                      </p:cBhvr>
                                      <p:tavLst>
                                        <p:tav tm="0">
                                          <p:val>
                                            <p:fltVal val="90"/>
                                          </p:val>
                                        </p:tav>
                                        <p:tav tm="100000">
                                          <p:val>
                                            <p:fltVal val="0"/>
                                          </p:val>
                                        </p:tav>
                                      </p:tavLst>
                                    </p:anim>
                                    <p:animEffect transition="in" filter="fade">
                                      <p:cBhvr>
                                        <p:cTn id="97" dur="500"/>
                                        <p:tgtEl>
                                          <p:spTgt spid="24593"/>
                                        </p:tgtEl>
                                      </p:cBhvr>
                                    </p:animEffect>
                                  </p:childTnLst>
                                </p:cTn>
                              </p:par>
                              <p:par>
                                <p:cTn id="98" presetID="31" presetClass="entr" presetSubtype="0" fill="hold" grpId="0" nodeType="withEffect">
                                  <p:stCondLst>
                                    <p:cond delay="0"/>
                                  </p:stCondLst>
                                  <p:childTnLst>
                                    <p:set>
                                      <p:cBhvr>
                                        <p:cTn id="99" dur="1" fill="hold">
                                          <p:stCondLst>
                                            <p:cond delay="0"/>
                                          </p:stCondLst>
                                        </p:cTn>
                                        <p:tgtEl>
                                          <p:spTgt spid="24594"/>
                                        </p:tgtEl>
                                        <p:attrNameLst>
                                          <p:attrName>style.visibility</p:attrName>
                                        </p:attrNameLst>
                                      </p:cBhvr>
                                      <p:to>
                                        <p:strVal val="visible"/>
                                      </p:to>
                                    </p:set>
                                    <p:anim calcmode="lin" valueType="num">
                                      <p:cBhvr>
                                        <p:cTn id="100" dur="500" fill="hold"/>
                                        <p:tgtEl>
                                          <p:spTgt spid="24594"/>
                                        </p:tgtEl>
                                        <p:attrNameLst>
                                          <p:attrName>ppt_w</p:attrName>
                                        </p:attrNameLst>
                                      </p:cBhvr>
                                      <p:tavLst>
                                        <p:tav tm="0">
                                          <p:val>
                                            <p:fltVal val="0"/>
                                          </p:val>
                                        </p:tav>
                                        <p:tav tm="100000">
                                          <p:val>
                                            <p:strVal val="#ppt_w"/>
                                          </p:val>
                                        </p:tav>
                                      </p:tavLst>
                                    </p:anim>
                                    <p:anim calcmode="lin" valueType="num">
                                      <p:cBhvr>
                                        <p:cTn id="101" dur="500" fill="hold"/>
                                        <p:tgtEl>
                                          <p:spTgt spid="24594"/>
                                        </p:tgtEl>
                                        <p:attrNameLst>
                                          <p:attrName>ppt_h</p:attrName>
                                        </p:attrNameLst>
                                      </p:cBhvr>
                                      <p:tavLst>
                                        <p:tav tm="0">
                                          <p:val>
                                            <p:fltVal val="0"/>
                                          </p:val>
                                        </p:tav>
                                        <p:tav tm="100000">
                                          <p:val>
                                            <p:strVal val="#ppt_h"/>
                                          </p:val>
                                        </p:tav>
                                      </p:tavLst>
                                    </p:anim>
                                    <p:anim calcmode="lin" valueType="num">
                                      <p:cBhvr>
                                        <p:cTn id="102" dur="500" fill="hold"/>
                                        <p:tgtEl>
                                          <p:spTgt spid="24594"/>
                                        </p:tgtEl>
                                        <p:attrNameLst>
                                          <p:attrName>style.rotation</p:attrName>
                                        </p:attrNameLst>
                                      </p:cBhvr>
                                      <p:tavLst>
                                        <p:tav tm="0">
                                          <p:val>
                                            <p:fltVal val="90"/>
                                          </p:val>
                                        </p:tav>
                                        <p:tav tm="100000">
                                          <p:val>
                                            <p:fltVal val="0"/>
                                          </p:val>
                                        </p:tav>
                                      </p:tavLst>
                                    </p:anim>
                                    <p:animEffect transition="in" filter="fade">
                                      <p:cBhvr>
                                        <p:cTn id="103" dur="500"/>
                                        <p:tgtEl>
                                          <p:spTgt spid="24594"/>
                                        </p:tgtEl>
                                      </p:cBhvr>
                                    </p:animEffect>
                                  </p:childTnLst>
                                </p:cTn>
                              </p:par>
                            </p:childTnLst>
                          </p:cTn>
                        </p:par>
                        <p:par>
                          <p:cTn id="104" fill="hold" nodeType="afterGroup">
                            <p:stCondLst>
                              <p:cond delay="3810"/>
                            </p:stCondLst>
                            <p:childTnLst>
                              <p:par>
                                <p:cTn id="105" presetID="41" presetClass="entr" presetSubtype="0" fill="hold" grpId="0" nodeType="afterEffect">
                                  <p:stCondLst>
                                    <p:cond delay="0"/>
                                  </p:stCondLst>
                                  <p:iterate type="lt">
                                    <p:tmPct val="10000"/>
                                  </p:iterate>
                                  <p:childTnLst>
                                    <p:set>
                                      <p:cBhvr>
                                        <p:cTn id="106" dur="1" fill="hold">
                                          <p:stCondLst>
                                            <p:cond delay="0"/>
                                          </p:stCondLst>
                                        </p:cTn>
                                        <p:tgtEl>
                                          <p:spTgt spid="24597"/>
                                        </p:tgtEl>
                                        <p:attrNameLst>
                                          <p:attrName>style.visibility</p:attrName>
                                        </p:attrNameLst>
                                      </p:cBhvr>
                                      <p:to>
                                        <p:strVal val="visible"/>
                                      </p:to>
                                    </p:set>
                                    <p:anim calcmode="lin" valueType="num">
                                      <p:cBhvr>
                                        <p:cTn id="107" dur="500" fill="hold"/>
                                        <p:tgtEl>
                                          <p:spTgt spid="24597"/>
                                        </p:tgtEl>
                                        <p:attrNameLst>
                                          <p:attrName>ppt_x</p:attrName>
                                        </p:attrNameLst>
                                      </p:cBhvr>
                                      <p:tavLst>
                                        <p:tav tm="0">
                                          <p:val>
                                            <p:strVal val="#ppt_x"/>
                                          </p:val>
                                        </p:tav>
                                        <p:tav tm="50000">
                                          <p:val>
                                            <p:strVal val="#ppt_x+.1"/>
                                          </p:val>
                                        </p:tav>
                                        <p:tav tm="100000">
                                          <p:val>
                                            <p:strVal val="#ppt_x"/>
                                          </p:val>
                                        </p:tav>
                                      </p:tavLst>
                                    </p:anim>
                                    <p:anim calcmode="lin" valueType="num">
                                      <p:cBhvr>
                                        <p:cTn id="108" dur="500" fill="hold"/>
                                        <p:tgtEl>
                                          <p:spTgt spid="24597"/>
                                        </p:tgtEl>
                                        <p:attrNameLst>
                                          <p:attrName>ppt_y</p:attrName>
                                        </p:attrNameLst>
                                      </p:cBhvr>
                                      <p:tavLst>
                                        <p:tav tm="0">
                                          <p:val>
                                            <p:strVal val="#ppt_y"/>
                                          </p:val>
                                        </p:tav>
                                        <p:tav tm="100000">
                                          <p:val>
                                            <p:strVal val="#ppt_y"/>
                                          </p:val>
                                        </p:tav>
                                      </p:tavLst>
                                    </p:anim>
                                    <p:anim calcmode="lin" valueType="num">
                                      <p:cBhvr>
                                        <p:cTn id="109" dur="500" fill="hold"/>
                                        <p:tgtEl>
                                          <p:spTgt spid="24597"/>
                                        </p:tgtEl>
                                        <p:attrNameLst>
                                          <p:attrName>ppt_h</p:attrName>
                                        </p:attrNameLst>
                                      </p:cBhvr>
                                      <p:tavLst>
                                        <p:tav tm="0">
                                          <p:val>
                                            <p:strVal val="#ppt_h/10"/>
                                          </p:val>
                                        </p:tav>
                                        <p:tav tm="50000">
                                          <p:val>
                                            <p:strVal val="#ppt_h+.01"/>
                                          </p:val>
                                        </p:tav>
                                        <p:tav tm="100000">
                                          <p:val>
                                            <p:strVal val="#ppt_h"/>
                                          </p:val>
                                        </p:tav>
                                      </p:tavLst>
                                    </p:anim>
                                    <p:anim calcmode="lin" valueType="num">
                                      <p:cBhvr>
                                        <p:cTn id="110" dur="500" fill="hold"/>
                                        <p:tgtEl>
                                          <p:spTgt spid="24597"/>
                                        </p:tgtEl>
                                        <p:attrNameLst>
                                          <p:attrName>ppt_w</p:attrName>
                                        </p:attrNameLst>
                                      </p:cBhvr>
                                      <p:tavLst>
                                        <p:tav tm="0">
                                          <p:val>
                                            <p:strVal val="#ppt_w/10"/>
                                          </p:val>
                                        </p:tav>
                                        <p:tav tm="50000">
                                          <p:val>
                                            <p:strVal val="#ppt_w+.01"/>
                                          </p:val>
                                        </p:tav>
                                        <p:tav tm="100000">
                                          <p:val>
                                            <p:strVal val="#ppt_w"/>
                                          </p:val>
                                        </p:tav>
                                      </p:tavLst>
                                    </p:anim>
                                    <p:animEffect transition="in" filter="fade">
                                      <p:cBhvr>
                                        <p:cTn id="111" dur="500" tmFilter="0,0; .5, 1; 1, 1"/>
                                        <p:tgtEl>
                                          <p:spTgt spid="245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utoUpdateAnimBg="0"/>
      <p:bldP spid="24581" grpId="0" animBg="1" autoUpdateAnimBg="0"/>
      <p:bldP spid="24587" grpId="0" animBg="1" autoUpdateAnimBg="0"/>
      <p:bldP spid="24589" grpId="0" animBg="1" autoUpdateAnimBg="0"/>
      <p:bldP spid="24590" grpId="0" animBg="1" autoUpdateAnimBg="0"/>
      <p:bldP spid="24591" grpId="0" autoUpdateAnimBg="0"/>
      <p:bldP spid="24592" grpId="0" autoUpdateAnimBg="0"/>
      <p:bldP spid="24593" grpId="0" autoUpdateAnimBg="0"/>
      <p:bldP spid="24594" grpId="0" autoUpdateAnimBg="0"/>
      <p:bldP spid="24595" grpId="0" autoUpdateAnimBg="0"/>
      <p:bldP spid="24596" grpId="0" animBg="1" autoUpdateAnimBg="0"/>
      <p:bldP spid="24597"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27">
            <a:extLst>
              <a:ext uri="{FF2B5EF4-FFF2-40B4-BE49-F238E27FC236}">
                <a16:creationId xmlns:a16="http://schemas.microsoft.com/office/drawing/2014/main" id="{0EEF1D69-BC8D-4F9B-9AA1-5433BFA982F3}"/>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25603" name="Freeform 5">
            <a:extLst>
              <a:ext uri="{FF2B5EF4-FFF2-40B4-BE49-F238E27FC236}">
                <a16:creationId xmlns:a16="http://schemas.microsoft.com/office/drawing/2014/main" id="{1C88693F-FF6D-4DB4-A135-957AE58CDF5A}"/>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04" name="Freeform 6">
            <a:extLst>
              <a:ext uri="{FF2B5EF4-FFF2-40B4-BE49-F238E27FC236}">
                <a16:creationId xmlns:a16="http://schemas.microsoft.com/office/drawing/2014/main" id="{5C4BE8C7-0139-4B07-A864-60D0E3B7E24A}"/>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05" name="Freeform 6">
            <a:extLst>
              <a:ext uri="{FF2B5EF4-FFF2-40B4-BE49-F238E27FC236}">
                <a16:creationId xmlns:a16="http://schemas.microsoft.com/office/drawing/2014/main" id="{9D38BB68-082D-437E-8578-1B6372D87796}"/>
              </a:ext>
            </a:extLst>
          </p:cNvPr>
          <p:cNvSpPr>
            <a:spLocks/>
          </p:cNvSpPr>
          <p:nvPr/>
        </p:nvSpPr>
        <p:spPr bwMode="auto">
          <a:xfrm>
            <a:off x="7425013" y="5452273"/>
            <a:ext cx="217402" cy="522083"/>
          </a:xfrm>
          <a:custGeom>
            <a:avLst/>
            <a:gdLst>
              <a:gd name="T0" fmla="*/ 2147483646 w 501"/>
              <a:gd name="T1" fmla="*/ 2147483646 h 1207"/>
              <a:gd name="T2" fmla="*/ 2147483646 w 501"/>
              <a:gd name="T3" fmla="*/ 2147483646 h 1207"/>
              <a:gd name="T4" fmla="*/ 2147483646 w 501"/>
              <a:gd name="T5" fmla="*/ 2147483646 h 1207"/>
              <a:gd name="T6" fmla="*/ 2147483646 w 501"/>
              <a:gd name="T7" fmla="*/ 2147483646 h 1207"/>
              <a:gd name="T8" fmla="*/ 2147483646 w 501"/>
              <a:gd name="T9" fmla="*/ 2147483646 h 1207"/>
              <a:gd name="T10" fmla="*/ 2147483646 w 501"/>
              <a:gd name="T11" fmla="*/ 2147483646 h 1207"/>
              <a:gd name="T12" fmla="*/ 2147483646 w 501"/>
              <a:gd name="T13" fmla="*/ 2147483646 h 1207"/>
              <a:gd name="T14" fmla="*/ 2147483646 w 501"/>
              <a:gd name="T15" fmla="*/ 2147483646 h 1207"/>
              <a:gd name="T16" fmla="*/ 2147483646 w 501"/>
              <a:gd name="T17" fmla="*/ 2147483646 h 1207"/>
              <a:gd name="T18" fmla="*/ 2147483646 w 501"/>
              <a:gd name="T19" fmla="*/ 2147483646 h 1207"/>
              <a:gd name="T20" fmla="*/ 2147483646 w 501"/>
              <a:gd name="T21" fmla="*/ 2147483646 h 1207"/>
              <a:gd name="T22" fmla="*/ 2147483646 w 501"/>
              <a:gd name="T23" fmla="*/ 2147483646 h 1207"/>
              <a:gd name="T24" fmla="*/ 2147483646 w 501"/>
              <a:gd name="T25" fmla="*/ 2147483646 h 1207"/>
              <a:gd name="T26" fmla="*/ 2147483646 w 501"/>
              <a:gd name="T27" fmla="*/ 2147483646 h 1207"/>
              <a:gd name="T28" fmla="*/ 2147483646 w 501"/>
              <a:gd name="T29" fmla="*/ 2147483646 h 1207"/>
              <a:gd name="T30" fmla="*/ 2147483646 w 501"/>
              <a:gd name="T31" fmla="*/ 2147483646 h 1207"/>
              <a:gd name="T32" fmla="*/ 2147483646 w 501"/>
              <a:gd name="T33" fmla="*/ 2147483646 h 12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06" name="Freeform 7">
            <a:extLst>
              <a:ext uri="{FF2B5EF4-FFF2-40B4-BE49-F238E27FC236}">
                <a16:creationId xmlns:a16="http://schemas.microsoft.com/office/drawing/2014/main" id="{AD87E105-2FCF-4BB9-ADDA-2B3DDB7F9106}"/>
              </a:ext>
            </a:extLst>
          </p:cNvPr>
          <p:cNvSpPr>
            <a:spLocks/>
          </p:cNvSpPr>
          <p:nvPr/>
        </p:nvSpPr>
        <p:spPr bwMode="auto">
          <a:xfrm>
            <a:off x="5836545" y="6285384"/>
            <a:ext cx="336419" cy="268183"/>
          </a:xfrm>
          <a:custGeom>
            <a:avLst/>
            <a:gdLst>
              <a:gd name="T0" fmla="*/ 2147483646 w 776"/>
              <a:gd name="T1" fmla="*/ 2147483646 h 619"/>
              <a:gd name="T2" fmla="*/ 2147483646 w 776"/>
              <a:gd name="T3" fmla="*/ 2147483646 h 619"/>
              <a:gd name="T4" fmla="*/ 2147483646 w 776"/>
              <a:gd name="T5" fmla="*/ 2147483646 h 619"/>
              <a:gd name="T6" fmla="*/ 2147483646 w 776"/>
              <a:gd name="T7" fmla="*/ 2147483646 h 619"/>
              <a:gd name="T8" fmla="*/ 2147483646 w 776"/>
              <a:gd name="T9" fmla="*/ 2147483646 h 619"/>
              <a:gd name="T10" fmla="*/ 2147483646 w 776"/>
              <a:gd name="T11" fmla="*/ 2147483646 h 619"/>
              <a:gd name="T12" fmla="*/ 2147483646 w 776"/>
              <a:gd name="T13" fmla="*/ 2147483646 h 619"/>
              <a:gd name="T14" fmla="*/ 2147483646 w 776"/>
              <a:gd name="T15" fmla="*/ 2147483646 h 619"/>
              <a:gd name="T16" fmla="*/ 2147483646 w 776"/>
              <a:gd name="T17" fmla="*/ 2147483646 h 619"/>
              <a:gd name="T18" fmla="*/ 2147483646 w 776"/>
              <a:gd name="T19" fmla="*/ 0 h 619"/>
              <a:gd name="T20" fmla="*/ 2147483646 w 776"/>
              <a:gd name="T21" fmla="*/ 2147483646 h 619"/>
              <a:gd name="T22" fmla="*/ 2147483646 w 776"/>
              <a:gd name="T23" fmla="*/ 2147483646 h 619"/>
              <a:gd name="T24" fmla="*/ 2147483646 w 776"/>
              <a:gd name="T25" fmla="*/ 2147483646 h 619"/>
              <a:gd name="T26" fmla="*/ 2147483646 w 776"/>
              <a:gd name="T27" fmla="*/ 2147483646 h 619"/>
              <a:gd name="T28" fmla="*/ 2147483646 w 776"/>
              <a:gd name="T29" fmla="*/ 2147483646 h 6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07" name="Freeform 8">
            <a:extLst>
              <a:ext uri="{FF2B5EF4-FFF2-40B4-BE49-F238E27FC236}">
                <a16:creationId xmlns:a16="http://schemas.microsoft.com/office/drawing/2014/main" id="{3BFAF059-6F58-423A-A640-1E56C71FC1CB}"/>
              </a:ext>
            </a:extLst>
          </p:cNvPr>
          <p:cNvSpPr>
            <a:spLocks/>
          </p:cNvSpPr>
          <p:nvPr/>
        </p:nvSpPr>
        <p:spPr bwMode="auto">
          <a:xfrm>
            <a:off x="4343292" y="4804826"/>
            <a:ext cx="1158422" cy="1277438"/>
          </a:xfrm>
          <a:custGeom>
            <a:avLst/>
            <a:gdLst>
              <a:gd name="T0" fmla="*/ 2147483646 w 2678"/>
              <a:gd name="T1" fmla="*/ 2147483646 h 2954"/>
              <a:gd name="T2" fmla="*/ 2147483646 w 2678"/>
              <a:gd name="T3" fmla="*/ 2147483646 h 2954"/>
              <a:gd name="T4" fmla="*/ 2147483646 w 2678"/>
              <a:gd name="T5" fmla="*/ 2147483646 h 2954"/>
              <a:gd name="T6" fmla="*/ 2147483646 w 2678"/>
              <a:gd name="T7" fmla="*/ 2147483646 h 2954"/>
              <a:gd name="T8" fmla="*/ 2147483646 w 2678"/>
              <a:gd name="T9" fmla="*/ 2147483646 h 2954"/>
              <a:gd name="T10" fmla="*/ 2147483646 w 2678"/>
              <a:gd name="T11" fmla="*/ 2147483646 h 2954"/>
              <a:gd name="T12" fmla="*/ 2147483646 w 2678"/>
              <a:gd name="T13" fmla="*/ 2147483646 h 2954"/>
              <a:gd name="T14" fmla="*/ 2147483646 w 2678"/>
              <a:gd name="T15" fmla="*/ 2147483646 h 2954"/>
              <a:gd name="T16" fmla="*/ 2147483646 w 2678"/>
              <a:gd name="T17" fmla="*/ 2147483646 h 2954"/>
              <a:gd name="T18" fmla="*/ 2147483646 w 2678"/>
              <a:gd name="T19" fmla="*/ 2147483646 h 2954"/>
              <a:gd name="T20" fmla="*/ 2147483646 w 2678"/>
              <a:gd name="T21" fmla="*/ 2147483646 h 2954"/>
              <a:gd name="T22" fmla="*/ 2147483646 w 2678"/>
              <a:gd name="T23" fmla="*/ 2147483646 h 2954"/>
              <a:gd name="T24" fmla="*/ 2147483646 w 2678"/>
              <a:gd name="T25" fmla="*/ 2147483646 h 2954"/>
              <a:gd name="T26" fmla="*/ 2147483646 w 2678"/>
              <a:gd name="T27" fmla="*/ 2147483646 h 2954"/>
              <a:gd name="T28" fmla="*/ 2147483646 w 2678"/>
              <a:gd name="T29" fmla="*/ 2147483646 h 2954"/>
              <a:gd name="T30" fmla="*/ 2147483646 w 2678"/>
              <a:gd name="T31" fmla="*/ 2147483646 h 2954"/>
              <a:gd name="T32" fmla="*/ 2147483646 w 2678"/>
              <a:gd name="T33" fmla="*/ 2147483646 h 2954"/>
              <a:gd name="T34" fmla="*/ 2147483646 w 2678"/>
              <a:gd name="T35" fmla="*/ 2147483646 h 2954"/>
              <a:gd name="T36" fmla="*/ 2147483646 w 2678"/>
              <a:gd name="T37" fmla="*/ 2147483646 h 2954"/>
              <a:gd name="T38" fmla="*/ 2147483646 w 2678"/>
              <a:gd name="T39" fmla="*/ 2147483646 h 2954"/>
              <a:gd name="T40" fmla="*/ 2147483646 w 2678"/>
              <a:gd name="T41" fmla="*/ 2147483646 h 2954"/>
              <a:gd name="T42" fmla="*/ 2147483646 w 2678"/>
              <a:gd name="T43" fmla="*/ 2147483646 h 2954"/>
              <a:gd name="T44" fmla="*/ 2147483646 w 2678"/>
              <a:gd name="T45" fmla="*/ 2147483646 h 2954"/>
              <a:gd name="T46" fmla="*/ 2147483646 w 2678"/>
              <a:gd name="T47" fmla="*/ 2147483646 h 2954"/>
              <a:gd name="T48" fmla="*/ 2147483646 w 2678"/>
              <a:gd name="T49" fmla="*/ 2147483646 h 2954"/>
              <a:gd name="T50" fmla="*/ 2147483646 w 2678"/>
              <a:gd name="T51" fmla="*/ 2147483646 h 2954"/>
              <a:gd name="T52" fmla="*/ 2147483646 w 2678"/>
              <a:gd name="T53" fmla="*/ 2147483646 h 2954"/>
              <a:gd name="T54" fmla="*/ 2147483646 w 2678"/>
              <a:gd name="T55" fmla="*/ 2147483646 h 2954"/>
              <a:gd name="T56" fmla="*/ 2147483646 w 2678"/>
              <a:gd name="T57" fmla="*/ 2147483646 h 2954"/>
              <a:gd name="T58" fmla="*/ 2147483646 w 2678"/>
              <a:gd name="T59" fmla="*/ 2147483646 h 2954"/>
              <a:gd name="T60" fmla="*/ 2147483646 w 2678"/>
              <a:gd name="T61" fmla="*/ 2147483646 h 2954"/>
              <a:gd name="T62" fmla="*/ 2147483646 w 2678"/>
              <a:gd name="T63" fmla="*/ 2147483646 h 2954"/>
              <a:gd name="T64" fmla="*/ 2147483646 w 2678"/>
              <a:gd name="T65" fmla="*/ 2147483646 h 2954"/>
              <a:gd name="T66" fmla="*/ 2147483646 w 2678"/>
              <a:gd name="T67" fmla="*/ 2147483646 h 2954"/>
              <a:gd name="T68" fmla="*/ 2147483646 w 2678"/>
              <a:gd name="T69" fmla="*/ 2147483646 h 2954"/>
              <a:gd name="T70" fmla="*/ 2147483646 w 2678"/>
              <a:gd name="T71" fmla="*/ 2147483646 h 2954"/>
              <a:gd name="T72" fmla="*/ 2147483646 w 2678"/>
              <a:gd name="T73" fmla="*/ 2147483646 h 2954"/>
              <a:gd name="T74" fmla="*/ 2147483646 w 2678"/>
              <a:gd name="T75" fmla="*/ 2147483646 h 2954"/>
              <a:gd name="T76" fmla="*/ 2147483646 w 2678"/>
              <a:gd name="T77" fmla="*/ 2147483646 h 2954"/>
              <a:gd name="T78" fmla="*/ 2147483646 w 2678"/>
              <a:gd name="T79" fmla="*/ 2147483646 h 2954"/>
              <a:gd name="T80" fmla="*/ 2147483646 w 2678"/>
              <a:gd name="T81" fmla="*/ 2147483646 h 2954"/>
              <a:gd name="T82" fmla="*/ 2147483646 w 2678"/>
              <a:gd name="T83" fmla="*/ 2147483646 h 2954"/>
              <a:gd name="T84" fmla="*/ 2147483646 w 2678"/>
              <a:gd name="T85" fmla="*/ 2147483646 h 2954"/>
              <a:gd name="T86" fmla="*/ 2147483646 w 2678"/>
              <a:gd name="T87" fmla="*/ 2147483646 h 2954"/>
              <a:gd name="T88" fmla="*/ 2147483646 w 2678"/>
              <a:gd name="T89" fmla="*/ 2147483646 h 29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08" name="Freeform 9">
            <a:extLst>
              <a:ext uri="{FF2B5EF4-FFF2-40B4-BE49-F238E27FC236}">
                <a16:creationId xmlns:a16="http://schemas.microsoft.com/office/drawing/2014/main" id="{9C3C7F69-A7C2-43ED-B01E-FCC0C3AAA600}"/>
              </a:ext>
            </a:extLst>
          </p:cNvPr>
          <p:cNvSpPr>
            <a:spLocks/>
          </p:cNvSpPr>
          <p:nvPr/>
        </p:nvSpPr>
        <p:spPr bwMode="auto">
          <a:xfrm>
            <a:off x="5319222" y="5307866"/>
            <a:ext cx="985453" cy="749007"/>
          </a:xfrm>
          <a:custGeom>
            <a:avLst/>
            <a:gdLst>
              <a:gd name="T0" fmla="*/ 2147483646 w 2275"/>
              <a:gd name="T1" fmla="*/ 2147483646 h 1731"/>
              <a:gd name="T2" fmla="*/ 2147483646 w 2275"/>
              <a:gd name="T3" fmla="*/ 2147483646 h 1731"/>
              <a:gd name="T4" fmla="*/ 2147483646 w 2275"/>
              <a:gd name="T5" fmla="*/ 2147483646 h 1731"/>
              <a:gd name="T6" fmla="*/ 2147483646 w 2275"/>
              <a:gd name="T7" fmla="*/ 2147483646 h 1731"/>
              <a:gd name="T8" fmla="*/ 2147483646 w 2275"/>
              <a:gd name="T9" fmla="*/ 2147483646 h 1731"/>
              <a:gd name="T10" fmla="*/ 2147483646 w 2275"/>
              <a:gd name="T11" fmla="*/ 2147483646 h 1731"/>
              <a:gd name="T12" fmla="*/ 2147483646 w 2275"/>
              <a:gd name="T13" fmla="*/ 2147483646 h 1731"/>
              <a:gd name="T14" fmla="*/ 2147483646 w 2275"/>
              <a:gd name="T15" fmla="*/ 2147483646 h 1731"/>
              <a:gd name="T16" fmla="*/ 2147483646 w 2275"/>
              <a:gd name="T17" fmla="*/ 2147483646 h 1731"/>
              <a:gd name="T18" fmla="*/ 2147483646 w 2275"/>
              <a:gd name="T19" fmla="*/ 2147483646 h 1731"/>
              <a:gd name="T20" fmla="*/ 2147483646 w 2275"/>
              <a:gd name="T21" fmla="*/ 2147483646 h 1731"/>
              <a:gd name="T22" fmla="*/ 2147483646 w 2275"/>
              <a:gd name="T23" fmla="*/ 2147483646 h 1731"/>
              <a:gd name="T24" fmla="*/ 2147483646 w 2275"/>
              <a:gd name="T25" fmla="*/ 2147483646 h 1731"/>
              <a:gd name="T26" fmla="*/ 2147483646 w 2275"/>
              <a:gd name="T27" fmla="*/ 2147483646 h 1731"/>
              <a:gd name="T28" fmla="*/ 2147483646 w 2275"/>
              <a:gd name="T29" fmla="*/ 2147483646 h 1731"/>
              <a:gd name="T30" fmla="*/ 2147483646 w 2275"/>
              <a:gd name="T31" fmla="*/ 2147483646 h 1731"/>
              <a:gd name="T32" fmla="*/ 2147483646 w 2275"/>
              <a:gd name="T33" fmla="*/ 2147483646 h 1731"/>
              <a:gd name="T34" fmla="*/ 2147483646 w 2275"/>
              <a:gd name="T35" fmla="*/ 2147483646 h 1731"/>
              <a:gd name="T36" fmla="*/ 2147483646 w 2275"/>
              <a:gd name="T37" fmla="*/ 2147483646 h 1731"/>
              <a:gd name="T38" fmla="*/ 2147483646 w 2275"/>
              <a:gd name="T39" fmla="*/ 2147483646 h 1731"/>
              <a:gd name="T40" fmla="*/ 2147483646 w 2275"/>
              <a:gd name="T41" fmla="*/ 2147483646 h 1731"/>
              <a:gd name="T42" fmla="*/ 2147483646 w 2275"/>
              <a:gd name="T43" fmla="*/ 2147483646 h 1731"/>
              <a:gd name="T44" fmla="*/ 2147483646 w 2275"/>
              <a:gd name="T45" fmla="*/ 2147483646 h 1731"/>
              <a:gd name="T46" fmla="*/ 2147483646 w 2275"/>
              <a:gd name="T47" fmla="*/ 2147483646 h 1731"/>
              <a:gd name="T48" fmla="*/ 2147483646 w 2275"/>
              <a:gd name="T49" fmla="*/ 2147483646 h 1731"/>
              <a:gd name="T50" fmla="*/ 2147483646 w 2275"/>
              <a:gd name="T51" fmla="*/ 2147483646 h 1731"/>
              <a:gd name="T52" fmla="*/ 2147483646 w 2275"/>
              <a:gd name="T53" fmla="*/ 2147483646 h 1731"/>
              <a:gd name="T54" fmla="*/ 2147483646 w 2275"/>
              <a:gd name="T55" fmla="*/ 2147483646 h 1731"/>
              <a:gd name="T56" fmla="*/ 2147483646 w 2275"/>
              <a:gd name="T57" fmla="*/ 2147483646 h 1731"/>
              <a:gd name="T58" fmla="*/ 2147483646 w 2275"/>
              <a:gd name="T59" fmla="*/ 2147483646 h 1731"/>
              <a:gd name="T60" fmla="*/ 2147483646 w 2275"/>
              <a:gd name="T61" fmla="*/ 2147483646 h 1731"/>
              <a:gd name="T62" fmla="*/ 2147483646 w 2275"/>
              <a:gd name="T63" fmla="*/ 2147483646 h 1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09" name="Freeform 10">
            <a:extLst>
              <a:ext uri="{FF2B5EF4-FFF2-40B4-BE49-F238E27FC236}">
                <a16:creationId xmlns:a16="http://schemas.microsoft.com/office/drawing/2014/main" id="{B8E01518-CFD7-4D17-B1C0-262D59B4AAFB}"/>
              </a:ext>
            </a:extLst>
          </p:cNvPr>
          <p:cNvSpPr>
            <a:spLocks/>
          </p:cNvSpPr>
          <p:nvPr/>
        </p:nvSpPr>
        <p:spPr bwMode="auto">
          <a:xfrm>
            <a:off x="6855323" y="4928603"/>
            <a:ext cx="552234" cy="726791"/>
          </a:xfrm>
          <a:custGeom>
            <a:avLst/>
            <a:gdLst>
              <a:gd name="T0" fmla="*/ 2147483646 w 1277"/>
              <a:gd name="T1" fmla="*/ 2147483646 h 1680"/>
              <a:gd name="T2" fmla="*/ 2147483646 w 1277"/>
              <a:gd name="T3" fmla="*/ 2147483646 h 1680"/>
              <a:gd name="T4" fmla="*/ 2147483646 w 1277"/>
              <a:gd name="T5" fmla="*/ 2147483646 h 1680"/>
              <a:gd name="T6" fmla="*/ 2147483646 w 1277"/>
              <a:gd name="T7" fmla="*/ 2147483646 h 1680"/>
              <a:gd name="T8" fmla="*/ 2147483646 w 1277"/>
              <a:gd name="T9" fmla="*/ 2147483646 h 1680"/>
              <a:gd name="T10" fmla="*/ 2147483646 w 1277"/>
              <a:gd name="T11" fmla="*/ 2147483646 h 1680"/>
              <a:gd name="T12" fmla="*/ 2147483646 w 1277"/>
              <a:gd name="T13" fmla="*/ 2147483646 h 1680"/>
              <a:gd name="T14" fmla="*/ 2147483646 w 1277"/>
              <a:gd name="T15" fmla="*/ 2147483646 h 1680"/>
              <a:gd name="T16" fmla="*/ 2147483646 w 1277"/>
              <a:gd name="T17" fmla="*/ 2147483646 h 1680"/>
              <a:gd name="T18" fmla="*/ 2147483646 w 1277"/>
              <a:gd name="T19" fmla="*/ 2147483646 h 1680"/>
              <a:gd name="T20" fmla="*/ 2147483646 w 1277"/>
              <a:gd name="T21" fmla="*/ 2147483646 h 1680"/>
              <a:gd name="T22" fmla="*/ 2147483646 w 1277"/>
              <a:gd name="T23" fmla="*/ 2147483646 h 1680"/>
              <a:gd name="T24" fmla="*/ 2147483646 w 1277"/>
              <a:gd name="T25" fmla="*/ 2147483646 h 1680"/>
              <a:gd name="T26" fmla="*/ 2147483646 w 1277"/>
              <a:gd name="T27" fmla="*/ 2147483646 h 1680"/>
              <a:gd name="T28" fmla="*/ 2147483646 w 1277"/>
              <a:gd name="T29" fmla="*/ 2147483646 h 1680"/>
              <a:gd name="T30" fmla="*/ 2147483646 w 1277"/>
              <a:gd name="T31" fmla="*/ 2147483646 h 1680"/>
              <a:gd name="T32" fmla="*/ 2147483646 w 1277"/>
              <a:gd name="T33" fmla="*/ 2147483646 h 1680"/>
              <a:gd name="T34" fmla="*/ 2147483646 w 1277"/>
              <a:gd name="T35" fmla="*/ 2147483646 h 1680"/>
              <a:gd name="T36" fmla="*/ 2147483646 w 1277"/>
              <a:gd name="T37" fmla="*/ 2147483646 h 1680"/>
              <a:gd name="T38" fmla="*/ 2147483646 w 1277"/>
              <a:gd name="T39" fmla="*/ 2147483646 h 1680"/>
              <a:gd name="T40" fmla="*/ 2147483646 w 1277"/>
              <a:gd name="T41" fmla="*/ 2147483646 h 1680"/>
              <a:gd name="T42" fmla="*/ 2147483646 w 1277"/>
              <a:gd name="T43" fmla="*/ 2147483646 h 1680"/>
              <a:gd name="T44" fmla="*/ 2147483646 w 1277"/>
              <a:gd name="T45" fmla="*/ 2147483646 h 1680"/>
              <a:gd name="T46" fmla="*/ 2147483646 w 1277"/>
              <a:gd name="T47" fmla="*/ 2147483646 h 1680"/>
              <a:gd name="T48" fmla="*/ 2147483646 w 1277"/>
              <a:gd name="T49" fmla="*/ 2147483646 h 1680"/>
              <a:gd name="T50" fmla="*/ 2147483646 w 1277"/>
              <a:gd name="T51" fmla="*/ 2147483646 h 1680"/>
              <a:gd name="T52" fmla="*/ 2147483646 w 1277"/>
              <a:gd name="T53" fmla="*/ 2147483646 h 1680"/>
              <a:gd name="T54" fmla="*/ 2147483646 w 1277"/>
              <a:gd name="T55" fmla="*/ 2147483646 h 1680"/>
              <a:gd name="T56" fmla="*/ 2147483646 w 1277"/>
              <a:gd name="T57" fmla="*/ 2147483646 h 1680"/>
              <a:gd name="T58" fmla="*/ 2147483646 w 1277"/>
              <a:gd name="T59" fmla="*/ 2147483646 h 1680"/>
              <a:gd name="T60" fmla="*/ 2147483646 w 1277"/>
              <a:gd name="T61" fmla="*/ 2147483646 h 1680"/>
              <a:gd name="T62" fmla="*/ 2147483646 w 1277"/>
              <a:gd name="T63" fmla="*/ 2147483646 h 1680"/>
              <a:gd name="T64" fmla="*/ 2147483646 w 1277"/>
              <a:gd name="T65" fmla="*/ 2147483646 h 1680"/>
              <a:gd name="T66" fmla="*/ 2147483646 w 1277"/>
              <a:gd name="T67" fmla="*/ 2147483646 h 1680"/>
              <a:gd name="T68" fmla="*/ 2147483646 w 1277"/>
              <a:gd name="T69" fmla="*/ 2147483646 h 1680"/>
              <a:gd name="T70" fmla="*/ 2147483646 w 1277"/>
              <a:gd name="T71" fmla="*/ 2147483646 h 1680"/>
              <a:gd name="T72" fmla="*/ 2147483646 w 1277"/>
              <a:gd name="T73" fmla="*/ 2147483646 h 1680"/>
              <a:gd name="T74" fmla="*/ 2147483646 w 1277"/>
              <a:gd name="T75" fmla="*/ 2147483646 h 1680"/>
              <a:gd name="T76" fmla="*/ 2147483646 w 1277"/>
              <a:gd name="T77" fmla="*/ 2147483646 h 1680"/>
              <a:gd name="T78" fmla="*/ 2147483646 w 1277"/>
              <a:gd name="T79" fmla="*/ 2147483646 h 1680"/>
              <a:gd name="T80" fmla="*/ 2147483646 w 1277"/>
              <a:gd name="T81" fmla="*/ 2147483646 h 16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10" name="Freeform 11">
            <a:extLst>
              <a:ext uri="{FF2B5EF4-FFF2-40B4-BE49-F238E27FC236}">
                <a16:creationId xmlns:a16="http://schemas.microsoft.com/office/drawing/2014/main" id="{627644F4-D629-48AD-BE35-512357CD7082}"/>
              </a:ext>
            </a:extLst>
          </p:cNvPr>
          <p:cNvSpPr>
            <a:spLocks/>
          </p:cNvSpPr>
          <p:nvPr/>
        </p:nvSpPr>
        <p:spPr bwMode="auto">
          <a:xfrm>
            <a:off x="5187513" y="4825455"/>
            <a:ext cx="795026" cy="714096"/>
          </a:xfrm>
          <a:custGeom>
            <a:avLst/>
            <a:gdLst>
              <a:gd name="T0" fmla="*/ 2147483646 w 1839"/>
              <a:gd name="T1" fmla="*/ 2147483646 h 1648"/>
              <a:gd name="T2" fmla="*/ 2147483646 w 1839"/>
              <a:gd name="T3" fmla="*/ 2147483646 h 1648"/>
              <a:gd name="T4" fmla="*/ 2147483646 w 1839"/>
              <a:gd name="T5" fmla="*/ 2147483646 h 1648"/>
              <a:gd name="T6" fmla="*/ 2147483646 w 1839"/>
              <a:gd name="T7" fmla="*/ 2147483646 h 1648"/>
              <a:gd name="T8" fmla="*/ 2147483646 w 1839"/>
              <a:gd name="T9" fmla="*/ 2147483646 h 1648"/>
              <a:gd name="T10" fmla="*/ 2147483646 w 1839"/>
              <a:gd name="T11" fmla="*/ 2147483646 h 1648"/>
              <a:gd name="T12" fmla="*/ 2147483646 w 1839"/>
              <a:gd name="T13" fmla="*/ 2147483646 h 1648"/>
              <a:gd name="T14" fmla="*/ 2147483646 w 1839"/>
              <a:gd name="T15" fmla="*/ 2147483646 h 1648"/>
              <a:gd name="T16" fmla="*/ 2147483646 w 1839"/>
              <a:gd name="T17" fmla="*/ 2147483646 h 1648"/>
              <a:gd name="T18" fmla="*/ 2147483646 w 1839"/>
              <a:gd name="T19" fmla="*/ 2147483646 h 1648"/>
              <a:gd name="T20" fmla="*/ 2147483646 w 1839"/>
              <a:gd name="T21" fmla="*/ 2147483646 h 1648"/>
              <a:gd name="T22" fmla="*/ 2147483646 w 1839"/>
              <a:gd name="T23" fmla="*/ 2147483646 h 1648"/>
              <a:gd name="T24" fmla="*/ 2147483646 w 1839"/>
              <a:gd name="T25" fmla="*/ 2147483646 h 1648"/>
              <a:gd name="T26" fmla="*/ 2147483646 w 1839"/>
              <a:gd name="T27" fmla="*/ 2147483646 h 1648"/>
              <a:gd name="T28" fmla="*/ 0 w 1839"/>
              <a:gd name="T29" fmla="*/ 2147483646 h 1648"/>
              <a:gd name="T30" fmla="*/ 2147483646 w 1839"/>
              <a:gd name="T31" fmla="*/ 2147483646 h 1648"/>
              <a:gd name="T32" fmla="*/ 2147483646 w 1839"/>
              <a:gd name="T33" fmla="*/ 2147483646 h 1648"/>
              <a:gd name="T34" fmla="*/ 2147483646 w 1839"/>
              <a:gd name="T35" fmla="*/ 2147483646 h 1648"/>
              <a:gd name="T36" fmla="*/ 2147483646 w 1839"/>
              <a:gd name="T37" fmla="*/ 2147483646 h 1648"/>
              <a:gd name="T38" fmla="*/ 2147483646 w 1839"/>
              <a:gd name="T39" fmla="*/ 2147483646 h 1648"/>
              <a:gd name="T40" fmla="*/ 2147483646 w 1839"/>
              <a:gd name="T41" fmla="*/ 2147483646 h 1648"/>
              <a:gd name="T42" fmla="*/ 2147483646 w 1839"/>
              <a:gd name="T43" fmla="*/ 2147483646 h 1648"/>
              <a:gd name="T44" fmla="*/ 2147483646 w 1839"/>
              <a:gd name="T45" fmla="*/ 2147483646 h 1648"/>
              <a:gd name="T46" fmla="*/ 2147483646 w 1839"/>
              <a:gd name="T47" fmla="*/ 2147483646 h 1648"/>
              <a:gd name="T48" fmla="*/ 2147483646 w 1839"/>
              <a:gd name="T49" fmla="*/ 2147483646 h 1648"/>
              <a:gd name="T50" fmla="*/ 2147483646 w 1839"/>
              <a:gd name="T51" fmla="*/ 2147483646 h 1648"/>
              <a:gd name="T52" fmla="*/ 2147483646 w 1839"/>
              <a:gd name="T53" fmla="*/ 2147483646 h 1648"/>
              <a:gd name="T54" fmla="*/ 2147483646 w 1839"/>
              <a:gd name="T55" fmla="*/ 2147483646 h 1648"/>
              <a:gd name="T56" fmla="*/ 2147483646 w 1839"/>
              <a:gd name="T57" fmla="*/ 2147483646 h 1648"/>
              <a:gd name="T58" fmla="*/ 2147483646 w 1839"/>
              <a:gd name="T59" fmla="*/ 2147483646 h 1648"/>
              <a:gd name="T60" fmla="*/ 2147483646 w 1839"/>
              <a:gd name="T61" fmla="*/ 2147483646 h 1648"/>
              <a:gd name="T62" fmla="*/ 2147483646 w 1839"/>
              <a:gd name="T63" fmla="*/ 2147483646 h 1648"/>
              <a:gd name="T64" fmla="*/ 2147483646 w 1839"/>
              <a:gd name="T65" fmla="*/ 2147483646 h 1648"/>
              <a:gd name="T66" fmla="*/ 2147483646 w 1839"/>
              <a:gd name="T67" fmla="*/ 2147483646 h 1648"/>
              <a:gd name="T68" fmla="*/ 2147483646 w 1839"/>
              <a:gd name="T69" fmla="*/ 2147483646 h 1648"/>
              <a:gd name="T70" fmla="*/ 2147483646 w 1839"/>
              <a:gd name="T71" fmla="*/ 2147483646 h 1648"/>
              <a:gd name="T72" fmla="*/ 2147483646 w 1839"/>
              <a:gd name="T73" fmla="*/ 2147483646 h 1648"/>
              <a:gd name="T74" fmla="*/ 2147483646 w 1839"/>
              <a:gd name="T75" fmla="*/ 2147483646 h 1648"/>
              <a:gd name="T76" fmla="*/ 2147483646 w 1839"/>
              <a:gd name="T77" fmla="*/ 2147483646 h 1648"/>
              <a:gd name="T78" fmla="*/ 2147483646 w 1839"/>
              <a:gd name="T79" fmla="*/ 2147483646 h 1648"/>
              <a:gd name="T80" fmla="*/ 2147483646 w 1839"/>
              <a:gd name="T81" fmla="*/ 2147483646 h 1648"/>
              <a:gd name="T82" fmla="*/ 2147483646 w 1839"/>
              <a:gd name="T83" fmla="*/ 2147483646 h 1648"/>
              <a:gd name="T84" fmla="*/ 2147483646 w 1839"/>
              <a:gd name="T85" fmla="*/ 2147483646 h 1648"/>
              <a:gd name="T86" fmla="*/ 2147483646 w 1839"/>
              <a:gd name="T87" fmla="*/ 2147483646 h 1648"/>
              <a:gd name="T88" fmla="*/ 2147483646 w 1839"/>
              <a:gd name="T89" fmla="*/ 2147483646 h 1648"/>
              <a:gd name="T90" fmla="*/ 2147483646 w 1839"/>
              <a:gd name="T91" fmla="*/ 2147483646 h 1648"/>
              <a:gd name="T92" fmla="*/ 2147483646 w 1839"/>
              <a:gd name="T93" fmla="*/ 2147483646 h 1648"/>
              <a:gd name="T94" fmla="*/ 2147483646 w 1839"/>
              <a:gd name="T95" fmla="*/ 2147483646 h 164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11" name="Freeform 12">
            <a:extLst>
              <a:ext uri="{FF2B5EF4-FFF2-40B4-BE49-F238E27FC236}">
                <a16:creationId xmlns:a16="http://schemas.microsoft.com/office/drawing/2014/main" id="{8023CFFB-AED2-47BC-AEDF-2770221B8A04}"/>
              </a:ext>
            </a:extLst>
          </p:cNvPr>
          <p:cNvSpPr>
            <a:spLocks/>
          </p:cNvSpPr>
          <p:nvPr/>
        </p:nvSpPr>
        <p:spPr bwMode="auto">
          <a:xfrm>
            <a:off x="5865109" y="4676288"/>
            <a:ext cx="706162" cy="875958"/>
          </a:xfrm>
          <a:custGeom>
            <a:avLst/>
            <a:gdLst>
              <a:gd name="T0" fmla="*/ 2147483646 w 1633"/>
              <a:gd name="T1" fmla="*/ 2147483646 h 2024"/>
              <a:gd name="T2" fmla="*/ 2147483646 w 1633"/>
              <a:gd name="T3" fmla="*/ 2147483646 h 2024"/>
              <a:gd name="T4" fmla="*/ 2147483646 w 1633"/>
              <a:gd name="T5" fmla="*/ 2147483646 h 2024"/>
              <a:gd name="T6" fmla="*/ 2147483646 w 1633"/>
              <a:gd name="T7" fmla="*/ 2147483646 h 2024"/>
              <a:gd name="T8" fmla="*/ 2147483646 w 1633"/>
              <a:gd name="T9" fmla="*/ 2147483646 h 2024"/>
              <a:gd name="T10" fmla="*/ 2147483646 w 1633"/>
              <a:gd name="T11" fmla="*/ 2147483646 h 2024"/>
              <a:gd name="T12" fmla="*/ 2147483646 w 1633"/>
              <a:gd name="T13" fmla="*/ 2147483646 h 2024"/>
              <a:gd name="T14" fmla="*/ 2147483646 w 1633"/>
              <a:gd name="T15" fmla="*/ 2147483646 h 2024"/>
              <a:gd name="T16" fmla="*/ 2147483646 w 1633"/>
              <a:gd name="T17" fmla="*/ 2147483646 h 2024"/>
              <a:gd name="T18" fmla="*/ 2147483646 w 1633"/>
              <a:gd name="T19" fmla="*/ 2147483646 h 2024"/>
              <a:gd name="T20" fmla="*/ 2147483646 w 1633"/>
              <a:gd name="T21" fmla="*/ 2147483646 h 2024"/>
              <a:gd name="T22" fmla="*/ 2147483646 w 1633"/>
              <a:gd name="T23" fmla="*/ 2147483646 h 2024"/>
              <a:gd name="T24" fmla="*/ 2147483646 w 1633"/>
              <a:gd name="T25" fmla="*/ 2147483646 h 2024"/>
              <a:gd name="T26" fmla="*/ 2147483646 w 1633"/>
              <a:gd name="T27" fmla="*/ 2147483646 h 2024"/>
              <a:gd name="T28" fmla="*/ 0 w 1633"/>
              <a:gd name="T29" fmla="*/ 2147483646 h 2024"/>
              <a:gd name="T30" fmla="*/ 2147483646 w 1633"/>
              <a:gd name="T31" fmla="*/ 2147483646 h 2024"/>
              <a:gd name="T32" fmla="*/ 2147483646 w 1633"/>
              <a:gd name="T33" fmla="*/ 2147483646 h 2024"/>
              <a:gd name="T34" fmla="*/ 2147483646 w 1633"/>
              <a:gd name="T35" fmla="*/ 2147483646 h 2024"/>
              <a:gd name="T36" fmla="*/ 2147483646 w 1633"/>
              <a:gd name="T37" fmla="*/ 2147483646 h 2024"/>
              <a:gd name="T38" fmla="*/ 2147483646 w 1633"/>
              <a:gd name="T39" fmla="*/ 2147483646 h 2024"/>
              <a:gd name="T40" fmla="*/ 2147483646 w 1633"/>
              <a:gd name="T41" fmla="*/ 2147483646 h 2024"/>
              <a:gd name="T42" fmla="*/ 2147483646 w 1633"/>
              <a:gd name="T43" fmla="*/ 2147483646 h 2024"/>
              <a:gd name="T44" fmla="*/ 2147483646 w 1633"/>
              <a:gd name="T45" fmla="*/ 2147483646 h 2024"/>
              <a:gd name="T46" fmla="*/ 2147483646 w 1633"/>
              <a:gd name="T47" fmla="*/ 2147483646 h 2024"/>
              <a:gd name="T48" fmla="*/ 2147483646 w 1633"/>
              <a:gd name="T49" fmla="*/ 2147483646 h 2024"/>
              <a:gd name="T50" fmla="*/ 2147483646 w 1633"/>
              <a:gd name="T51" fmla="*/ 2147483646 h 2024"/>
              <a:gd name="T52" fmla="*/ 2147483646 w 1633"/>
              <a:gd name="T53" fmla="*/ 2147483646 h 2024"/>
              <a:gd name="T54" fmla="*/ 2147483646 w 1633"/>
              <a:gd name="T55" fmla="*/ 2147483646 h 2024"/>
              <a:gd name="T56" fmla="*/ 2147483646 w 1633"/>
              <a:gd name="T57" fmla="*/ 2147483646 h 2024"/>
              <a:gd name="T58" fmla="*/ 2147483646 w 1633"/>
              <a:gd name="T59" fmla="*/ 2147483646 h 2024"/>
              <a:gd name="T60" fmla="*/ 2147483646 w 1633"/>
              <a:gd name="T61" fmla="*/ 2147483646 h 2024"/>
              <a:gd name="T62" fmla="*/ 2147483646 w 1633"/>
              <a:gd name="T63" fmla="*/ 2147483646 h 2024"/>
              <a:gd name="T64" fmla="*/ 2147483646 w 1633"/>
              <a:gd name="T65" fmla="*/ 2147483646 h 2024"/>
              <a:gd name="T66" fmla="*/ 2147483646 w 1633"/>
              <a:gd name="T67" fmla="*/ 2147483646 h 2024"/>
              <a:gd name="T68" fmla="*/ 2147483646 w 1633"/>
              <a:gd name="T69" fmla="*/ 2147483646 h 2024"/>
              <a:gd name="T70" fmla="*/ 2147483646 w 1633"/>
              <a:gd name="T71" fmla="*/ 2147483646 h 2024"/>
              <a:gd name="T72" fmla="*/ 2147483646 w 1633"/>
              <a:gd name="T73" fmla="*/ 2147483646 h 2024"/>
              <a:gd name="T74" fmla="*/ 2147483646 w 1633"/>
              <a:gd name="T75" fmla="*/ 2147483646 h 2024"/>
              <a:gd name="T76" fmla="*/ 2147483646 w 1633"/>
              <a:gd name="T77" fmla="*/ 2147483646 h 2024"/>
              <a:gd name="T78" fmla="*/ 2147483646 w 1633"/>
              <a:gd name="T79" fmla="*/ 2147483646 h 2024"/>
              <a:gd name="T80" fmla="*/ 2147483646 w 1633"/>
              <a:gd name="T81" fmla="*/ 2147483646 h 2024"/>
              <a:gd name="T82" fmla="*/ 2147483646 w 1633"/>
              <a:gd name="T83" fmla="*/ 2147483646 h 2024"/>
              <a:gd name="T84" fmla="*/ 2147483646 w 1633"/>
              <a:gd name="T85" fmla="*/ 2147483646 h 2024"/>
              <a:gd name="T86" fmla="*/ 2147483646 w 1633"/>
              <a:gd name="T87" fmla="*/ 2147483646 h 2024"/>
              <a:gd name="T88" fmla="*/ 2147483646 w 1633"/>
              <a:gd name="T89" fmla="*/ 2147483646 h 2024"/>
              <a:gd name="T90" fmla="*/ 2147483646 w 1633"/>
              <a:gd name="T91" fmla="*/ 2147483646 h 20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12" name="Freeform 13">
            <a:extLst>
              <a:ext uri="{FF2B5EF4-FFF2-40B4-BE49-F238E27FC236}">
                <a16:creationId xmlns:a16="http://schemas.microsoft.com/office/drawing/2014/main" id="{39F49FD4-E665-48AE-8637-323CA590226A}"/>
              </a:ext>
            </a:extLst>
          </p:cNvPr>
          <p:cNvSpPr>
            <a:spLocks/>
          </p:cNvSpPr>
          <p:nvPr/>
        </p:nvSpPr>
        <p:spPr bwMode="auto">
          <a:xfrm>
            <a:off x="6503035" y="4655659"/>
            <a:ext cx="622057" cy="895000"/>
          </a:xfrm>
          <a:custGeom>
            <a:avLst/>
            <a:gdLst>
              <a:gd name="T0" fmla="*/ 2147483646 w 1437"/>
              <a:gd name="T1" fmla="*/ 2147483646 h 2065"/>
              <a:gd name="T2" fmla="*/ 2147483646 w 1437"/>
              <a:gd name="T3" fmla="*/ 2147483646 h 2065"/>
              <a:gd name="T4" fmla="*/ 2147483646 w 1437"/>
              <a:gd name="T5" fmla="*/ 2147483646 h 2065"/>
              <a:gd name="T6" fmla="*/ 2147483646 w 1437"/>
              <a:gd name="T7" fmla="*/ 2147483646 h 2065"/>
              <a:gd name="T8" fmla="*/ 2147483646 w 1437"/>
              <a:gd name="T9" fmla="*/ 2147483646 h 2065"/>
              <a:gd name="T10" fmla="*/ 2147483646 w 1437"/>
              <a:gd name="T11" fmla="*/ 2147483646 h 2065"/>
              <a:gd name="T12" fmla="*/ 2147483646 w 1437"/>
              <a:gd name="T13" fmla="*/ 2147483646 h 2065"/>
              <a:gd name="T14" fmla="*/ 2147483646 w 1437"/>
              <a:gd name="T15" fmla="*/ 2147483646 h 2065"/>
              <a:gd name="T16" fmla="*/ 2147483646 w 1437"/>
              <a:gd name="T17" fmla="*/ 2147483646 h 2065"/>
              <a:gd name="T18" fmla="*/ 2147483646 w 1437"/>
              <a:gd name="T19" fmla="*/ 2147483646 h 2065"/>
              <a:gd name="T20" fmla="*/ 2147483646 w 1437"/>
              <a:gd name="T21" fmla="*/ 2147483646 h 2065"/>
              <a:gd name="T22" fmla="*/ 2147483646 w 1437"/>
              <a:gd name="T23" fmla="*/ 2147483646 h 2065"/>
              <a:gd name="T24" fmla="*/ 2147483646 w 1437"/>
              <a:gd name="T25" fmla="*/ 2147483646 h 2065"/>
              <a:gd name="T26" fmla="*/ 2147483646 w 1437"/>
              <a:gd name="T27" fmla="*/ 2147483646 h 2065"/>
              <a:gd name="T28" fmla="*/ 2147483646 w 1437"/>
              <a:gd name="T29" fmla="*/ 2147483646 h 2065"/>
              <a:gd name="T30" fmla="*/ 2147483646 w 1437"/>
              <a:gd name="T31" fmla="*/ 2147483646 h 2065"/>
              <a:gd name="T32" fmla="*/ 2147483646 w 1437"/>
              <a:gd name="T33" fmla="*/ 2147483646 h 2065"/>
              <a:gd name="T34" fmla="*/ 2147483646 w 1437"/>
              <a:gd name="T35" fmla="*/ 2147483646 h 2065"/>
              <a:gd name="T36" fmla="*/ 2147483646 w 1437"/>
              <a:gd name="T37" fmla="*/ 2147483646 h 2065"/>
              <a:gd name="T38" fmla="*/ 2147483646 w 1437"/>
              <a:gd name="T39" fmla="*/ 2147483646 h 2065"/>
              <a:gd name="T40" fmla="*/ 2147483646 w 1437"/>
              <a:gd name="T41" fmla="*/ 2147483646 h 2065"/>
              <a:gd name="T42" fmla="*/ 2147483646 w 1437"/>
              <a:gd name="T43" fmla="*/ 2147483646 h 2065"/>
              <a:gd name="T44" fmla="*/ 2147483646 w 1437"/>
              <a:gd name="T45" fmla="*/ 2147483646 h 2065"/>
              <a:gd name="T46" fmla="*/ 2147483646 w 1437"/>
              <a:gd name="T47" fmla="*/ 2147483646 h 2065"/>
              <a:gd name="T48" fmla="*/ 2147483646 w 1437"/>
              <a:gd name="T49" fmla="*/ 2147483646 h 2065"/>
              <a:gd name="T50" fmla="*/ 2147483646 w 1437"/>
              <a:gd name="T51" fmla="*/ 2147483646 h 2065"/>
              <a:gd name="T52" fmla="*/ 2147483646 w 1437"/>
              <a:gd name="T53" fmla="*/ 2147483646 h 2065"/>
              <a:gd name="T54" fmla="*/ 2147483646 w 1437"/>
              <a:gd name="T55" fmla="*/ 2147483646 h 2065"/>
              <a:gd name="T56" fmla="*/ 2147483646 w 1437"/>
              <a:gd name="T57" fmla="*/ 2147483646 h 2065"/>
              <a:gd name="T58" fmla="*/ 2147483646 w 1437"/>
              <a:gd name="T59" fmla="*/ 2147483646 h 2065"/>
              <a:gd name="T60" fmla="*/ 2147483646 w 1437"/>
              <a:gd name="T61" fmla="*/ 2147483646 h 2065"/>
              <a:gd name="T62" fmla="*/ 2147483646 w 1437"/>
              <a:gd name="T63" fmla="*/ 2147483646 h 2065"/>
              <a:gd name="T64" fmla="*/ 2147483646 w 1437"/>
              <a:gd name="T65" fmla="*/ 2147483646 h 2065"/>
              <a:gd name="T66" fmla="*/ 2147483646 w 1437"/>
              <a:gd name="T67" fmla="*/ 2147483646 h 2065"/>
              <a:gd name="T68" fmla="*/ 2147483646 w 1437"/>
              <a:gd name="T69" fmla="*/ 2147483646 h 2065"/>
              <a:gd name="T70" fmla="*/ 2147483646 w 1437"/>
              <a:gd name="T71" fmla="*/ 2147483646 h 2065"/>
              <a:gd name="T72" fmla="*/ 2147483646 w 1437"/>
              <a:gd name="T73" fmla="*/ 2147483646 h 2065"/>
              <a:gd name="T74" fmla="*/ 2147483646 w 1437"/>
              <a:gd name="T75" fmla="*/ 2147483646 h 2065"/>
              <a:gd name="T76" fmla="*/ 2147483646 w 1437"/>
              <a:gd name="T77" fmla="*/ 2147483646 h 2065"/>
              <a:gd name="T78" fmla="*/ 2147483646 w 1437"/>
              <a:gd name="T79" fmla="*/ 2147483646 h 2065"/>
              <a:gd name="T80" fmla="*/ 2147483646 w 1437"/>
              <a:gd name="T81" fmla="*/ 2147483646 h 2065"/>
              <a:gd name="T82" fmla="*/ 2147483646 w 1437"/>
              <a:gd name="T83" fmla="*/ 2147483646 h 2065"/>
              <a:gd name="T84" fmla="*/ 2147483646 w 1437"/>
              <a:gd name="T85" fmla="*/ 2147483646 h 2065"/>
              <a:gd name="T86" fmla="*/ 2147483646 w 1437"/>
              <a:gd name="T87" fmla="*/ 2147483646 h 2065"/>
              <a:gd name="T88" fmla="*/ 2147483646 w 1437"/>
              <a:gd name="T89" fmla="*/ 2147483646 h 20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13" name="Freeform 14">
            <a:extLst>
              <a:ext uri="{FF2B5EF4-FFF2-40B4-BE49-F238E27FC236}">
                <a16:creationId xmlns:a16="http://schemas.microsoft.com/office/drawing/2014/main" id="{20052378-79D4-4735-AB6C-7F9A2350C482}"/>
              </a:ext>
            </a:extLst>
          </p:cNvPr>
          <p:cNvSpPr>
            <a:spLocks/>
          </p:cNvSpPr>
          <p:nvPr/>
        </p:nvSpPr>
        <p:spPr bwMode="auto">
          <a:xfrm>
            <a:off x="4408353" y="4028841"/>
            <a:ext cx="1282199" cy="1301242"/>
          </a:xfrm>
          <a:custGeom>
            <a:avLst/>
            <a:gdLst>
              <a:gd name="T0" fmla="*/ 2147483646 w 2963"/>
              <a:gd name="T1" fmla="*/ 2147483646 h 3007"/>
              <a:gd name="T2" fmla="*/ 2147483646 w 2963"/>
              <a:gd name="T3" fmla="*/ 2147483646 h 3007"/>
              <a:gd name="T4" fmla="*/ 2147483646 w 2963"/>
              <a:gd name="T5" fmla="*/ 2147483646 h 3007"/>
              <a:gd name="T6" fmla="*/ 2147483646 w 2963"/>
              <a:gd name="T7" fmla="*/ 2147483646 h 3007"/>
              <a:gd name="T8" fmla="*/ 2147483646 w 2963"/>
              <a:gd name="T9" fmla="*/ 2147483646 h 3007"/>
              <a:gd name="T10" fmla="*/ 2147483646 w 2963"/>
              <a:gd name="T11" fmla="*/ 2147483646 h 3007"/>
              <a:gd name="T12" fmla="*/ 2147483646 w 2963"/>
              <a:gd name="T13" fmla="*/ 2147483646 h 3007"/>
              <a:gd name="T14" fmla="*/ 2147483646 w 2963"/>
              <a:gd name="T15" fmla="*/ 2147483646 h 3007"/>
              <a:gd name="T16" fmla="*/ 2147483646 w 2963"/>
              <a:gd name="T17" fmla="*/ 2147483646 h 3007"/>
              <a:gd name="T18" fmla="*/ 2147483646 w 2963"/>
              <a:gd name="T19" fmla="*/ 2147483646 h 3007"/>
              <a:gd name="T20" fmla="*/ 2147483646 w 2963"/>
              <a:gd name="T21" fmla="*/ 2147483646 h 3007"/>
              <a:gd name="T22" fmla="*/ 2147483646 w 2963"/>
              <a:gd name="T23" fmla="*/ 2147483646 h 3007"/>
              <a:gd name="T24" fmla="*/ 2147483646 w 2963"/>
              <a:gd name="T25" fmla="*/ 2147483646 h 3007"/>
              <a:gd name="T26" fmla="*/ 2147483646 w 2963"/>
              <a:gd name="T27" fmla="*/ 2147483646 h 3007"/>
              <a:gd name="T28" fmla="*/ 2147483646 w 2963"/>
              <a:gd name="T29" fmla="*/ 2147483646 h 3007"/>
              <a:gd name="T30" fmla="*/ 2147483646 w 2963"/>
              <a:gd name="T31" fmla="*/ 2147483646 h 3007"/>
              <a:gd name="T32" fmla="*/ 2147483646 w 2963"/>
              <a:gd name="T33" fmla="*/ 2147483646 h 3007"/>
              <a:gd name="T34" fmla="*/ 2147483646 w 2963"/>
              <a:gd name="T35" fmla="*/ 2147483646 h 3007"/>
              <a:gd name="T36" fmla="*/ 2147483646 w 2963"/>
              <a:gd name="T37" fmla="*/ 2147483646 h 3007"/>
              <a:gd name="T38" fmla="*/ 2147483646 w 2963"/>
              <a:gd name="T39" fmla="*/ 2147483646 h 3007"/>
              <a:gd name="T40" fmla="*/ 2147483646 w 2963"/>
              <a:gd name="T41" fmla="*/ 2147483646 h 3007"/>
              <a:gd name="T42" fmla="*/ 2147483646 w 2963"/>
              <a:gd name="T43" fmla="*/ 2147483646 h 3007"/>
              <a:gd name="T44" fmla="*/ 2147483646 w 2963"/>
              <a:gd name="T45" fmla="*/ 2147483646 h 3007"/>
              <a:gd name="T46" fmla="*/ 2147483646 w 2963"/>
              <a:gd name="T47" fmla="*/ 2147483646 h 3007"/>
              <a:gd name="T48" fmla="*/ 2147483646 w 2963"/>
              <a:gd name="T49" fmla="*/ 2147483646 h 3007"/>
              <a:gd name="T50" fmla="*/ 2147483646 w 2963"/>
              <a:gd name="T51" fmla="*/ 2147483646 h 3007"/>
              <a:gd name="T52" fmla="*/ 2147483646 w 2963"/>
              <a:gd name="T53" fmla="*/ 2147483646 h 3007"/>
              <a:gd name="T54" fmla="*/ 2147483646 w 2963"/>
              <a:gd name="T55" fmla="*/ 2147483646 h 3007"/>
              <a:gd name="T56" fmla="*/ 2147483646 w 2963"/>
              <a:gd name="T57" fmla="*/ 2147483646 h 3007"/>
              <a:gd name="T58" fmla="*/ 2147483646 w 2963"/>
              <a:gd name="T59" fmla="*/ 2147483646 h 3007"/>
              <a:gd name="T60" fmla="*/ 2147483646 w 2963"/>
              <a:gd name="T61" fmla="*/ 2147483646 h 3007"/>
              <a:gd name="T62" fmla="*/ 2147483646 w 2963"/>
              <a:gd name="T63" fmla="*/ 2147483646 h 3007"/>
              <a:gd name="T64" fmla="*/ 2147483646 w 2963"/>
              <a:gd name="T65" fmla="*/ 2147483646 h 3007"/>
              <a:gd name="T66" fmla="*/ 2147483646 w 2963"/>
              <a:gd name="T67" fmla="*/ 2147483646 h 3007"/>
              <a:gd name="T68" fmla="*/ 2147483646 w 2963"/>
              <a:gd name="T69" fmla="*/ 2147483646 h 3007"/>
              <a:gd name="T70" fmla="*/ 2147483646 w 2963"/>
              <a:gd name="T71" fmla="*/ 2147483646 h 3007"/>
              <a:gd name="T72" fmla="*/ 2147483646 w 2963"/>
              <a:gd name="T73" fmla="*/ 2147483646 h 3007"/>
              <a:gd name="T74" fmla="*/ 2147483646 w 2963"/>
              <a:gd name="T75" fmla="*/ 2147483646 h 3007"/>
              <a:gd name="T76" fmla="*/ 2147483646 w 2963"/>
              <a:gd name="T77" fmla="*/ 2147483646 h 3007"/>
              <a:gd name="T78" fmla="*/ 2147483646 w 2963"/>
              <a:gd name="T79" fmla="*/ 2147483646 h 3007"/>
              <a:gd name="T80" fmla="*/ 2147483646 w 2963"/>
              <a:gd name="T81" fmla="*/ 2147483646 h 3007"/>
              <a:gd name="T82" fmla="*/ 2147483646 w 2963"/>
              <a:gd name="T83" fmla="*/ 2147483646 h 3007"/>
              <a:gd name="T84" fmla="*/ 2147483646 w 2963"/>
              <a:gd name="T85" fmla="*/ 2147483646 h 3007"/>
              <a:gd name="T86" fmla="*/ 2147483646 w 2963"/>
              <a:gd name="T87" fmla="*/ 2147483646 h 3007"/>
              <a:gd name="T88" fmla="*/ 2147483646 w 2963"/>
              <a:gd name="T89" fmla="*/ 2147483646 h 3007"/>
              <a:gd name="T90" fmla="*/ 2147483646 w 2963"/>
              <a:gd name="T91" fmla="*/ 2147483646 h 30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2"/>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14" name="Freeform 15">
            <a:extLst>
              <a:ext uri="{FF2B5EF4-FFF2-40B4-BE49-F238E27FC236}">
                <a16:creationId xmlns:a16="http://schemas.microsoft.com/office/drawing/2014/main" id="{75793378-5D3B-43C4-89C0-5DEF745CF7B7}"/>
              </a:ext>
            </a:extLst>
          </p:cNvPr>
          <p:cNvSpPr>
            <a:spLocks/>
          </p:cNvSpPr>
          <p:nvPr/>
        </p:nvSpPr>
        <p:spPr bwMode="auto">
          <a:xfrm>
            <a:off x="2015338" y="3416305"/>
            <a:ext cx="2578681" cy="1647182"/>
          </a:xfrm>
          <a:custGeom>
            <a:avLst/>
            <a:gdLst>
              <a:gd name="T0" fmla="*/ 2147483646 w 5957"/>
              <a:gd name="T1" fmla="*/ 2147483646 h 3807"/>
              <a:gd name="T2" fmla="*/ 2147483646 w 5957"/>
              <a:gd name="T3" fmla="*/ 2147483646 h 3807"/>
              <a:gd name="T4" fmla="*/ 2147483646 w 5957"/>
              <a:gd name="T5" fmla="*/ 2147483646 h 3807"/>
              <a:gd name="T6" fmla="*/ 2147483646 w 5957"/>
              <a:gd name="T7" fmla="*/ 2147483646 h 3807"/>
              <a:gd name="T8" fmla="*/ 2147483646 w 5957"/>
              <a:gd name="T9" fmla="*/ 2147483646 h 3807"/>
              <a:gd name="T10" fmla="*/ 2147483646 w 5957"/>
              <a:gd name="T11" fmla="*/ 2147483646 h 3807"/>
              <a:gd name="T12" fmla="*/ 2147483646 w 5957"/>
              <a:gd name="T13" fmla="*/ 2147483646 h 3807"/>
              <a:gd name="T14" fmla="*/ 2147483646 w 5957"/>
              <a:gd name="T15" fmla="*/ 2147483646 h 3807"/>
              <a:gd name="T16" fmla="*/ 2147483646 w 5957"/>
              <a:gd name="T17" fmla="*/ 2147483646 h 3807"/>
              <a:gd name="T18" fmla="*/ 2147483646 w 5957"/>
              <a:gd name="T19" fmla="*/ 2147483646 h 3807"/>
              <a:gd name="T20" fmla="*/ 2147483646 w 5957"/>
              <a:gd name="T21" fmla="*/ 2147483646 h 3807"/>
              <a:gd name="T22" fmla="*/ 2147483646 w 5957"/>
              <a:gd name="T23" fmla="*/ 2147483646 h 3807"/>
              <a:gd name="T24" fmla="*/ 2147483646 w 5957"/>
              <a:gd name="T25" fmla="*/ 2147483646 h 3807"/>
              <a:gd name="T26" fmla="*/ 2147483646 w 5957"/>
              <a:gd name="T27" fmla="*/ 2147483646 h 3807"/>
              <a:gd name="T28" fmla="*/ 2147483646 w 5957"/>
              <a:gd name="T29" fmla="*/ 2147483646 h 3807"/>
              <a:gd name="T30" fmla="*/ 2147483646 w 5957"/>
              <a:gd name="T31" fmla="*/ 2147483646 h 3807"/>
              <a:gd name="T32" fmla="*/ 2147483646 w 5957"/>
              <a:gd name="T33" fmla="*/ 2147483646 h 3807"/>
              <a:gd name="T34" fmla="*/ 2147483646 w 5957"/>
              <a:gd name="T35" fmla="*/ 2147483646 h 3807"/>
              <a:gd name="T36" fmla="*/ 2147483646 w 5957"/>
              <a:gd name="T37" fmla="*/ 2147483646 h 3807"/>
              <a:gd name="T38" fmla="*/ 2147483646 w 5957"/>
              <a:gd name="T39" fmla="*/ 2147483646 h 3807"/>
              <a:gd name="T40" fmla="*/ 2147483646 w 5957"/>
              <a:gd name="T41" fmla="*/ 2147483646 h 3807"/>
              <a:gd name="T42" fmla="*/ 2147483646 w 5957"/>
              <a:gd name="T43" fmla="*/ 2147483646 h 3807"/>
              <a:gd name="T44" fmla="*/ 2147483646 w 5957"/>
              <a:gd name="T45" fmla="*/ 2147483646 h 3807"/>
              <a:gd name="T46" fmla="*/ 2147483646 w 5957"/>
              <a:gd name="T47" fmla="*/ 2147483646 h 3807"/>
              <a:gd name="T48" fmla="*/ 2147483646 w 5957"/>
              <a:gd name="T49" fmla="*/ 2147483646 h 3807"/>
              <a:gd name="T50" fmla="*/ 2147483646 w 5957"/>
              <a:gd name="T51" fmla="*/ 2147483646 h 3807"/>
              <a:gd name="T52" fmla="*/ 2147483646 w 5957"/>
              <a:gd name="T53" fmla="*/ 2147483646 h 3807"/>
              <a:gd name="T54" fmla="*/ 2147483646 w 5957"/>
              <a:gd name="T55" fmla="*/ 2147483646 h 3807"/>
              <a:gd name="T56" fmla="*/ 2147483646 w 5957"/>
              <a:gd name="T57" fmla="*/ 2147483646 h 3807"/>
              <a:gd name="T58" fmla="*/ 2147483646 w 5957"/>
              <a:gd name="T59" fmla="*/ 2147483646 h 3807"/>
              <a:gd name="T60" fmla="*/ 2147483646 w 5957"/>
              <a:gd name="T61" fmla="*/ 2147483646 h 3807"/>
              <a:gd name="T62" fmla="*/ 2147483646 w 5957"/>
              <a:gd name="T63" fmla="*/ 2147483646 h 3807"/>
              <a:gd name="T64" fmla="*/ 2147483646 w 5957"/>
              <a:gd name="T65" fmla="*/ 2147483646 h 3807"/>
              <a:gd name="T66" fmla="*/ 2147483646 w 5957"/>
              <a:gd name="T67" fmla="*/ 2147483646 h 3807"/>
              <a:gd name="T68" fmla="*/ 2147483646 w 5957"/>
              <a:gd name="T69" fmla="*/ 2147483646 h 3807"/>
              <a:gd name="T70" fmla="*/ 2147483646 w 5957"/>
              <a:gd name="T71" fmla="*/ 2147483646 h 3807"/>
              <a:gd name="T72" fmla="*/ 2147483646 w 5957"/>
              <a:gd name="T73" fmla="*/ 2147483646 h 3807"/>
              <a:gd name="T74" fmla="*/ 2147483646 w 5957"/>
              <a:gd name="T75" fmla="*/ 2147483646 h 3807"/>
              <a:gd name="T76" fmla="*/ 2147483646 w 5957"/>
              <a:gd name="T77" fmla="*/ 2147483646 h 3807"/>
              <a:gd name="T78" fmla="*/ 2147483646 w 5957"/>
              <a:gd name="T79" fmla="*/ 2147483646 h 3807"/>
              <a:gd name="T80" fmla="*/ 2147483646 w 5957"/>
              <a:gd name="T81" fmla="*/ 2147483646 h 3807"/>
              <a:gd name="T82" fmla="*/ 2147483646 w 5957"/>
              <a:gd name="T83" fmla="*/ 2147483646 h 3807"/>
              <a:gd name="T84" fmla="*/ 2147483646 w 5957"/>
              <a:gd name="T85" fmla="*/ 2147483646 h 3807"/>
              <a:gd name="T86" fmla="*/ 2147483646 w 5957"/>
              <a:gd name="T87" fmla="*/ 2147483646 h 3807"/>
              <a:gd name="T88" fmla="*/ 2147483646 w 5957"/>
              <a:gd name="T89" fmla="*/ 2147483646 h 3807"/>
              <a:gd name="T90" fmla="*/ 2147483646 w 5957"/>
              <a:gd name="T91" fmla="*/ 2147483646 h 3807"/>
              <a:gd name="T92" fmla="*/ 2147483646 w 5957"/>
              <a:gd name="T93" fmla="*/ 2147483646 h 3807"/>
              <a:gd name="T94" fmla="*/ 2147483646 w 5957"/>
              <a:gd name="T95" fmla="*/ 2147483646 h 3807"/>
              <a:gd name="T96" fmla="*/ 2147483646 w 5957"/>
              <a:gd name="T97" fmla="*/ 2147483646 h 3807"/>
              <a:gd name="T98" fmla="*/ 2147483646 w 5957"/>
              <a:gd name="T99" fmla="*/ 2147483646 h 3807"/>
              <a:gd name="T100" fmla="*/ 2147483646 w 5957"/>
              <a:gd name="T101" fmla="*/ 2147483646 h 3807"/>
              <a:gd name="T102" fmla="*/ 2147483646 w 5957"/>
              <a:gd name="T103" fmla="*/ 2147483646 h 3807"/>
              <a:gd name="T104" fmla="*/ 2147483646 w 5957"/>
              <a:gd name="T105" fmla="*/ 2147483646 h 3807"/>
              <a:gd name="T106" fmla="*/ 2147483646 w 5957"/>
              <a:gd name="T107" fmla="*/ 2147483646 h 3807"/>
              <a:gd name="T108" fmla="*/ 2147483646 w 5957"/>
              <a:gd name="T109" fmla="*/ 2147483646 h 3807"/>
              <a:gd name="T110" fmla="*/ 2147483646 w 5957"/>
              <a:gd name="T111" fmla="*/ 2147483646 h 3807"/>
              <a:gd name="T112" fmla="*/ 2147483646 w 5957"/>
              <a:gd name="T113" fmla="*/ 2147483646 h 3807"/>
              <a:gd name="T114" fmla="*/ 2147483646 w 5957"/>
              <a:gd name="T115" fmla="*/ 2147483646 h 3807"/>
              <a:gd name="T116" fmla="*/ 2147483646 w 5957"/>
              <a:gd name="T117" fmla="*/ 2147483646 h 380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15" name="Freeform 16">
            <a:extLst>
              <a:ext uri="{FF2B5EF4-FFF2-40B4-BE49-F238E27FC236}">
                <a16:creationId xmlns:a16="http://schemas.microsoft.com/office/drawing/2014/main" id="{6DB24672-1914-4F17-A836-882A6F2EA2B1}"/>
              </a:ext>
            </a:extLst>
          </p:cNvPr>
          <p:cNvSpPr>
            <a:spLocks/>
          </p:cNvSpPr>
          <p:nvPr/>
        </p:nvSpPr>
        <p:spPr bwMode="auto">
          <a:xfrm>
            <a:off x="7072726" y="4562032"/>
            <a:ext cx="485585" cy="496694"/>
          </a:xfrm>
          <a:custGeom>
            <a:avLst/>
            <a:gdLst>
              <a:gd name="T0" fmla="*/ 2147483646 w 1119"/>
              <a:gd name="T1" fmla="*/ 2147483646 h 1150"/>
              <a:gd name="T2" fmla="*/ 2147483646 w 1119"/>
              <a:gd name="T3" fmla="*/ 2147483646 h 1150"/>
              <a:gd name="T4" fmla="*/ 2147483646 w 1119"/>
              <a:gd name="T5" fmla="*/ 2147483646 h 1150"/>
              <a:gd name="T6" fmla="*/ 2147483646 w 1119"/>
              <a:gd name="T7" fmla="*/ 2147483646 h 1150"/>
              <a:gd name="T8" fmla="*/ 2147483646 w 1119"/>
              <a:gd name="T9" fmla="*/ 2147483646 h 1150"/>
              <a:gd name="T10" fmla="*/ 0 w 1119"/>
              <a:gd name="T11" fmla="*/ 2147483646 h 1150"/>
              <a:gd name="T12" fmla="*/ 2147483646 w 1119"/>
              <a:gd name="T13" fmla="*/ 2147483646 h 1150"/>
              <a:gd name="T14" fmla="*/ 2147483646 w 1119"/>
              <a:gd name="T15" fmla="*/ 2147483646 h 1150"/>
              <a:gd name="T16" fmla="*/ 2147483646 w 1119"/>
              <a:gd name="T17" fmla="*/ 2147483646 h 1150"/>
              <a:gd name="T18" fmla="*/ 2147483646 w 1119"/>
              <a:gd name="T19" fmla="*/ 2147483646 h 1150"/>
              <a:gd name="T20" fmla="*/ 2147483646 w 1119"/>
              <a:gd name="T21" fmla="*/ 2147483646 h 1150"/>
              <a:gd name="T22" fmla="*/ 2147483646 w 1119"/>
              <a:gd name="T23" fmla="*/ 2147483646 h 1150"/>
              <a:gd name="T24" fmla="*/ 2147483646 w 1119"/>
              <a:gd name="T25" fmla="*/ 2147483646 h 1150"/>
              <a:gd name="T26" fmla="*/ 2147483646 w 1119"/>
              <a:gd name="T27" fmla="*/ 2147483646 h 1150"/>
              <a:gd name="T28" fmla="*/ 2147483646 w 1119"/>
              <a:gd name="T29" fmla="*/ 2147483646 h 1150"/>
              <a:gd name="T30" fmla="*/ 2147483646 w 1119"/>
              <a:gd name="T31" fmla="*/ 2147483646 h 1150"/>
              <a:gd name="T32" fmla="*/ 2147483646 w 1119"/>
              <a:gd name="T33" fmla="*/ 2147483646 h 1150"/>
              <a:gd name="T34" fmla="*/ 2147483646 w 1119"/>
              <a:gd name="T35" fmla="*/ 2147483646 h 1150"/>
              <a:gd name="T36" fmla="*/ 2147483646 w 1119"/>
              <a:gd name="T37" fmla="*/ 2147483646 h 1150"/>
              <a:gd name="T38" fmla="*/ 2147483646 w 1119"/>
              <a:gd name="T39" fmla="*/ 2147483646 h 1150"/>
              <a:gd name="T40" fmla="*/ 2147483646 w 1119"/>
              <a:gd name="T41" fmla="*/ 2147483646 h 1150"/>
              <a:gd name="T42" fmla="*/ 2147483646 w 1119"/>
              <a:gd name="T43" fmla="*/ 2147483646 h 1150"/>
              <a:gd name="T44" fmla="*/ 2147483646 w 1119"/>
              <a:gd name="T45" fmla="*/ 2147483646 h 1150"/>
              <a:gd name="T46" fmla="*/ 2147483646 w 1119"/>
              <a:gd name="T47" fmla="*/ 2147483646 h 1150"/>
              <a:gd name="T48" fmla="*/ 2147483646 w 1119"/>
              <a:gd name="T49" fmla="*/ 2147483646 h 1150"/>
              <a:gd name="T50" fmla="*/ 2147483646 w 1119"/>
              <a:gd name="T51" fmla="*/ 2147483646 h 1150"/>
              <a:gd name="T52" fmla="*/ 2147483646 w 1119"/>
              <a:gd name="T53" fmla="*/ 2147483646 h 1150"/>
              <a:gd name="T54" fmla="*/ 2147483646 w 1119"/>
              <a:gd name="T55" fmla="*/ 2147483646 h 1150"/>
              <a:gd name="T56" fmla="*/ 2147483646 w 1119"/>
              <a:gd name="T57" fmla="*/ 2147483646 h 1150"/>
              <a:gd name="T58" fmla="*/ 2147483646 w 1119"/>
              <a:gd name="T59" fmla="*/ 2147483646 h 1150"/>
              <a:gd name="T60" fmla="*/ 2147483646 w 1119"/>
              <a:gd name="T61" fmla="*/ 2147483646 h 1150"/>
              <a:gd name="T62" fmla="*/ 2147483646 w 1119"/>
              <a:gd name="T63" fmla="*/ 2147483646 h 1150"/>
              <a:gd name="T64" fmla="*/ 2147483646 w 1119"/>
              <a:gd name="T65" fmla="*/ 2147483646 h 11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16" name="Freeform 17">
            <a:extLst>
              <a:ext uri="{FF2B5EF4-FFF2-40B4-BE49-F238E27FC236}">
                <a16:creationId xmlns:a16="http://schemas.microsoft.com/office/drawing/2014/main" id="{FCBD0127-2E0B-48FF-AEF9-371D17DE961E}"/>
              </a:ext>
            </a:extLst>
          </p:cNvPr>
          <p:cNvSpPr>
            <a:spLocks/>
          </p:cNvSpPr>
          <p:nvPr/>
        </p:nvSpPr>
        <p:spPr bwMode="auto">
          <a:xfrm>
            <a:off x="5423957" y="4346217"/>
            <a:ext cx="610949" cy="660142"/>
          </a:xfrm>
          <a:custGeom>
            <a:avLst/>
            <a:gdLst>
              <a:gd name="T0" fmla="*/ 2147483646 w 1411"/>
              <a:gd name="T1" fmla="*/ 2147483646 h 1526"/>
              <a:gd name="T2" fmla="*/ 2147483646 w 1411"/>
              <a:gd name="T3" fmla="*/ 2147483646 h 1526"/>
              <a:gd name="T4" fmla="*/ 2147483646 w 1411"/>
              <a:gd name="T5" fmla="*/ 2147483646 h 1526"/>
              <a:gd name="T6" fmla="*/ 2147483646 w 1411"/>
              <a:gd name="T7" fmla="*/ 2147483646 h 1526"/>
              <a:gd name="T8" fmla="*/ 2147483646 w 1411"/>
              <a:gd name="T9" fmla="*/ 2147483646 h 1526"/>
              <a:gd name="T10" fmla="*/ 2147483646 w 1411"/>
              <a:gd name="T11" fmla="*/ 2147483646 h 1526"/>
              <a:gd name="T12" fmla="*/ 2147483646 w 1411"/>
              <a:gd name="T13" fmla="*/ 2147483646 h 1526"/>
              <a:gd name="T14" fmla="*/ 2147483646 w 1411"/>
              <a:gd name="T15" fmla="*/ 2147483646 h 1526"/>
              <a:gd name="T16" fmla="*/ 2147483646 w 1411"/>
              <a:gd name="T17" fmla="*/ 2147483646 h 1526"/>
              <a:gd name="T18" fmla="*/ 2147483646 w 1411"/>
              <a:gd name="T19" fmla="*/ 2147483646 h 1526"/>
              <a:gd name="T20" fmla="*/ 2147483646 w 1411"/>
              <a:gd name="T21" fmla="*/ 2147483646 h 1526"/>
              <a:gd name="T22" fmla="*/ 2147483646 w 1411"/>
              <a:gd name="T23" fmla="*/ 2147483646 h 1526"/>
              <a:gd name="T24" fmla="*/ 2147483646 w 1411"/>
              <a:gd name="T25" fmla="*/ 2147483646 h 1526"/>
              <a:gd name="T26" fmla="*/ 2147483646 w 1411"/>
              <a:gd name="T27" fmla="*/ 2147483646 h 1526"/>
              <a:gd name="T28" fmla="*/ 2147483646 w 1411"/>
              <a:gd name="T29" fmla="*/ 2147483646 h 1526"/>
              <a:gd name="T30" fmla="*/ 2147483646 w 1411"/>
              <a:gd name="T31" fmla="*/ 2147483646 h 1526"/>
              <a:gd name="T32" fmla="*/ 2147483646 w 1411"/>
              <a:gd name="T33" fmla="*/ 2147483646 h 1526"/>
              <a:gd name="T34" fmla="*/ 2147483646 w 1411"/>
              <a:gd name="T35" fmla="*/ 2147483646 h 1526"/>
              <a:gd name="T36" fmla="*/ 2147483646 w 1411"/>
              <a:gd name="T37" fmla="*/ 2147483646 h 1526"/>
              <a:gd name="T38" fmla="*/ 2147483646 w 1411"/>
              <a:gd name="T39" fmla="*/ 2147483646 h 1526"/>
              <a:gd name="T40" fmla="*/ 2147483646 w 1411"/>
              <a:gd name="T41" fmla="*/ 2147483646 h 1526"/>
              <a:gd name="T42" fmla="*/ 2147483646 w 1411"/>
              <a:gd name="T43" fmla="*/ 2147483646 h 1526"/>
              <a:gd name="T44" fmla="*/ 2147483646 w 1411"/>
              <a:gd name="T45" fmla="*/ 2147483646 h 1526"/>
              <a:gd name="T46" fmla="*/ 2147483646 w 1411"/>
              <a:gd name="T47" fmla="*/ 2147483646 h 1526"/>
              <a:gd name="T48" fmla="*/ 2147483646 w 1411"/>
              <a:gd name="T49" fmla="*/ 2147483646 h 1526"/>
              <a:gd name="T50" fmla="*/ 2147483646 w 1411"/>
              <a:gd name="T51" fmla="*/ 2147483646 h 1526"/>
              <a:gd name="T52" fmla="*/ 2147483646 w 1411"/>
              <a:gd name="T53" fmla="*/ 2147483646 h 1526"/>
              <a:gd name="T54" fmla="*/ 2147483646 w 1411"/>
              <a:gd name="T55" fmla="*/ 2147483646 h 1526"/>
              <a:gd name="T56" fmla="*/ 2147483646 w 1411"/>
              <a:gd name="T57" fmla="*/ 2147483646 h 1526"/>
              <a:gd name="T58" fmla="*/ 2147483646 w 1411"/>
              <a:gd name="T59" fmla="*/ 2147483646 h 1526"/>
              <a:gd name="T60" fmla="*/ 2147483646 w 1411"/>
              <a:gd name="T61" fmla="*/ 2147483646 h 1526"/>
              <a:gd name="T62" fmla="*/ 2147483646 w 1411"/>
              <a:gd name="T63" fmla="*/ 2147483646 h 152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17" name="Freeform 18">
            <a:extLst>
              <a:ext uri="{FF2B5EF4-FFF2-40B4-BE49-F238E27FC236}">
                <a16:creationId xmlns:a16="http://schemas.microsoft.com/office/drawing/2014/main" id="{CF85FF83-2150-4900-BD91-A946E00C84F9}"/>
              </a:ext>
            </a:extLst>
          </p:cNvPr>
          <p:cNvSpPr>
            <a:spLocks/>
          </p:cNvSpPr>
          <p:nvPr/>
        </p:nvSpPr>
        <p:spPr bwMode="auto">
          <a:xfrm>
            <a:off x="5809569" y="4214506"/>
            <a:ext cx="993387" cy="628405"/>
          </a:xfrm>
          <a:custGeom>
            <a:avLst/>
            <a:gdLst>
              <a:gd name="T0" fmla="*/ 2147483646 w 2294"/>
              <a:gd name="T1" fmla="*/ 2147483646 h 1452"/>
              <a:gd name="T2" fmla="*/ 2147483646 w 2294"/>
              <a:gd name="T3" fmla="*/ 2147483646 h 1452"/>
              <a:gd name="T4" fmla="*/ 2147483646 w 2294"/>
              <a:gd name="T5" fmla="*/ 2147483646 h 1452"/>
              <a:gd name="T6" fmla="*/ 2147483646 w 2294"/>
              <a:gd name="T7" fmla="*/ 2147483646 h 1452"/>
              <a:gd name="T8" fmla="*/ 0 w 2294"/>
              <a:gd name="T9" fmla="*/ 2147483646 h 1452"/>
              <a:gd name="T10" fmla="*/ 2147483646 w 2294"/>
              <a:gd name="T11" fmla="*/ 2147483646 h 1452"/>
              <a:gd name="T12" fmla="*/ 2147483646 w 2294"/>
              <a:gd name="T13" fmla="*/ 2147483646 h 1452"/>
              <a:gd name="T14" fmla="*/ 2147483646 w 2294"/>
              <a:gd name="T15" fmla="*/ 2147483646 h 1452"/>
              <a:gd name="T16" fmla="*/ 2147483646 w 2294"/>
              <a:gd name="T17" fmla="*/ 2147483646 h 1452"/>
              <a:gd name="T18" fmla="*/ 2147483646 w 2294"/>
              <a:gd name="T19" fmla="*/ 2147483646 h 1452"/>
              <a:gd name="T20" fmla="*/ 2147483646 w 2294"/>
              <a:gd name="T21" fmla="*/ 2147483646 h 1452"/>
              <a:gd name="T22" fmla="*/ 2147483646 w 2294"/>
              <a:gd name="T23" fmla="*/ 2147483646 h 1452"/>
              <a:gd name="T24" fmla="*/ 2147483646 w 2294"/>
              <a:gd name="T25" fmla="*/ 2147483646 h 1452"/>
              <a:gd name="T26" fmla="*/ 2147483646 w 2294"/>
              <a:gd name="T27" fmla="*/ 2147483646 h 1452"/>
              <a:gd name="T28" fmla="*/ 2147483646 w 2294"/>
              <a:gd name="T29" fmla="*/ 0 h 1452"/>
              <a:gd name="T30" fmla="*/ 2147483646 w 2294"/>
              <a:gd name="T31" fmla="*/ 2147483646 h 1452"/>
              <a:gd name="T32" fmla="*/ 2147483646 w 2294"/>
              <a:gd name="T33" fmla="*/ 2147483646 h 1452"/>
              <a:gd name="T34" fmla="*/ 2147483646 w 2294"/>
              <a:gd name="T35" fmla="*/ 2147483646 h 1452"/>
              <a:gd name="T36" fmla="*/ 2147483646 w 2294"/>
              <a:gd name="T37" fmla="*/ 2147483646 h 1452"/>
              <a:gd name="T38" fmla="*/ 2147483646 w 2294"/>
              <a:gd name="T39" fmla="*/ 2147483646 h 1452"/>
              <a:gd name="T40" fmla="*/ 2147483646 w 2294"/>
              <a:gd name="T41" fmla="*/ 2147483646 h 1452"/>
              <a:gd name="T42" fmla="*/ 2147483646 w 2294"/>
              <a:gd name="T43" fmla="*/ 2147483646 h 1452"/>
              <a:gd name="T44" fmla="*/ 2147483646 w 2294"/>
              <a:gd name="T45" fmla="*/ 2147483646 h 1452"/>
              <a:gd name="T46" fmla="*/ 2147483646 w 2294"/>
              <a:gd name="T47" fmla="*/ 2147483646 h 1452"/>
              <a:gd name="T48" fmla="*/ 2147483646 w 2294"/>
              <a:gd name="T49" fmla="*/ 2147483646 h 1452"/>
              <a:gd name="T50" fmla="*/ 2147483646 w 2294"/>
              <a:gd name="T51" fmla="*/ 2147483646 h 1452"/>
              <a:gd name="T52" fmla="*/ 2147483646 w 2294"/>
              <a:gd name="T53" fmla="*/ 2147483646 h 1452"/>
              <a:gd name="T54" fmla="*/ 2147483646 w 2294"/>
              <a:gd name="T55" fmla="*/ 2147483646 h 1452"/>
              <a:gd name="T56" fmla="*/ 2147483646 w 2294"/>
              <a:gd name="T57" fmla="*/ 2147483646 h 1452"/>
              <a:gd name="T58" fmla="*/ 2147483646 w 2294"/>
              <a:gd name="T59" fmla="*/ 2147483646 h 1452"/>
              <a:gd name="T60" fmla="*/ 2147483646 w 2294"/>
              <a:gd name="T61" fmla="*/ 2147483646 h 1452"/>
              <a:gd name="T62" fmla="*/ 2147483646 w 2294"/>
              <a:gd name="T63" fmla="*/ 2147483646 h 1452"/>
              <a:gd name="T64" fmla="*/ 2147483646 w 2294"/>
              <a:gd name="T65" fmla="*/ 2147483646 h 1452"/>
              <a:gd name="T66" fmla="*/ 2147483646 w 2294"/>
              <a:gd name="T67" fmla="*/ 2147483646 h 1452"/>
              <a:gd name="T68" fmla="*/ 2147483646 w 2294"/>
              <a:gd name="T69" fmla="*/ 2147483646 h 1452"/>
              <a:gd name="T70" fmla="*/ 2147483646 w 2294"/>
              <a:gd name="T71" fmla="*/ 2147483646 h 1452"/>
              <a:gd name="T72" fmla="*/ 2147483646 w 2294"/>
              <a:gd name="T73" fmla="*/ 2147483646 h 1452"/>
              <a:gd name="T74" fmla="*/ 2147483646 w 2294"/>
              <a:gd name="T75" fmla="*/ 2147483646 h 1452"/>
              <a:gd name="T76" fmla="*/ 2147483646 w 2294"/>
              <a:gd name="T77" fmla="*/ 2147483646 h 1452"/>
              <a:gd name="T78" fmla="*/ 2147483646 w 2294"/>
              <a:gd name="T79" fmla="*/ 2147483646 h 1452"/>
              <a:gd name="T80" fmla="*/ 2147483646 w 2294"/>
              <a:gd name="T81" fmla="*/ 2147483646 h 1452"/>
              <a:gd name="T82" fmla="*/ 2147483646 w 2294"/>
              <a:gd name="T83" fmla="*/ 2147483646 h 1452"/>
              <a:gd name="T84" fmla="*/ 2147483646 w 2294"/>
              <a:gd name="T85" fmla="*/ 2147483646 h 1452"/>
              <a:gd name="T86" fmla="*/ 2147483646 w 2294"/>
              <a:gd name="T87" fmla="*/ 2147483646 h 1452"/>
              <a:gd name="T88" fmla="*/ 2147483646 w 2294"/>
              <a:gd name="T89" fmla="*/ 2147483646 h 14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18" name="Freeform 19">
            <a:extLst>
              <a:ext uri="{FF2B5EF4-FFF2-40B4-BE49-F238E27FC236}">
                <a16:creationId xmlns:a16="http://schemas.microsoft.com/office/drawing/2014/main" id="{5EC446D8-E013-41C7-8DC5-03FF05CFB9F2}"/>
              </a:ext>
            </a:extLst>
          </p:cNvPr>
          <p:cNvSpPr>
            <a:spLocks/>
          </p:cNvSpPr>
          <p:nvPr/>
        </p:nvSpPr>
        <p:spPr bwMode="auto">
          <a:xfrm>
            <a:off x="6631573" y="3944736"/>
            <a:ext cx="610948" cy="779158"/>
          </a:xfrm>
          <a:custGeom>
            <a:avLst/>
            <a:gdLst>
              <a:gd name="T0" fmla="*/ 2147483646 w 1411"/>
              <a:gd name="T1" fmla="*/ 2147483646 h 1801"/>
              <a:gd name="T2" fmla="*/ 2147483646 w 1411"/>
              <a:gd name="T3" fmla="*/ 2147483646 h 1801"/>
              <a:gd name="T4" fmla="*/ 2147483646 w 1411"/>
              <a:gd name="T5" fmla="*/ 2147483646 h 1801"/>
              <a:gd name="T6" fmla="*/ 2147483646 w 1411"/>
              <a:gd name="T7" fmla="*/ 2147483646 h 1801"/>
              <a:gd name="T8" fmla="*/ 2147483646 w 1411"/>
              <a:gd name="T9" fmla="*/ 2147483646 h 1801"/>
              <a:gd name="T10" fmla="*/ 2147483646 w 1411"/>
              <a:gd name="T11" fmla="*/ 2147483646 h 1801"/>
              <a:gd name="T12" fmla="*/ 2147483646 w 1411"/>
              <a:gd name="T13" fmla="*/ 2147483646 h 1801"/>
              <a:gd name="T14" fmla="*/ 2147483646 w 1411"/>
              <a:gd name="T15" fmla="*/ 2147483646 h 1801"/>
              <a:gd name="T16" fmla="*/ 2147483646 w 1411"/>
              <a:gd name="T17" fmla="*/ 2147483646 h 1801"/>
              <a:gd name="T18" fmla="*/ 2147483646 w 1411"/>
              <a:gd name="T19" fmla="*/ 2147483646 h 1801"/>
              <a:gd name="T20" fmla="*/ 2147483646 w 1411"/>
              <a:gd name="T21" fmla="*/ 2147483646 h 1801"/>
              <a:gd name="T22" fmla="*/ 2147483646 w 1411"/>
              <a:gd name="T23" fmla="*/ 2147483646 h 1801"/>
              <a:gd name="T24" fmla="*/ 2147483646 w 1411"/>
              <a:gd name="T25" fmla="*/ 2147483646 h 1801"/>
              <a:gd name="T26" fmla="*/ 2147483646 w 1411"/>
              <a:gd name="T27" fmla="*/ 2147483646 h 1801"/>
              <a:gd name="T28" fmla="*/ 2147483646 w 1411"/>
              <a:gd name="T29" fmla="*/ 2147483646 h 1801"/>
              <a:gd name="T30" fmla="*/ 2147483646 w 1411"/>
              <a:gd name="T31" fmla="*/ 2147483646 h 1801"/>
              <a:gd name="T32" fmla="*/ 2147483646 w 1411"/>
              <a:gd name="T33" fmla="*/ 2147483646 h 1801"/>
              <a:gd name="T34" fmla="*/ 2147483646 w 1411"/>
              <a:gd name="T35" fmla="*/ 2147483646 h 1801"/>
              <a:gd name="T36" fmla="*/ 2147483646 w 1411"/>
              <a:gd name="T37" fmla="*/ 2147483646 h 1801"/>
              <a:gd name="T38" fmla="*/ 2147483646 w 1411"/>
              <a:gd name="T39" fmla="*/ 2147483646 h 1801"/>
              <a:gd name="T40" fmla="*/ 2147483646 w 1411"/>
              <a:gd name="T41" fmla="*/ 2147483646 h 1801"/>
              <a:gd name="T42" fmla="*/ 0 w 1411"/>
              <a:gd name="T43" fmla="*/ 2147483646 h 1801"/>
              <a:gd name="T44" fmla="*/ 2147483646 w 1411"/>
              <a:gd name="T45" fmla="*/ 2147483646 h 1801"/>
              <a:gd name="T46" fmla="*/ 2147483646 w 1411"/>
              <a:gd name="T47" fmla="*/ 2147483646 h 1801"/>
              <a:gd name="T48" fmla="*/ 2147483646 w 1411"/>
              <a:gd name="T49" fmla="*/ 2147483646 h 1801"/>
              <a:gd name="T50" fmla="*/ 2147483646 w 1411"/>
              <a:gd name="T51" fmla="*/ 2147483646 h 1801"/>
              <a:gd name="T52" fmla="*/ 2147483646 w 1411"/>
              <a:gd name="T53" fmla="*/ 2147483646 h 1801"/>
              <a:gd name="T54" fmla="*/ 2147483646 w 1411"/>
              <a:gd name="T55" fmla="*/ 2147483646 h 1801"/>
              <a:gd name="T56" fmla="*/ 2147483646 w 1411"/>
              <a:gd name="T57" fmla="*/ 2147483646 h 1801"/>
              <a:gd name="T58" fmla="*/ 2147483646 w 1411"/>
              <a:gd name="T59" fmla="*/ 2147483646 h 1801"/>
              <a:gd name="T60" fmla="*/ 2147483646 w 1411"/>
              <a:gd name="T61" fmla="*/ 2147483646 h 1801"/>
              <a:gd name="T62" fmla="*/ 2147483646 w 1411"/>
              <a:gd name="T63" fmla="*/ 0 h 1801"/>
              <a:gd name="T64" fmla="*/ 2147483646 w 1411"/>
              <a:gd name="T65" fmla="*/ 0 h 1801"/>
              <a:gd name="T66" fmla="*/ 2147483646 w 1411"/>
              <a:gd name="T67" fmla="*/ 2147483646 h 1801"/>
              <a:gd name="T68" fmla="*/ 2147483646 w 1411"/>
              <a:gd name="T69" fmla="*/ 2147483646 h 1801"/>
              <a:gd name="T70" fmla="*/ 2147483646 w 1411"/>
              <a:gd name="T71" fmla="*/ 2147483646 h 1801"/>
              <a:gd name="T72" fmla="*/ 2147483646 w 1411"/>
              <a:gd name="T73" fmla="*/ 2147483646 h 1801"/>
              <a:gd name="T74" fmla="*/ 2147483646 w 1411"/>
              <a:gd name="T75" fmla="*/ 2147483646 h 1801"/>
              <a:gd name="T76" fmla="*/ 2147483646 w 1411"/>
              <a:gd name="T77" fmla="*/ 2147483646 h 1801"/>
              <a:gd name="T78" fmla="*/ 2147483646 w 1411"/>
              <a:gd name="T79" fmla="*/ 2147483646 h 1801"/>
              <a:gd name="T80" fmla="*/ 2147483646 w 1411"/>
              <a:gd name="T81" fmla="*/ 2147483646 h 1801"/>
              <a:gd name="T82" fmla="*/ 2147483646 w 1411"/>
              <a:gd name="T83" fmla="*/ 2147483646 h 1801"/>
              <a:gd name="T84" fmla="*/ 2147483646 w 1411"/>
              <a:gd name="T85" fmla="*/ 2147483646 h 1801"/>
              <a:gd name="T86" fmla="*/ 2147483646 w 1411"/>
              <a:gd name="T87" fmla="*/ 2147483646 h 1801"/>
              <a:gd name="T88" fmla="*/ 2147483646 w 1411"/>
              <a:gd name="T89" fmla="*/ 2147483646 h 1801"/>
              <a:gd name="T90" fmla="*/ 2147483646 w 1411"/>
              <a:gd name="T91" fmla="*/ 2147483646 h 1801"/>
              <a:gd name="T92" fmla="*/ 2147483646 w 1411"/>
              <a:gd name="T93" fmla="*/ 2147483646 h 1801"/>
              <a:gd name="T94" fmla="*/ 2147483646 w 1411"/>
              <a:gd name="T95" fmla="*/ 2147483646 h 1801"/>
              <a:gd name="T96" fmla="*/ 2147483646 w 1411"/>
              <a:gd name="T97" fmla="*/ 2147483646 h 1801"/>
              <a:gd name="T98" fmla="*/ 2147483646 w 1411"/>
              <a:gd name="T99" fmla="*/ 2147483646 h 1801"/>
              <a:gd name="T100" fmla="*/ 2147483646 w 1411"/>
              <a:gd name="T101" fmla="*/ 2147483646 h 1801"/>
              <a:gd name="T102" fmla="*/ 2147483646 w 1411"/>
              <a:gd name="T103" fmla="*/ 2147483646 h 1801"/>
              <a:gd name="T104" fmla="*/ 2147483646 w 1411"/>
              <a:gd name="T105" fmla="*/ 2147483646 h 1801"/>
              <a:gd name="T106" fmla="*/ 2147483646 w 1411"/>
              <a:gd name="T107" fmla="*/ 2147483646 h 1801"/>
              <a:gd name="T108" fmla="*/ 2147483646 w 1411"/>
              <a:gd name="T109" fmla="*/ 2147483646 h 1801"/>
              <a:gd name="T110" fmla="*/ 2147483646 w 1411"/>
              <a:gd name="T111" fmla="*/ 2147483646 h 1801"/>
              <a:gd name="T112" fmla="*/ 2147483646 w 1411"/>
              <a:gd name="T113" fmla="*/ 2147483646 h 1801"/>
              <a:gd name="T114" fmla="*/ 2147483646 w 1411"/>
              <a:gd name="T115" fmla="*/ 2147483646 h 1801"/>
              <a:gd name="T116" fmla="*/ 2147483646 w 1411"/>
              <a:gd name="T117" fmla="*/ 2147483646 h 1801"/>
              <a:gd name="T118" fmla="*/ 2147483646 w 1411"/>
              <a:gd name="T119" fmla="*/ 2147483646 h 1801"/>
              <a:gd name="T120" fmla="*/ 2147483646 w 1411"/>
              <a:gd name="T121" fmla="*/ 2147483646 h 1801"/>
              <a:gd name="T122" fmla="*/ 2147483646 w 1411"/>
              <a:gd name="T123" fmla="*/ 2147483646 h 18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19" name="Freeform 20">
            <a:extLst>
              <a:ext uri="{FF2B5EF4-FFF2-40B4-BE49-F238E27FC236}">
                <a16:creationId xmlns:a16="http://schemas.microsoft.com/office/drawing/2014/main" id="{060A6D82-F1A5-4194-ADCF-FE6CB774FF14}"/>
              </a:ext>
            </a:extLst>
          </p:cNvPr>
          <p:cNvSpPr>
            <a:spLocks/>
          </p:cNvSpPr>
          <p:nvPr/>
        </p:nvSpPr>
        <p:spPr bwMode="auto">
          <a:xfrm>
            <a:off x="6785500" y="3844763"/>
            <a:ext cx="722031" cy="731552"/>
          </a:xfrm>
          <a:custGeom>
            <a:avLst/>
            <a:gdLst>
              <a:gd name="T0" fmla="*/ 2147483646 w 1669"/>
              <a:gd name="T1" fmla="*/ 2147483646 h 1690"/>
              <a:gd name="T2" fmla="*/ 2147483646 w 1669"/>
              <a:gd name="T3" fmla="*/ 2147483646 h 1690"/>
              <a:gd name="T4" fmla="*/ 2147483646 w 1669"/>
              <a:gd name="T5" fmla="*/ 2147483646 h 1690"/>
              <a:gd name="T6" fmla="*/ 2147483646 w 1669"/>
              <a:gd name="T7" fmla="*/ 2147483646 h 1690"/>
              <a:gd name="T8" fmla="*/ 2147483646 w 1669"/>
              <a:gd name="T9" fmla="*/ 2147483646 h 1690"/>
              <a:gd name="T10" fmla="*/ 2147483646 w 1669"/>
              <a:gd name="T11" fmla="*/ 2147483646 h 1690"/>
              <a:gd name="T12" fmla="*/ 2147483646 w 1669"/>
              <a:gd name="T13" fmla="*/ 2147483646 h 1690"/>
              <a:gd name="T14" fmla="*/ 2147483646 w 1669"/>
              <a:gd name="T15" fmla="*/ 2147483646 h 1690"/>
              <a:gd name="T16" fmla="*/ 2147483646 w 1669"/>
              <a:gd name="T17" fmla="*/ 2147483646 h 1690"/>
              <a:gd name="T18" fmla="*/ 2147483646 w 1669"/>
              <a:gd name="T19" fmla="*/ 2147483646 h 1690"/>
              <a:gd name="T20" fmla="*/ 2147483646 w 1669"/>
              <a:gd name="T21" fmla="*/ 2147483646 h 1690"/>
              <a:gd name="T22" fmla="*/ 2147483646 w 1669"/>
              <a:gd name="T23" fmla="*/ 2147483646 h 1690"/>
              <a:gd name="T24" fmla="*/ 2147483646 w 1669"/>
              <a:gd name="T25" fmla="*/ 2147483646 h 1690"/>
              <a:gd name="T26" fmla="*/ 2147483646 w 1669"/>
              <a:gd name="T27" fmla="*/ 2147483646 h 1690"/>
              <a:gd name="T28" fmla="*/ 2147483646 w 1669"/>
              <a:gd name="T29" fmla="*/ 2147483646 h 1690"/>
              <a:gd name="T30" fmla="*/ 2147483646 w 1669"/>
              <a:gd name="T31" fmla="*/ 2147483646 h 1690"/>
              <a:gd name="T32" fmla="*/ 2147483646 w 1669"/>
              <a:gd name="T33" fmla="*/ 2147483646 h 1690"/>
              <a:gd name="T34" fmla="*/ 2147483646 w 1669"/>
              <a:gd name="T35" fmla="*/ 2147483646 h 1690"/>
              <a:gd name="T36" fmla="*/ 2147483646 w 1669"/>
              <a:gd name="T37" fmla="*/ 2147483646 h 1690"/>
              <a:gd name="T38" fmla="*/ 2147483646 w 1669"/>
              <a:gd name="T39" fmla="*/ 2147483646 h 1690"/>
              <a:gd name="T40" fmla="*/ 2147483646 w 1669"/>
              <a:gd name="T41" fmla="*/ 2147483646 h 1690"/>
              <a:gd name="T42" fmla="*/ 2147483646 w 1669"/>
              <a:gd name="T43" fmla="*/ 2147483646 h 1690"/>
              <a:gd name="T44" fmla="*/ 2147483646 w 1669"/>
              <a:gd name="T45" fmla="*/ 2147483646 h 1690"/>
              <a:gd name="T46" fmla="*/ 2147483646 w 1669"/>
              <a:gd name="T47" fmla="*/ 2147483646 h 1690"/>
              <a:gd name="T48" fmla="*/ 2147483646 w 1669"/>
              <a:gd name="T49" fmla="*/ 2147483646 h 1690"/>
              <a:gd name="T50" fmla="*/ 2147483646 w 1669"/>
              <a:gd name="T51" fmla="*/ 2147483646 h 1690"/>
              <a:gd name="T52" fmla="*/ 2147483646 w 1669"/>
              <a:gd name="T53" fmla="*/ 2147483646 h 1690"/>
              <a:gd name="T54" fmla="*/ 2147483646 w 1669"/>
              <a:gd name="T55" fmla="*/ 2147483646 h 1690"/>
              <a:gd name="T56" fmla="*/ 2147483646 w 1669"/>
              <a:gd name="T57" fmla="*/ 2147483646 h 1690"/>
              <a:gd name="T58" fmla="*/ 2147483646 w 1669"/>
              <a:gd name="T59" fmla="*/ 2147483646 h 1690"/>
              <a:gd name="T60" fmla="*/ 2147483646 w 1669"/>
              <a:gd name="T61" fmla="*/ 2147483646 h 1690"/>
              <a:gd name="T62" fmla="*/ 2147483646 w 1669"/>
              <a:gd name="T63" fmla="*/ 2147483646 h 1690"/>
              <a:gd name="T64" fmla="*/ 2147483646 w 1669"/>
              <a:gd name="T65" fmla="*/ 2147483646 h 1690"/>
              <a:gd name="T66" fmla="*/ 2147483646 w 1669"/>
              <a:gd name="T67" fmla="*/ 2147483646 h 1690"/>
              <a:gd name="T68" fmla="*/ 2147483646 w 1669"/>
              <a:gd name="T69" fmla="*/ 2147483646 h 1690"/>
              <a:gd name="T70" fmla="*/ 2147483646 w 1669"/>
              <a:gd name="T71" fmla="*/ 2147483646 h 1690"/>
              <a:gd name="T72" fmla="*/ 2147483646 w 1669"/>
              <a:gd name="T73" fmla="*/ 2147483646 h 1690"/>
              <a:gd name="T74" fmla="*/ 2147483646 w 1669"/>
              <a:gd name="T75" fmla="*/ 2147483646 h 1690"/>
              <a:gd name="T76" fmla="*/ 2147483646 w 1669"/>
              <a:gd name="T77" fmla="*/ 2147483646 h 1690"/>
              <a:gd name="T78" fmla="*/ 2147483646 w 1669"/>
              <a:gd name="T79" fmla="*/ 2147483646 h 1690"/>
              <a:gd name="T80" fmla="*/ 2147483646 w 1669"/>
              <a:gd name="T81" fmla="*/ 2147483646 h 1690"/>
              <a:gd name="T82" fmla="*/ 2147483646 w 1669"/>
              <a:gd name="T83" fmla="*/ 2147483646 h 1690"/>
              <a:gd name="T84" fmla="*/ 2147483646 w 1669"/>
              <a:gd name="T85" fmla="*/ 2147483646 h 1690"/>
              <a:gd name="T86" fmla="*/ 2147483646 w 1669"/>
              <a:gd name="T87" fmla="*/ 2147483646 h 1690"/>
              <a:gd name="T88" fmla="*/ 2147483646 w 1669"/>
              <a:gd name="T89" fmla="*/ 2147483646 h 1690"/>
              <a:gd name="T90" fmla="*/ 2147483646 w 1669"/>
              <a:gd name="T91" fmla="*/ 2147483646 h 1690"/>
              <a:gd name="T92" fmla="*/ 2147483646 w 1669"/>
              <a:gd name="T93" fmla="*/ 2147483646 h 1690"/>
              <a:gd name="T94" fmla="*/ 2147483646 w 1669"/>
              <a:gd name="T95" fmla="*/ 2147483646 h 1690"/>
              <a:gd name="T96" fmla="*/ 2147483646 w 1669"/>
              <a:gd name="T97" fmla="*/ 2147483646 h 1690"/>
              <a:gd name="T98" fmla="*/ 2147483646 w 1669"/>
              <a:gd name="T99" fmla="*/ 2147483646 h 1690"/>
              <a:gd name="T100" fmla="*/ 2147483646 w 1669"/>
              <a:gd name="T101" fmla="*/ 2147483646 h 16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20" name="Freeform 21">
            <a:extLst>
              <a:ext uri="{FF2B5EF4-FFF2-40B4-BE49-F238E27FC236}">
                <a16:creationId xmlns:a16="http://schemas.microsoft.com/office/drawing/2014/main" id="{72711201-BF38-42B1-8D8B-96C4F28E9F41}"/>
              </a:ext>
            </a:extLst>
          </p:cNvPr>
          <p:cNvSpPr>
            <a:spLocks/>
          </p:cNvSpPr>
          <p:nvPr/>
        </p:nvSpPr>
        <p:spPr bwMode="auto">
          <a:xfrm>
            <a:off x="6055535" y="3705117"/>
            <a:ext cx="736312" cy="736312"/>
          </a:xfrm>
          <a:custGeom>
            <a:avLst/>
            <a:gdLst>
              <a:gd name="T0" fmla="*/ 2147483646 w 1700"/>
              <a:gd name="T1" fmla="*/ 2147483646 h 1701"/>
              <a:gd name="T2" fmla="*/ 2147483646 w 1700"/>
              <a:gd name="T3" fmla="*/ 2147483646 h 1701"/>
              <a:gd name="T4" fmla="*/ 2147483646 w 1700"/>
              <a:gd name="T5" fmla="*/ 2147483646 h 1701"/>
              <a:gd name="T6" fmla="*/ 2147483646 w 1700"/>
              <a:gd name="T7" fmla="*/ 2147483646 h 1701"/>
              <a:gd name="T8" fmla="*/ 2147483646 w 1700"/>
              <a:gd name="T9" fmla="*/ 2147483646 h 1701"/>
              <a:gd name="T10" fmla="*/ 2147483646 w 1700"/>
              <a:gd name="T11" fmla="*/ 2147483646 h 1701"/>
              <a:gd name="T12" fmla="*/ 2147483646 w 1700"/>
              <a:gd name="T13" fmla="*/ 2147483646 h 1701"/>
              <a:gd name="T14" fmla="*/ 2147483646 w 1700"/>
              <a:gd name="T15" fmla="*/ 2147483646 h 1701"/>
              <a:gd name="T16" fmla="*/ 2147483646 w 1700"/>
              <a:gd name="T17" fmla="*/ 2147483646 h 1701"/>
              <a:gd name="T18" fmla="*/ 2147483646 w 1700"/>
              <a:gd name="T19" fmla="*/ 2147483646 h 1701"/>
              <a:gd name="T20" fmla="*/ 2147483646 w 1700"/>
              <a:gd name="T21" fmla="*/ 2147483646 h 1701"/>
              <a:gd name="T22" fmla="*/ 2147483646 w 1700"/>
              <a:gd name="T23" fmla="*/ 2147483646 h 1701"/>
              <a:gd name="T24" fmla="*/ 2147483646 w 1700"/>
              <a:gd name="T25" fmla="*/ 2147483646 h 1701"/>
              <a:gd name="T26" fmla="*/ 2147483646 w 1700"/>
              <a:gd name="T27" fmla="*/ 2147483646 h 1701"/>
              <a:gd name="T28" fmla="*/ 2147483646 w 1700"/>
              <a:gd name="T29" fmla="*/ 2147483646 h 1701"/>
              <a:gd name="T30" fmla="*/ 2147483646 w 1700"/>
              <a:gd name="T31" fmla="*/ 2147483646 h 1701"/>
              <a:gd name="T32" fmla="*/ 2147483646 w 1700"/>
              <a:gd name="T33" fmla="*/ 2147483646 h 1701"/>
              <a:gd name="T34" fmla="*/ 2147483646 w 1700"/>
              <a:gd name="T35" fmla="*/ 0 h 1701"/>
              <a:gd name="T36" fmla="*/ 2147483646 w 1700"/>
              <a:gd name="T37" fmla="*/ 2147483646 h 1701"/>
              <a:gd name="T38" fmla="*/ 2147483646 w 1700"/>
              <a:gd name="T39" fmla="*/ 2147483646 h 1701"/>
              <a:gd name="T40" fmla="*/ 2147483646 w 1700"/>
              <a:gd name="T41" fmla="*/ 2147483646 h 1701"/>
              <a:gd name="T42" fmla="*/ 2147483646 w 1700"/>
              <a:gd name="T43" fmla="*/ 2147483646 h 1701"/>
              <a:gd name="T44" fmla="*/ 2147483646 w 1700"/>
              <a:gd name="T45" fmla="*/ 2147483646 h 1701"/>
              <a:gd name="T46" fmla="*/ 2147483646 w 1700"/>
              <a:gd name="T47" fmla="*/ 2147483646 h 1701"/>
              <a:gd name="T48" fmla="*/ 2147483646 w 1700"/>
              <a:gd name="T49" fmla="*/ 2147483646 h 1701"/>
              <a:gd name="T50" fmla="*/ 2147483646 w 1700"/>
              <a:gd name="T51" fmla="*/ 2147483646 h 1701"/>
              <a:gd name="T52" fmla="*/ 2147483646 w 1700"/>
              <a:gd name="T53" fmla="*/ 2147483646 h 1701"/>
              <a:gd name="T54" fmla="*/ 2147483646 w 1700"/>
              <a:gd name="T55" fmla="*/ 2147483646 h 1701"/>
              <a:gd name="T56" fmla="*/ 2147483646 w 1700"/>
              <a:gd name="T57" fmla="*/ 2147483646 h 1701"/>
              <a:gd name="T58" fmla="*/ 2147483646 w 1700"/>
              <a:gd name="T59" fmla="*/ 2147483646 h 1701"/>
              <a:gd name="T60" fmla="*/ 2147483646 w 1700"/>
              <a:gd name="T61" fmla="*/ 2147483646 h 1701"/>
              <a:gd name="T62" fmla="*/ 2147483646 w 1700"/>
              <a:gd name="T63" fmla="*/ 2147483646 h 1701"/>
              <a:gd name="T64" fmla="*/ 2147483646 w 1700"/>
              <a:gd name="T65" fmla="*/ 2147483646 h 1701"/>
              <a:gd name="T66" fmla="*/ 2147483646 w 1700"/>
              <a:gd name="T67" fmla="*/ 2147483646 h 1701"/>
              <a:gd name="T68" fmla="*/ 2147483646 w 1700"/>
              <a:gd name="T69" fmla="*/ 2147483646 h 1701"/>
              <a:gd name="T70" fmla="*/ 2147483646 w 1700"/>
              <a:gd name="T71" fmla="*/ 2147483646 h 1701"/>
              <a:gd name="T72" fmla="*/ 2147483646 w 1700"/>
              <a:gd name="T73" fmla="*/ 2147483646 h 1701"/>
              <a:gd name="T74" fmla="*/ 2147483646 w 1700"/>
              <a:gd name="T75" fmla="*/ 2147483646 h 1701"/>
              <a:gd name="T76" fmla="*/ 2147483646 w 1700"/>
              <a:gd name="T77" fmla="*/ 2147483646 h 1701"/>
              <a:gd name="T78" fmla="*/ 2147483646 w 1700"/>
              <a:gd name="T79" fmla="*/ 2147483646 h 1701"/>
              <a:gd name="T80" fmla="*/ 2147483646 w 1700"/>
              <a:gd name="T81" fmla="*/ 2147483646 h 1701"/>
              <a:gd name="T82" fmla="*/ 2147483646 w 1700"/>
              <a:gd name="T83" fmla="*/ 2147483646 h 1701"/>
              <a:gd name="T84" fmla="*/ 2147483646 w 1700"/>
              <a:gd name="T85" fmla="*/ 2147483646 h 1701"/>
              <a:gd name="T86" fmla="*/ 2147483646 w 1700"/>
              <a:gd name="T87" fmla="*/ 2147483646 h 170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21" name="Freeform 22">
            <a:extLst>
              <a:ext uri="{FF2B5EF4-FFF2-40B4-BE49-F238E27FC236}">
                <a16:creationId xmlns:a16="http://schemas.microsoft.com/office/drawing/2014/main" id="{CDD41F3C-2E82-4A15-B49F-2EE46BAD701A}"/>
              </a:ext>
            </a:extLst>
          </p:cNvPr>
          <p:cNvSpPr>
            <a:spLocks/>
          </p:cNvSpPr>
          <p:nvPr/>
        </p:nvSpPr>
        <p:spPr bwMode="auto">
          <a:xfrm>
            <a:off x="5468389" y="3224294"/>
            <a:ext cx="649034" cy="1194920"/>
          </a:xfrm>
          <a:custGeom>
            <a:avLst/>
            <a:gdLst>
              <a:gd name="T0" fmla="*/ 2147483646 w 1498"/>
              <a:gd name="T1" fmla="*/ 2147483646 h 2761"/>
              <a:gd name="T2" fmla="*/ 2147483646 w 1498"/>
              <a:gd name="T3" fmla="*/ 2147483646 h 2761"/>
              <a:gd name="T4" fmla="*/ 2147483646 w 1498"/>
              <a:gd name="T5" fmla="*/ 2147483646 h 2761"/>
              <a:gd name="T6" fmla="*/ 2147483646 w 1498"/>
              <a:gd name="T7" fmla="*/ 2147483646 h 2761"/>
              <a:gd name="T8" fmla="*/ 2147483646 w 1498"/>
              <a:gd name="T9" fmla="*/ 2147483646 h 2761"/>
              <a:gd name="T10" fmla="*/ 2147483646 w 1498"/>
              <a:gd name="T11" fmla="*/ 2147483646 h 2761"/>
              <a:gd name="T12" fmla="*/ 2147483646 w 1498"/>
              <a:gd name="T13" fmla="*/ 2147483646 h 2761"/>
              <a:gd name="T14" fmla="*/ 2147483646 w 1498"/>
              <a:gd name="T15" fmla="*/ 2147483646 h 2761"/>
              <a:gd name="T16" fmla="*/ 2147483646 w 1498"/>
              <a:gd name="T17" fmla="*/ 2147483646 h 2761"/>
              <a:gd name="T18" fmla="*/ 2147483646 w 1498"/>
              <a:gd name="T19" fmla="*/ 2147483646 h 2761"/>
              <a:gd name="T20" fmla="*/ 2147483646 w 1498"/>
              <a:gd name="T21" fmla="*/ 2147483646 h 2761"/>
              <a:gd name="T22" fmla="*/ 2147483646 w 1498"/>
              <a:gd name="T23" fmla="*/ 2147483646 h 2761"/>
              <a:gd name="T24" fmla="*/ 2147483646 w 1498"/>
              <a:gd name="T25" fmla="*/ 2147483646 h 2761"/>
              <a:gd name="T26" fmla="*/ 2147483646 w 1498"/>
              <a:gd name="T27" fmla="*/ 2147483646 h 2761"/>
              <a:gd name="T28" fmla="*/ 2147483646 w 1498"/>
              <a:gd name="T29" fmla="*/ 2147483646 h 2761"/>
              <a:gd name="T30" fmla="*/ 2147483646 w 1498"/>
              <a:gd name="T31" fmla="*/ 2147483646 h 2761"/>
              <a:gd name="T32" fmla="*/ 2147483646 w 1498"/>
              <a:gd name="T33" fmla="*/ 2147483646 h 2761"/>
              <a:gd name="T34" fmla="*/ 2147483646 w 1498"/>
              <a:gd name="T35" fmla="*/ 2147483646 h 2761"/>
              <a:gd name="T36" fmla="*/ 2147483646 w 1498"/>
              <a:gd name="T37" fmla="*/ 2147483646 h 2761"/>
              <a:gd name="T38" fmla="*/ 2147483646 w 1498"/>
              <a:gd name="T39" fmla="*/ 2147483646 h 2761"/>
              <a:gd name="T40" fmla="*/ 2147483646 w 1498"/>
              <a:gd name="T41" fmla="*/ 2147483646 h 2761"/>
              <a:gd name="T42" fmla="*/ 2147483646 w 1498"/>
              <a:gd name="T43" fmla="*/ 2147483646 h 2761"/>
              <a:gd name="T44" fmla="*/ 2147483646 w 1498"/>
              <a:gd name="T45" fmla="*/ 2147483646 h 2761"/>
              <a:gd name="T46" fmla="*/ 2147483646 w 1498"/>
              <a:gd name="T47" fmla="*/ 2147483646 h 2761"/>
              <a:gd name="T48" fmla="*/ 2147483646 w 1498"/>
              <a:gd name="T49" fmla="*/ 2147483646 h 2761"/>
              <a:gd name="T50" fmla="*/ 2147483646 w 1498"/>
              <a:gd name="T51" fmla="*/ 2147483646 h 2761"/>
              <a:gd name="T52" fmla="*/ 2147483646 w 1498"/>
              <a:gd name="T53" fmla="*/ 2147483646 h 2761"/>
              <a:gd name="T54" fmla="*/ 2147483646 w 1498"/>
              <a:gd name="T55" fmla="*/ 2147483646 h 2761"/>
              <a:gd name="T56" fmla="*/ 2147483646 w 1498"/>
              <a:gd name="T57" fmla="*/ 2147483646 h 2761"/>
              <a:gd name="T58" fmla="*/ 2147483646 w 1498"/>
              <a:gd name="T59" fmla="*/ 2147483646 h 2761"/>
              <a:gd name="T60" fmla="*/ 2147483646 w 1498"/>
              <a:gd name="T61" fmla="*/ 2147483646 h 2761"/>
              <a:gd name="T62" fmla="*/ 2147483646 w 1498"/>
              <a:gd name="T63" fmla="*/ 2147483646 h 2761"/>
              <a:gd name="T64" fmla="*/ 2147483646 w 1498"/>
              <a:gd name="T65" fmla="*/ 2147483646 h 2761"/>
              <a:gd name="T66" fmla="*/ 2147483646 w 1498"/>
              <a:gd name="T67" fmla="*/ 2147483646 h 2761"/>
              <a:gd name="T68" fmla="*/ 2147483646 w 1498"/>
              <a:gd name="T69" fmla="*/ 2147483646 h 2761"/>
              <a:gd name="T70" fmla="*/ 2147483646 w 1498"/>
              <a:gd name="T71" fmla="*/ 2147483646 h 2761"/>
              <a:gd name="T72" fmla="*/ 2147483646 w 1498"/>
              <a:gd name="T73" fmla="*/ 2147483646 h 2761"/>
              <a:gd name="T74" fmla="*/ 2147483646 w 1498"/>
              <a:gd name="T75" fmla="*/ 2147483646 h 2761"/>
              <a:gd name="T76" fmla="*/ 2147483646 w 1498"/>
              <a:gd name="T77" fmla="*/ 0 h 2761"/>
              <a:gd name="T78" fmla="*/ 2147483646 w 1498"/>
              <a:gd name="T79" fmla="*/ 2147483646 h 2761"/>
              <a:gd name="T80" fmla="*/ 2147483646 w 1498"/>
              <a:gd name="T81" fmla="*/ 2147483646 h 2761"/>
              <a:gd name="T82" fmla="*/ 2147483646 w 1498"/>
              <a:gd name="T83" fmla="*/ 2147483646 h 2761"/>
              <a:gd name="T84" fmla="*/ 2147483646 w 1498"/>
              <a:gd name="T85" fmla="*/ 2147483646 h 2761"/>
              <a:gd name="T86" fmla="*/ 2147483646 w 1498"/>
              <a:gd name="T87" fmla="*/ 2147483646 h 2761"/>
              <a:gd name="T88" fmla="*/ 2147483646 w 1498"/>
              <a:gd name="T89" fmla="*/ 2147483646 h 2761"/>
              <a:gd name="T90" fmla="*/ 2147483646 w 1498"/>
              <a:gd name="T91" fmla="*/ 2147483646 h 2761"/>
              <a:gd name="T92" fmla="*/ 2147483646 w 1498"/>
              <a:gd name="T93" fmla="*/ 2147483646 h 2761"/>
              <a:gd name="T94" fmla="*/ 2147483646 w 1498"/>
              <a:gd name="T95" fmla="*/ 2147483646 h 2761"/>
              <a:gd name="T96" fmla="*/ 2147483646 w 1498"/>
              <a:gd name="T97" fmla="*/ 2147483646 h 2761"/>
              <a:gd name="T98" fmla="*/ 2147483646 w 1498"/>
              <a:gd name="T99" fmla="*/ 2147483646 h 2761"/>
              <a:gd name="T100" fmla="*/ 2147483646 w 1498"/>
              <a:gd name="T101" fmla="*/ 2147483646 h 2761"/>
              <a:gd name="T102" fmla="*/ 2147483646 w 1498"/>
              <a:gd name="T103" fmla="*/ 2147483646 h 2761"/>
              <a:gd name="T104" fmla="*/ 2147483646 w 1498"/>
              <a:gd name="T105" fmla="*/ 2147483646 h 2761"/>
              <a:gd name="T106" fmla="*/ 2147483646 w 1498"/>
              <a:gd name="T107" fmla="*/ 2147483646 h 2761"/>
              <a:gd name="T108" fmla="*/ 2147483646 w 1498"/>
              <a:gd name="T109" fmla="*/ 2147483646 h 2761"/>
              <a:gd name="T110" fmla="*/ 2147483646 w 1498"/>
              <a:gd name="T111" fmla="*/ 2147483646 h 2761"/>
              <a:gd name="T112" fmla="*/ 2147483646 w 1498"/>
              <a:gd name="T113" fmla="*/ 2147483646 h 2761"/>
              <a:gd name="T114" fmla="*/ 2147483646 w 1498"/>
              <a:gd name="T115" fmla="*/ 2147483646 h 2761"/>
              <a:gd name="T116" fmla="*/ 2147483646 w 1498"/>
              <a:gd name="T117" fmla="*/ 2147483646 h 27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22" name="Freeform 23">
            <a:extLst>
              <a:ext uri="{FF2B5EF4-FFF2-40B4-BE49-F238E27FC236}">
                <a16:creationId xmlns:a16="http://schemas.microsoft.com/office/drawing/2014/main" id="{624B27BF-5E64-4B0A-82CC-4A779CE1DC03}"/>
              </a:ext>
            </a:extLst>
          </p:cNvPr>
          <p:cNvSpPr>
            <a:spLocks/>
          </p:cNvSpPr>
          <p:nvPr/>
        </p:nvSpPr>
        <p:spPr bwMode="auto">
          <a:xfrm>
            <a:off x="3483203" y="3149709"/>
            <a:ext cx="1639247" cy="1221898"/>
          </a:xfrm>
          <a:custGeom>
            <a:avLst/>
            <a:gdLst>
              <a:gd name="T0" fmla="*/ 2147483646 w 3788"/>
              <a:gd name="T1" fmla="*/ 2147483646 h 2823"/>
              <a:gd name="T2" fmla="*/ 2147483646 w 3788"/>
              <a:gd name="T3" fmla="*/ 2147483646 h 2823"/>
              <a:gd name="T4" fmla="*/ 2147483646 w 3788"/>
              <a:gd name="T5" fmla="*/ 2147483646 h 2823"/>
              <a:gd name="T6" fmla="*/ 2147483646 w 3788"/>
              <a:gd name="T7" fmla="*/ 2147483646 h 2823"/>
              <a:gd name="T8" fmla="*/ 2147483646 w 3788"/>
              <a:gd name="T9" fmla="*/ 2147483646 h 2823"/>
              <a:gd name="T10" fmla="*/ 0 w 3788"/>
              <a:gd name="T11" fmla="*/ 2147483646 h 2823"/>
              <a:gd name="T12" fmla="*/ 2147483646 w 3788"/>
              <a:gd name="T13" fmla="*/ 2147483646 h 2823"/>
              <a:gd name="T14" fmla="*/ 2147483646 w 3788"/>
              <a:gd name="T15" fmla="*/ 2147483646 h 2823"/>
              <a:gd name="T16" fmla="*/ 2147483646 w 3788"/>
              <a:gd name="T17" fmla="*/ 2147483646 h 2823"/>
              <a:gd name="T18" fmla="*/ 2147483646 w 3788"/>
              <a:gd name="T19" fmla="*/ 2147483646 h 2823"/>
              <a:gd name="T20" fmla="*/ 2147483646 w 3788"/>
              <a:gd name="T21" fmla="*/ 2147483646 h 2823"/>
              <a:gd name="T22" fmla="*/ 2147483646 w 3788"/>
              <a:gd name="T23" fmla="*/ 2147483646 h 2823"/>
              <a:gd name="T24" fmla="*/ 2147483646 w 3788"/>
              <a:gd name="T25" fmla="*/ 2147483646 h 2823"/>
              <a:gd name="T26" fmla="*/ 2147483646 w 3788"/>
              <a:gd name="T27" fmla="*/ 2147483646 h 2823"/>
              <a:gd name="T28" fmla="*/ 2147483646 w 3788"/>
              <a:gd name="T29" fmla="*/ 2147483646 h 2823"/>
              <a:gd name="T30" fmla="*/ 2147483646 w 3788"/>
              <a:gd name="T31" fmla="*/ 2147483646 h 2823"/>
              <a:gd name="T32" fmla="*/ 2147483646 w 3788"/>
              <a:gd name="T33" fmla="*/ 2147483646 h 2823"/>
              <a:gd name="T34" fmla="*/ 2147483646 w 3788"/>
              <a:gd name="T35" fmla="*/ 2147483646 h 2823"/>
              <a:gd name="T36" fmla="*/ 2147483646 w 3788"/>
              <a:gd name="T37" fmla="*/ 2147483646 h 2823"/>
              <a:gd name="T38" fmla="*/ 2147483646 w 3788"/>
              <a:gd name="T39" fmla="*/ 2147483646 h 2823"/>
              <a:gd name="T40" fmla="*/ 2147483646 w 3788"/>
              <a:gd name="T41" fmla="*/ 2147483646 h 2823"/>
              <a:gd name="T42" fmla="*/ 2147483646 w 3788"/>
              <a:gd name="T43" fmla="*/ 2147483646 h 2823"/>
              <a:gd name="T44" fmla="*/ 2147483646 w 3788"/>
              <a:gd name="T45" fmla="*/ 2147483646 h 2823"/>
              <a:gd name="T46" fmla="*/ 2147483646 w 3788"/>
              <a:gd name="T47" fmla="*/ 2147483646 h 2823"/>
              <a:gd name="T48" fmla="*/ 2147483646 w 3788"/>
              <a:gd name="T49" fmla="*/ 2147483646 h 2823"/>
              <a:gd name="T50" fmla="*/ 2147483646 w 3788"/>
              <a:gd name="T51" fmla="*/ 2147483646 h 2823"/>
              <a:gd name="T52" fmla="*/ 2147483646 w 3788"/>
              <a:gd name="T53" fmla="*/ 2147483646 h 2823"/>
              <a:gd name="T54" fmla="*/ 2147483646 w 3788"/>
              <a:gd name="T55" fmla="*/ 2147483646 h 2823"/>
              <a:gd name="T56" fmla="*/ 2147483646 w 3788"/>
              <a:gd name="T57" fmla="*/ 2147483646 h 2823"/>
              <a:gd name="T58" fmla="*/ 2147483646 w 3788"/>
              <a:gd name="T59" fmla="*/ 2147483646 h 2823"/>
              <a:gd name="T60" fmla="*/ 2147483646 w 3788"/>
              <a:gd name="T61" fmla="*/ 2147483646 h 2823"/>
              <a:gd name="T62" fmla="*/ 2147483646 w 3788"/>
              <a:gd name="T63" fmla="*/ 2147483646 h 2823"/>
              <a:gd name="T64" fmla="*/ 2147483646 w 3788"/>
              <a:gd name="T65" fmla="*/ 2147483646 h 2823"/>
              <a:gd name="T66" fmla="*/ 2147483646 w 3788"/>
              <a:gd name="T67" fmla="*/ 2147483646 h 2823"/>
              <a:gd name="T68" fmla="*/ 2147483646 w 3788"/>
              <a:gd name="T69" fmla="*/ 2147483646 h 2823"/>
              <a:gd name="T70" fmla="*/ 2147483646 w 3788"/>
              <a:gd name="T71" fmla="*/ 2147483646 h 2823"/>
              <a:gd name="T72" fmla="*/ 2147483646 w 3788"/>
              <a:gd name="T73" fmla="*/ 2147483646 h 2823"/>
              <a:gd name="T74" fmla="*/ 2147483646 w 3788"/>
              <a:gd name="T75" fmla="*/ 2147483646 h 2823"/>
              <a:gd name="T76" fmla="*/ 2147483646 w 3788"/>
              <a:gd name="T77" fmla="*/ 2147483646 h 2823"/>
              <a:gd name="T78" fmla="*/ 2147483646 w 3788"/>
              <a:gd name="T79" fmla="*/ 2147483646 h 2823"/>
              <a:gd name="T80" fmla="*/ 2147483646 w 3788"/>
              <a:gd name="T81" fmla="*/ 2147483646 h 2823"/>
              <a:gd name="T82" fmla="*/ 2147483646 w 3788"/>
              <a:gd name="T83" fmla="*/ 2147483646 h 2823"/>
              <a:gd name="T84" fmla="*/ 2147483646 w 3788"/>
              <a:gd name="T85" fmla="*/ 2147483646 h 2823"/>
              <a:gd name="T86" fmla="*/ 2147483646 w 3788"/>
              <a:gd name="T87" fmla="*/ 2147483646 h 28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23" name="Freeform 24">
            <a:extLst>
              <a:ext uri="{FF2B5EF4-FFF2-40B4-BE49-F238E27FC236}">
                <a16:creationId xmlns:a16="http://schemas.microsoft.com/office/drawing/2014/main" id="{86DC8395-330C-46BF-A861-F0BDC3E64C7A}"/>
              </a:ext>
            </a:extLst>
          </p:cNvPr>
          <p:cNvSpPr>
            <a:spLocks/>
          </p:cNvSpPr>
          <p:nvPr/>
        </p:nvSpPr>
        <p:spPr bwMode="auto">
          <a:xfrm>
            <a:off x="6014276" y="3048149"/>
            <a:ext cx="450674" cy="914043"/>
          </a:xfrm>
          <a:custGeom>
            <a:avLst/>
            <a:gdLst>
              <a:gd name="T0" fmla="*/ 2147483646 w 1042"/>
              <a:gd name="T1" fmla="*/ 2147483646 h 2109"/>
              <a:gd name="T2" fmla="*/ 2147483646 w 1042"/>
              <a:gd name="T3" fmla="*/ 2147483646 h 2109"/>
              <a:gd name="T4" fmla="*/ 2147483646 w 1042"/>
              <a:gd name="T5" fmla="*/ 2147483646 h 2109"/>
              <a:gd name="T6" fmla="*/ 2147483646 w 1042"/>
              <a:gd name="T7" fmla="*/ 2147483646 h 2109"/>
              <a:gd name="T8" fmla="*/ 0 w 1042"/>
              <a:gd name="T9" fmla="*/ 2147483646 h 2109"/>
              <a:gd name="T10" fmla="*/ 2147483646 w 1042"/>
              <a:gd name="T11" fmla="*/ 2147483646 h 2109"/>
              <a:gd name="T12" fmla="*/ 2147483646 w 1042"/>
              <a:gd name="T13" fmla="*/ 2147483646 h 2109"/>
              <a:gd name="T14" fmla="*/ 2147483646 w 1042"/>
              <a:gd name="T15" fmla="*/ 2147483646 h 2109"/>
              <a:gd name="T16" fmla="*/ 2147483646 w 1042"/>
              <a:gd name="T17" fmla="*/ 2147483646 h 2109"/>
              <a:gd name="T18" fmla="*/ 2147483646 w 1042"/>
              <a:gd name="T19" fmla="*/ 2147483646 h 2109"/>
              <a:gd name="T20" fmla="*/ 2147483646 w 1042"/>
              <a:gd name="T21" fmla="*/ 2147483646 h 2109"/>
              <a:gd name="T22" fmla="*/ 2147483646 w 1042"/>
              <a:gd name="T23" fmla="*/ 2147483646 h 2109"/>
              <a:gd name="T24" fmla="*/ 2147483646 w 1042"/>
              <a:gd name="T25" fmla="*/ 2147483646 h 2109"/>
              <a:gd name="T26" fmla="*/ 2147483646 w 1042"/>
              <a:gd name="T27" fmla="*/ 2147483646 h 2109"/>
              <a:gd name="T28" fmla="*/ 2147483646 w 1042"/>
              <a:gd name="T29" fmla="*/ 2147483646 h 2109"/>
              <a:gd name="T30" fmla="*/ 2147483646 w 1042"/>
              <a:gd name="T31" fmla="*/ 2147483646 h 2109"/>
              <a:gd name="T32" fmla="*/ 2147483646 w 1042"/>
              <a:gd name="T33" fmla="*/ 0 h 2109"/>
              <a:gd name="T34" fmla="*/ 2147483646 w 1042"/>
              <a:gd name="T35" fmla="*/ 2147483646 h 2109"/>
              <a:gd name="T36" fmla="*/ 2147483646 w 1042"/>
              <a:gd name="T37" fmla="*/ 2147483646 h 2109"/>
              <a:gd name="T38" fmla="*/ 2147483646 w 1042"/>
              <a:gd name="T39" fmla="*/ 2147483646 h 2109"/>
              <a:gd name="T40" fmla="*/ 2147483646 w 1042"/>
              <a:gd name="T41" fmla="*/ 2147483646 h 2109"/>
              <a:gd name="T42" fmla="*/ 2147483646 w 1042"/>
              <a:gd name="T43" fmla="*/ 2147483646 h 2109"/>
              <a:gd name="T44" fmla="*/ 2147483646 w 1042"/>
              <a:gd name="T45" fmla="*/ 2147483646 h 2109"/>
              <a:gd name="T46" fmla="*/ 2147483646 w 1042"/>
              <a:gd name="T47" fmla="*/ 2147483646 h 2109"/>
              <a:gd name="T48" fmla="*/ 2147483646 w 1042"/>
              <a:gd name="T49" fmla="*/ 2147483646 h 2109"/>
              <a:gd name="T50" fmla="*/ 2147483646 w 1042"/>
              <a:gd name="T51" fmla="*/ 2147483646 h 2109"/>
              <a:gd name="T52" fmla="*/ 2147483646 w 1042"/>
              <a:gd name="T53" fmla="*/ 2147483646 h 2109"/>
              <a:gd name="T54" fmla="*/ 2147483646 w 1042"/>
              <a:gd name="T55" fmla="*/ 2147483646 h 2109"/>
              <a:gd name="T56" fmla="*/ 2147483646 w 1042"/>
              <a:gd name="T57" fmla="*/ 2147483646 h 2109"/>
              <a:gd name="T58" fmla="*/ 2147483646 w 1042"/>
              <a:gd name="T59" fmla="*/ 2147483646 h 2109"/>
              <a:gd name="T60" fmla="*/ 2147483646 w 1042"/>
              <a:gd name="T61" fmla="*/ 2147483646 h 2109"/>
              <a:gd name="T62" fmla="*/ 2147483646 w 1042"/>
              <a:gd name="T63" fmla="*/ 2147483646 h 2109"/>
              <a:gd name="T64" fmla="*/ 2147483646 w 1042"/>
              <a:gd name="T65" fmla="*/ 2147483646 h 2109"/>
              <a:gd name="T66" fmla="*/ 2147483646 w 1042"/>
              <a:gd name="T67" fmla="*/ 2147483646 h 2109"/>
              <a:gd name="T68" fmla="*/ 2147483646 w 1042"/>
              <a:gd name="T69" fmla="*/ 2147483646 h 210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24" name="Freeform 25">
            <a:extLst>
              <a:ext uri="{FF2B5EF4-FFF2-40B4-BE49-F238E27FC236}">
                <a16:creationId xmlns:a16="http://schemas.microsoft.com/office/drawing/2014/main" id="{2CE012A8-8FB7-44EF-A3EA-BAF6C290D7BB}"/>
              </a:ext>
            </a:extLst>
          </p:cNvPr>
          <p:cNvSpPr>
            <a:spLocks/>
          </p:cNvSpPr>
          <p:nvPr/>
        </p:nvSpPr>
        <p:spPr bwMode="auto">
          <a:xfrm>
            <a:off x="6599835" y="3387741"/>
            <a:ext cx="844220" cy="574451"/>
          </a:xfrm>
          <a:custGeom>
            <a:avLst/>
            <a:gdLst>
              <a:gd name="T0" fmla="*/ 2147483646 w 1952"/>
              <a:gd name="T1" fmla="*/ 2147483646 h 1326"/>
              <a:gd name="T2" fmla="*/ 2147483646 w 1952"/>
              <a:gd name="T3" fmla="*/ 2147483646 h 1326"/>
              <a:gd name="T4" fmla="*/ 0 w 1952"/>
              <a:gd name="T5" fmla="*/ 2147483646 h 1326"/>
              <a:gd name="T6" fmla="*/ 2147483646 w 1952"/>
              <a:gd name="T7" fmla="*/ 2147483646 h 1326"/>
              <a:gd name="T8" fmla="*/ 2147483646 w 1952"/>
              <a:gd name="T9" fmla="*/ 2147483646 h 1326"/>
              <a:gd name="T10" fmla="*/ 2147483646 w 1952"/>
              <a:gd name="T11" fmla="*/ 2147483646 h 1326"/>
              <a:gd name="T12" fmla="*/ 2147483646 w 1952"/>
              <a:gd name="T13" fmla="*/ 2147483646 h 1326"/>
              <a:gd name="T14" fmla="*/ 2147483646 w 1952"/>
              <a:gd name="T15" fmla="*/ 2147483646 h 1326"/>
              <a:gd name="T16" fmla="*/ 2147483646 w 1952"/>
              <a:gd name="T17" fmla="*/ 2147483646 h 1326"/>
              <a:gd name="T18" fmla="*/ 2147483646 w 1952"/>
              <a:gd name="T19" fmla="*/ 2147483646 h 1326"/>
              <a:gd name="T20" fmla="*/ 2147483646 w 1952"/>
              <a:gd name="T21" fmla="*/ 0 h 1326"/>
              <a:gd name="T22" fmla="*/ 2147483646 w 1952"/>
              <a:gd name="T23" fmla="*/ 2147483646 h 1326"/>
              <a:gd name="T24" fmla="*/ 2147483646 w 1952"/>
              <a:gd name="T25" fmla="*/ 2147483646 h 1326"/>
              <a:gd name="T26" fmla="*/ 2147483646 w 1952"/>
              <a:gd name="T27" fmla="*/ 2147483646 h 1326"/>
              <a:gd name="T28" fmla="*/ 2147483646 w 1952"/>
              <a:gd name="T29" fmla="*/ 2147483646 h 1326"/>
              <a:gd name="T30" fmla="*/ 2147483646 w 1952"/>
              <a:gd name="T31" fmla="*/ 2147483646 h 1326"/>
              <a:gd name="T32" fmla="*/ 2147483646 w 1952"/>
              <a:gd name="T33" fmla="*/ 2147483646 h 1326"/>
              <a:gd name="T34" fmla="*/ 2147483646 w 1952"/>
              <a:gd name="T35" fmla="*/ 2147483646 h 1326"/>
              <a:gd name="T36" fmla="*/ 2147483646 w 1952"/>
              <a:gd name="T37" fmla="*/ 2147483646 h 1326"/>
              <a:gd name="T38" fmla="*/ 2147483646 w 1952"/>
              <a:gd name="T39" fmla="*/ 2147483646 h 1326"/>
              <a:gd name="T40" fmla="*/ 2147483646 w 1952"/>
              <a:gd name="T41" fmla="*/ 2147483646 h 1326"/>
              <a:gd name="T42" fmla="*/ 2147483646 w 1952"/>
              <a:gd name="T43" fmla="*/ 2147483646 h 1326"/>
              <a:gd name="T44" fmla="*/ 2147483646 w 1952"/>
              <a:gd name="T45" fmla="*/ 2147483646 h 1326"/>
              <a:gd name="T46" fmla="*/ 2147483646 w 1952"/>
              <a:gd name="T47" fmla="*/ 2147483646 h 1326"/>
              <a:gd name="T48" fmla="*/ 2147483646 w 1952"/>
              <a:gd name="T49" fmla="*/ 2147483646 h 1326"/>
              <a:gd name="T50" fmla="*/ 2147483646 w 1952"/>
              <a:gd name="T51" fmla="*/ 2147483646 h 1326"/>
              <a:gd name="T52" fmla="*/ 2147483646 w 1952"/>
              <a:gd name="T53" fmla="*/ 2147483646 h 1326"/>
              <a:gd name="T54" fmla="*/ 2147483646 w 1952"/>
              <a:gd name="T55" fmla="*/ 2147483646 h 1326"/>
              <a:gd name="T56" fmla="*/ 2147483646 w 1952"/>
              <a:gd name="T57" fmla="*/ 2147483646 h 1326"/>
              <a:gd name="T58" fmla="*/ 2147483646 w 1952"/>
              <a:gd name="T59" fmla="*/ 2147483646 h 1326"/>
              <a:gd name="T60" fmla="*/ 2147483646 w 1952"/>
              <a:gd name="T61" fmla="*/ 2147483646 h 1326"/>
              <a:gd name="T62" fmla="*/ 2147483646 w 1952"/>
              <a:gd name="T63" fmla="*/ 2147483646 h 1326"/>
              <a:gd name="T64" fmla="*/ 2147483646 w 1952"/>
              <a:gd name="T65" fmla="*/ 2147483646 h 1326"/>
              <a:gd name="T66" fmla="*/ 2147483646 w 1952"/>
              <a:gd name="T67" fmla="*/ 2147483646 h 1326"/>
              <a:gd name="T68" fmla="*/ 2147483646 w 1952"/>
              <a:gd name="T69" fmla="*/ 2147483646 h 1326"/>
              <a:gd name="T70" fmla="*/ 2147483646 w 1952"/>
              <a:gd name="T71" fmla="*/ 2147483646 h 1326"/>
              <a:gd name="T72" fmla="*/ 2147483646 w 1952"/>
              <a:gd name="T73" fmla="*/ 2147483646 h 1326"/>
              <a:gd name="T74" fmla="*/ 2147483646 w 1952"/>
              <a:gd name="T75" fmla="*/ 2147483646 h 1326"/>
              <a:gd name="T76" fmla="*/ 2147483646 w 1952"/>
              <a:gd name="T77" fmla="*/ 2147483646 h 1326"/>
              <a:gd name="T78" fmla="*/ 2147483646 w 1952"/>
              <a:gd name="T79" fmla="*/ 2147483646 h 1326"/>
              <a:gd name="T80" fmla="*/ 2147483646 w 1952"/>
              <a:gd name="T81" fmla="*/ 2147483646 h 1326"/>
              <a:gd name="T82" fmla="*/ 2147483646 w 1952"/>
              <a:gd name="T83" fmla="*/ 2147483646 h 1326"/>
              <a:gd name="T84" fmla="*/ 2147483646 w 1952"/>
              <a:gd name="T85" fmla="*/ 2147483646 h 1326"/>
              <a:gd name="T86" fmla="*/ 2147483646 w 1952"/>
              <a:gd name="T87" fmla="*/ 2147483646 h 1326"/>
              <a:gd name="T88" fmla="*/ 2147483646 w 1952"/>
              <a:gd name="T89" fmla="*/ 2147483646 h 1326"/>
              <a:gd name="T90" fmla="*/ 2147483646 w 1952"/>
              <a:gd name="T91" fmla="*/ 2147483646 h 1326"/>
              <a:gd name="T92" fmla="*/ 2147483646 w 1952"/>
              <a:gd name="T93" fmla="*/ 2147483646 h 132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tx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25" name="Freeform 26">
            <a:extLst>
              <a:ext uri="{FF2B5EF4-FFF2-40B4-BE49-F238E27FC236}">
                <a16:creationId xmlns:a16="http://schemas.microsoft.com/office/drawing/2014/main" id="{067BA651-37CA-4E97-81F8-A77607A930C0}"/>
              </a:ext>
            </a:extLst>
          </p:cNvPr>
          <p:cNvSpPr>
            <a:spLocks/>
          </p:cNvSpPr>
          <p:nvPr/>
        </p:nvSpPr>
        <p:spPr bwMode="auto">
          <a:xfrm>
            <a:off x="5293832" y="3254444"/>
            <a:ext cx="363396" cy="606188"/>
          </a:xfrm>
          <a:custGeom>
            <a:avLst/>
            <a:gdLst>
              <a:gd name="T0" fmla="*/ 2147483646 w 840"/>
              <a:gd name="T1" fmla="*/ 2147483646 h 1400"/>
              <a:gd name="T2" fmla="*/ 2147483646 w 840"/>
              <a:gd name="T3" fmla="*/ 2147483646 h 1400"/>
              <a:gd name="T4" fmla="*/ 2147483646 w 840"/>
              <a:gd name="T5" fmla="*/ 2147483646 h 1400"/>
              <a:gd name="T6" fmla="*/ 2147483646 w 840"/>
              <a:gd name="T7" fmla="*/ 2147483646 h 1400"/>
              <a:gd name="T8" fmla="*/ 0 w 840"/>
              <a:gd name="T9" fmla="*/ 2147483646 h 1400"/>
              <a:gd name="T10" fmla="*/ 2147483646 w 840"/>
              <a:gd name="T11" fmla="*/ 2147483646 h 1400"/>
              <a:gd name="T12" fmla="*/ 2147483646 w 840"/>
              <a:gd name="T13" fmla="*/ 2147483646 h 1400"/>
              <a:gd name="T14" fmla="*/ 2147483646 w 840"/>
              <a:gd name="T15" fmla="*/ 2147483646 h 1400"/>
              <a:gd name="T16" fmla="*/ 2147483646 w 840"/>
              <a:gd name="T17" fmla="*/ 2147483646 h 1400"/>
              <a:gd name="T18" fmla="*/ 2147483646 w 840"/>
              <a:gd name="T19" fmla="*/ 2147483646 h 1400"/>
              <a:gd name="T20" fmla="*/ 2147483646 w 840"/>
              <a:gd name="T21" fmla="*/ 2147483646 h 1400"/>
              <a:gd name="T22" fmla="*/ 2147483646 w 840"/>
              <a:gd name="T23" fmla="*/ 2147483646 h 1400"/>
              <a:gd name="T24" fmla="*/ 2147483646 w 840"/>
              <a:gd name="T25" fmla="*/ 2147483646 h 1400"/>
              <a:gd name="T26" fmla="*/ 2147483646 w 840"/>
              <a:gd name="T27" fmla="*/ 2147483646 h 1400"/>
              <a:gd name="T28" fmla="*/ 2147483646 w 840"/>
              <a:gd name="T29" fmla="*/ 2147483646 h 1400"/>
              <a:gd name="T30" fmla="*/ 2147483646 w 840"/>
              <a:gd name="T31" fmla="*/ 2147483646 h 1400"/>
              <a:gd name="T32" fmla="*/ 2147483646 w 840"/>
              <a:gd name="T33" fmla="*/ 2147483646 h 1400"/>
              <a:gd name="T34" fmla="*/ 2147483646 w 840"/>
              <a:gd name="T35" fmla="*/ 2147483646 h 1400"/>
              <a:gd name="T36" fmla="*/ 2147483646 w 840"/>
              <a:gd name="T37" fmla="*/ 2147483646 h 1400"/>
              <a:gd name="T38" fmla="*/ 2147483646 w 840"/>
              <a:gd name="T39" fmla="*/ 2147483646 h 1400"/>
              <a:gd name="T40" fmla="*/ 2147483646 w 840"/>
              <a:gd name="T41" fmla="*/ 2147483646 h 1400"/>
              <a:gd name="T42" fmla="*/ 2147483646 w 840"/>
              <a:gd name="T43" fmla="*/ 2147483646 h 1400"/>
              <a:gd name="T44" fmla="*/ 2147483646 w 840"/>
              <a:gd name="T45" fmla="*/ 2147483646 h 1400"/>
              <a:gd name="T46" fmla="*/ 2147483646 w 840"/>
              <a:gd name="T47" fmla="*/ 2147483646 h 1400"/>
              <a:gd name="T48" fmla="*/ 2147483646 w 840"/>
              <a:gd name="T49" fmla="*/ 2147483646 h 1400"/>
              <a:gd name="T50" fmla="*/ 2147483646 w 840"/>
              <a:gd name="T51" fmla="*/ 2147483646 h 14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26" name="Freeform 27">
            <a:extLst>
              <a:ext uri="{FF2B5EF4-FFF2-40B4-BE49-F238E27FC236}">
                <a16:creationId xmlns:a16="http://schemas.microsoft.com/office/drawing/2014/main" id="{565C14B5-98DB-416B-8547-1725E5F39012}"/>
              </a:ext>
            </a:extLst>
          </p:cNvPr>
          <p:cNvSpPr>
            <a:spLocks/>
          </p:cNvSpPr>
          <p:nvPr/>
        </p:nvSpPr>
        <p:spPr bwMode="auto">
          <a:xfrm>
            <a:off x="6377672" y="2678406"/>
            <a:ext cx="702987" cy="1053688"/>
          </a:xfrm>
          <a:custGeom>
            <a:avLst/>
            <a:gdLst>
              <a:gd name="T0" fmla="*/ 2147483646 w 1625"/>
              <a:gd name="T1" fmla="*/ 2147483646 h 2434"/>
              <a:gd name="T2" fmla="*/ 2147483646 w 1625"/>
              <a:gd name="T3" fmla="*/ 2147483646 h 2434"/>
              <a:gd name="T4" fmla="*/ 2147483646 w 1625"/>
              <a:gd name="T5" fmla="*/ 2147483646 h 2434"/>
              <a:gd name="T6" fmla="*/ 2147483646 w 1625"/>
              <a:gd name="T7" fmla="*/ 2147483646 h 2434"/>
              <a:gd name="T8" fmla="*/ 2147483646 w 1625"/>
              <a:gd name="T9" fmla="*/ 2147483646 h 2434"/>
              <a:gd name="T10" fmla="*/ 2147483646 w 1625"/>
              <a:gd name="T11" fmla="*/ 2147483646 h 2434"/>
              <a:gd name="T12" fmla="*/ 2147483646 w 1625"/>
              <a:gd name="T13" fmla="*/ 2147483646 h 2434"/>
              <a:gd name="T14" fmla="*/ 2147483646 w 1625"/>
              <a:gd name="T15" fmla="*/ 2147483646 h 2434"/>
              <a:gd name="T16" fmla="*/ 2147483646 w 1625"/>
              <a:gd name="T17" fmla="*/ 2147483646 h 2434"/>
              <a:gd name="T18" fmla="*/ 2147483646 w 1625"/>
              <a:gd name="T19" fmla="*/ 2147483646 h 2434"/>
              <a:gd name="T20" fmla="*/ 2147483646 w 1625"/>
              <a:gd name="T21" fmla="*/ 2147483646 h 2434"/>
              <a:gd name="T22" fmla="*/ 2147483646 w 1625"/>
              <a:gd name="T23" fmla="*/ 2147483646 h 2434"/>
              <a:gd name="T24" fmla="*/ 2147483646 w 1625"/>
              <a:gd name="T25" fmla="*/ 2147483646 h 2434"/>
              <a:gd name="T26" fmla="*/ 2147483646 w 1625"/>
              <a:gd name="T27" fmla="*/ 2147483646 h 2434"/>
              <a:gd name="T28" fmla="*/ 2147483646 w 1625"/>
              <a:gd name="T29" fmla="*/ 2147483646 h 2434"/>
              <a:gd name="T30" fmla="*/ 2147483646 w 1625"/>
              <a:gd name="T31" fmla="*/ 2147483646 h 2434"/>
              <a:gd name="T32" fmla="*/ 2147483646 w 1625"/>
              <a:gd name="T33" fmla="*/ 2147483646 h 2434"/>
              <a:gd name="T34" fmla="*/ 2147483646 w 1625"/>
              <a:gd name="T35" fmla="*/ 2147483646 h 2434"/>
              <a:gd name="T36" fmla="*/ 2147483646 w 1625"/>
              <a:gd name="T37" fmla="*/ 2147483646 h 2434"/>
              <a:gd name="T38" fmla="*/ 2147483646 w 1625"/>
              <a:gd name="T39" fmla="*/ 2147483646 h 2434"/>
              <a:gd name="T40" fmla="*/ 2147483646 w 1625"/>
              <a:gd name="T41" fmla="*/ 2147483646 h 2434"/>
              <a:gd name="T42" fmla="*/ 2147483646 w 1625"/>
              <a:gd name="T43" fmla="*/ 2147483646 h 2434"/>
              <a:gd name="T44" fmla="*/ 2147483646 w 1625"/>
              <a:gd name="T45" fmla="*/ 2147483646 h 2434"/>
              <a:gd name="T46" fmla="*/ 2147483646 w 1625"/>
              <a:gd name="T47" fmla="*/ 2147483646 h 2434"/>
              <a:gd name="T48" fmla="*/ 2147483646 w 1625"/>
              <a:gd name="T49" fmla="*/ 2147483646 h 2434"/>
              <a:gd name="T50" fmla="*/ 2147483646 w 1625"/>
              <a:gd name="T51" fmla="*/ 2147483646 h 2434"/>
              <a:gd name="T52" fmla="*/ 2147483646 w 1625"/>
              <a:gd name="T53" fmla="*/ 2147483646 h 2434"/>
              <a:gd name="T54" fmla="*/ 2147483646 w 1625"/>
              <a:gd name="T55" fmla="*/ 2147483646 h 2434"/>
              <a:gd name="T56" fmla="*/ 2147483646 w 1625"/>
              <a:gd name="T57" fmla="*/ 2147483646 h 2434"/>
              <a:gd name="T58" fmla="*/ 2147483646 w 1625"/>
              <a:gd name="T59" fmla="*/ 2147483646 h 2434"/>
              <a:gd name="T60" fmla="*/ 2147483646 w 1625"/>
              <a:gd name="T61" fmla="*/ 2147483646 h 2434"/>
              <a:gd name="T62" fmla="*/ 2147483646 w 1625"/>
              <a:gd name="T63" fmla="*/ 2147483646 h 24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27" name="Freeform 28">
            <a:extLst>
              <a:ext uri="{FF2B5EF4-FFF2-40B4-BE49-F238E27FC236}">
                <a16:creationId xmlns:a16="http://schemas.microsoft.com/office/drawing/2014/main" id="{D2ED3386-007E-44CA-8F1D-A103D005B0AF}"/>
              </a:ext>
            </a:extLst>
          </p:cNvPr>
          <p:cNvSpPr>
            <a:spLocks/>
          </p:cNvSpPr>
          <p:nvPr/>
        </p:nvSpPr>
        <p:spPr bwMode="auto">
          <a:xfrm>
            <a:off x="1772546" y="1546960"/>
            <a:ext cx="2608831" cy="2045489"/>
          </a:xfrm>
          <a:custGeom>
            <a:avLst/>
            <a:gdLst>
              <a:gd name="T0" fmla="*/ 2147483646 w 6029"/>
              <a:gd name="T1" fmla="*/ 2147483646 h 4727"/>
              <a:gd name="T2" fmla="*/ 2147483646 w 6029"/>
              <a:gd name="T3" fmla="*/ 2147483646 h 4727"/>
              <a:gd name="T4" fmla="*/ 2147483646 w 6029"/>
              <a:gd name="T5" fmla="*/ 2147483646 h 4727"/>
              <a:gd name="T6" fmla="*/ 2147483646 w 6029"/>
              <a:gd name="T7" fmla="*/ 2147483646 h 4727"/>
              <a:gd name="T8" fmla="*/ 2147483646 w 6029"/>
              <a:gd name="T9" fmla="*/ 2147483646 h 4727"/>
              <a:gd name="T10" fmla="*/ 2147483646 w 6029"/>
              <a:gd name="T11" fmla="*/ 2147483646 h 4727"/>
              <a:gd name="T12" fmla="*/ 2147483646 w 6029"/>
              <a:gd name="T13" fmla="*/ 2147483646 h 4727"/>
              <a:gd name="T14" fmla="*/ 2147483646 w 6029"/>
              <a:gd name="T15" fmla="*/ 2147483646 h 4727"/>
              <a:gd name="T16" fmla="*/ 2147483646 w 6029"/>
              <a:gd name="T17" fmla="*/ 2147483646 h 4727"/>
              <a:gd name="T18" fmla="*/ 2147483646 w 6029"/>
              <a:gd name="T19" fmla="*/ 2147483646 h 4727"/>
              <a:gd name="T20" fmla="*/ 2147483646 w 6029"/>
              <a:gd name="T21" fmla="*/ 2147483646 h 4727"/>
              <a:gd name="T22" fmla="*/ 2147483646 w 6029"/>
              <a:gd name="T23" fmla="*/ 2147483646 h 4727"/>
              <a:gd name="T24" fmla="*/ 2147483646 w 6029"/>
              <a:gd name="T25" fmla="*/ 2147483646 h 4727"/>
              <a:gd name="T26" fmla="*/ 2147483646 w 6029"/>
              <a:gd name="T27" fmla="*/ 2147483646 h 4727"/>
              <a:gd name="T28" fmla="*/ 2147483646 w 6029"/>
              <a:gd name="T29" fmla="*/ 2147483646 h 4727"/>
              <a:gd name="T30" fmla="*/ 2147483646 w 6029"/>
              <a:gd name="T31" fmla="*/ 2147483646 h 4727"/>
              <a:gd name="T32" fmla="*/ 2147483646 w 6029"/>
              <a:gd name="T33" fmla="*/ 2147483646 h 4727"/>
              <a:gd name="T34" fmla="*/ 2147483646 w 6029"/>
              <a:gd name="T35" fmla="*/ 2147483646 h 4727"/>
              <a:gd name="T36" fmla="*/ 2147483646 w 6029"/>
              <a:gd name="T37" fmla="*/ 2147483646 h 4727"/>
              <a:gd name="T38" fmla="*/ 2147483646 w 6029"/>
              <a:gd name="T39" fmla="*/ 2147483646 h 4727"/>
              <a:gd name="T40" fmla="*/ 2147483646 w 6029"/>
              <a:gd name="T41" fmla="*/ 2147483646 h 4727"/>
              <a:gd name="T42" fmla="*/ 2147483646 w 6029"/>
              <a:gd name="T43" fmla="*/ 2147483646 h 4727"/>
              <a:gd name="T44" fmla="*/ 2147483646 w 6029"/>
              <a:gd name="T45" fmla="*/ 2147483646 h 4727"/>
              <a:gd name="T46" fmla="*/ 2147483646 w 6029"/>
              <a:gd name="T47" fmla="*/ 2147483646 h 4727"/>
              <a:gd name="T48" fmla="*/ 2147483646 w 6029"/>
              <a:gd name="T49" fmla="*/ 2147483646 h 4727"/>
              <a:gd name="T50" fmla="*/ 2147483646 w 6029"/>
              <a:gd name="T51" fmla="*/ 2147483646 h 4727"/>
              <a:gd name="T52" fmla="*/ 2147483646 w 6029"/>
              <a:gd name="T53" fmla="*/ 2147483646 h 4727"/>
              <a:gd name="T54" fmla="*/ 2147483646 w 6029"/>
              <a:gd name="T55" fmla="*/ 2147483646 h 4727"/>
              <a:gd name="T56" fmla="*/ 2147483646 w 6029"/>
              <a:gd name="T57" fmla="*/ 2147483646 h 4727"/>
              <a:gd name="T58" fmla="*/ 2147483646 w 6029"/>
              <a:gd name="T59" fmla="*/ 2147483646 h 4727"/>
              <a:gd name="T60" fmla="*/ 2147483646 w 6029"/>
              <a:gd name="T61" fmla="*/ 2147483646 h 4727"/>
              <a:gd name="T62" fmla="*/ 2147483646 w 6029"/>
              <a:gd name="T63" fmla="*/ 2147483646 h 4727"/>
              <a:gd name="T64" fmla="*/ 2147483646 w 6029"/>
              <a:gd name="T65" fmla="*/ 2147483646 h 4727"/>
              <a:gd name="T66" fmla="*/ 2147483646 w 6029"/>
              <a:gd name="T67" fmla="*/ 2147483646 h 4727"/>
              <a:gd name="T68" fmla="*/ 2147483646 w 6029"/>
              <a:gd name="T69" fmla="*/ 2147483646 h 4727"/>
              <a:gd name="T70" fmla="*/ 2147483646 w 6029"/>
              <a:gd name="T71" fmla="*/ 2147483646 h 4727"/>
              <a:gd name="T72" fmla="*/ 2147483646 w 6029"/>
              <a:gd name="T73" fmla="*/ 2147483646 h 4727"/>
              <a:gd name="T74" fmla="*/ 2147483646 w 6029"/>
              <a:gd name="T75" fmla="*/ 2147483646 h 4727"/>
              <a:gd name="T76" fmla="*/ 2147483646 w 6029"/>
              <a:gd name="T77" fmla="*/ 2147483646 h 4727"/>
              <a:gd name="T78" fmla="*/ 2147483646 w 6029"/>
              <a:gd name="T79" fmla="*/ 2147483646 h 4727"/>
              <a:gd name="T80" fmla="*/ 2147483646 w 6029"/>
              <a:gd name="T81" fmla="*/ 2147483646 h 4727"/>
              <a:gd name="T82" fmla="*/ 2147483646 w 6029"/>
              <a:gd name="T83" fmla="*/ 2147483646 h 4727"/>
              <a:gd name="T84" fmla="*/ 2147483646 w 6029"/>
              <a:gd name="T85" fmla="*/ 2147483646 h 4727"/>
              <a:gd name="T86" fmla="*/ 2147483646 w 6029"/>
              <a:gd name="T87" fmla="*/ 2147483646 h 47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28" name="Freeform 29">
            <a:extLst>
              <a:ext uri="{FF2B5EF4-FFF2-40B4-BE49-F238E27FC236}">
                <a16:creationId xmlns:a16="http://schemas.microsoft.com/office/drawing/2014/main" id="{948CC6CA-8695-4439-872D-FF1ECBED5199}"/>
              </a:ext>
            </a:extLst>
          </p:cNvPr>
          <p:cNvSpPr>
            <a:spLocks/>
          </p:cNvSpPr>
          <p:nvPr/>
        </p:nvSpPr>
        <p:spPr bwMode="auto">
          <a:xfrm>
            <a:off x="4532130" y="1059789"/>
            <a:ext cx="2875427" cy="2478707"/>
          </a:xfrm>
          <a:custGeom>
            <a:avLst/>
            <a:gdLst>
              <a:gd name="T0" fmla="*/ 2147483646 w 6642"/>
              <a:gd name="T1" fmla="*/ 2147483646 h 5728"/>
              <a:gd name="T2" fmla="*/ 2147483646 w 6642"/>
              <a:gd name="T3" fmla="*/ 2147483646 h 5728"/>
              <a:gd name="T4" fmla="*/ 2147483646 w 6642"/>
              <a:gd name="T5" fmla="*/ 2147483646 h 5728"/>
              <a:gd name="T6" fmla="*/ 2147483646 w 6642"/>
              <a:gd name="T7" fmla="*/ 2147483646 h 5728"/>
              <a:gd name="T8" fmla="*/ 2147483646 w 6642"/>
              <a:gd name="T9" fmla="*/ 2147483646 h 5728"/>
              <a:gd name="T10" fmla="*/ 2147483646 w 6642"/>
              <a:gd name="T11" fmla="*/ 2147483646 h 5728"/>
              <a:gd name="T12" fmla="*/ 0 w 6642"/>
              <a:gd name="T13" fmla="*/ 2147483646 h 5728"/>
              <a:gd name="T14" fmla="*/ 2147483646 w 6642"/>
              <a:gd name="T15" fmla="*/ 2147483646 h 5728"/>
              <a:gd name="T16" fmla="*/ 2147483646 w 6642"/>
              <a:gd name="T17" fmla="*/ 2147483646 h 5728"/>
              <a:gd name="T18" fmla="*/ 2147483646 w 6642"/>
              <a:gd name="T19" fmla="*/ 2147483646 h 5728"/>
              <a:gd name="T20" fmla="*/ 2147483646 w 6642"/>
              <a:gd name="T21" fmla="*/ 2147483646 h 5728"/>
              <a:gd name="T22" fmla="*/ 2147483646 w 6642"/>
              <a:gd name="T23" fmla="*/ 2147483646 h 5728"/>
              <a:gd name="T24" fmla="*/ 2147483646 w 6642"/>
              <a:gd name="T25" fmla="*/ 2147483646 h 5728"/>
              <a:gd name="T26" fmla="*/ 2147483646 w 6642"/>
              <a:gd name="T27" fmla="*/ 2147483646 h 5728"/>
              <a:gd name="T28" fmla="*/ 2147483646 w 6642"/>
              <a:gd name="T29" fmla="*/ 2147483646 h 5728"/>
              <a:gd name="T30" fmla="*/ 2147483646 w 6642"/>
              <a:gd name="T31" fmla="*/ 2147483646 h 5728"/>
              <a:gd name="T32" fmla="*/ 2147483646 w 6642"/>
              <a:gd name="T33" fmla="*/ 2147483646 h 5728"/>
              <a:gd name="T34" fmla="*/ 2147483646 w 6642"/>
              <a:gd name="T35" fmla="*/ 2147483646 h 5728"/>
              <a:gd name="T36" fmla="*/ 2147483646 w 6642"/>
              <a:gd name="T37" fmla="*/ 2147483646 h 5728"/>
              <a:gd name="T38" fmla="*/ 2147483646 w 6642"/>
              <a:gd name="T39" fmla="*/ 2147483646 h 5728"/>
              <a:gd name="T40" fmla="*/ 2147483646 w 6642"/>
              <a:gd name="T41" fmla="*/ 2147483646 h 5728"/>
              <a:gd name="T42" fmla="*/ 2147483646 w 6642"/>
              <a:gd name="T43" fmla="*/ 2147483646 h 5728"/>
              <a:gd name="T44" fmla="*/ 2147483646 w 6642"/>
              <a:gd name="T45" fmla="*/ 2147483646 h 5728"/>
              <a:gd name="T46" fmla="*/ 2147483646 w 6642"/>
              <a:gd name="T47" fmla="*/ 2147483646 h 5728"/>
              <a:gd name="T48" fmla="*/ 2147483646 w 6642"/>
              <a:gd name="T49" fmla="*/ 2147483646 h 5728"/>
              <a:gd name="T50" fmla="*/ 2147483646 w 6642"/>
              <a:gd name="T51" fmla="*/ 2147483646 h 5728"/>
              <a:gd name="T52" fmla="*/ 2147483646 w 6642"/>
              <a:gd name="T53" fmla="*/ 2147483646 h 5728"/>
              <a:gd name="T54" fmla="*/ 2147483646 w 6642"/>
              <a:gd name="T55" fmla="*/ 2147483646 h 5728"/>
              <a:gd name="T56" fmla="*/ 2147483646 w 6642"/>
              <a:gd name="T57" fmla="*/ 2147483646 h 5728"/>
              <a:gd name="T58" fmla="*/ 2147483646 w 6642"/>
              <a:gd name="T59" fmla="*/ 2147483646 h 5728"/>
              <a:gd name="T60" fmla="*/ 2147483646 w 6642"/>
              <a:gd name="T61" fmla="*/ 2147483646 h 5728"/>
              <a:gd name="T62" fmla="*/ 2147483646 w 6642"/>
              <a:gd name="T63" fmla="*/ 2147483646 h 5728"/>
              <a:gd name="T64" fmla="*/ 2147483646 w 6642"/>
              <a:gd name="T65" fmla="*/ 2147483646 h 5728"/>
              <a:gd name="T66" fmla="*/ 2147483646 w 6642"/>
              <a:gd name="T67" fmla="*/ 2147483646 h 5728"/>
              <a:gd name="T68" fmla="*/ 2147483646 w 6642"/>
              <a:gd name="T69" fmla="*/ 2147483646 h 5728"/>
              <a:gd name="T70" fmla="*/ 2147483646 w 6642"/>
              <a:gd name="T71" fmla="*/ 2147483646 h 5728"/>
              <a:gd name="T72" fmla="*/ 2147483646 w 6642"/>
              <a:gd name="T73" fmla="*/ 2147483646 h 5728"/>
              <a:gd name="T74" fmla="*/ 2147483646 w 6642"/>
              <a:gd name="T75" fmla="*/ 2147483646 h 5728"/>
              <a:gd name="T76" fmla="*/ 2147483646 w 6642"/>
              <a:gd name="T77" fmla="*/ 2147483646 h 5728"/>
              <a:gd name="T78" fmla="*/ 2147483646 w 6642"/>
              <a:gd name="T79" fmla="*/ 2147483646 h 5728"/>
              <a:gd name="T80" fmla="*/ 2147483646 w 6642"/>
              <a:gd name="T81" fmla="*/ 2147483646 h 5728"/>
              <a:gd name="T82" fmla="*/ 2147483646 w 6642"/>
              <a:gd name="T83" fmla="*/ 2147483646 h 5728"/>
              <a:gd name="T84" fmla="*/ 2147483646 w 6642"/>
              <a:gd name="T85" fmla="*/ 2147483646 h 5728"/>
              <a:gd name="T86" fmla="*/ 2147483646 w 6642"/>
              <a:gd name="T87" fmla="*/ 2147483646 h 5728"/>
              <a:gd name="T88" fmla="*/ 2147483646 w 6642"/>
              <a:gd name="T89" fmla="*/ 2147483646 h 5728"/>
              <a:gd name="T90" fmla="*/ 2147483646 w 6642"/>
              <a:gd name="T91" fmla="*/ 2147483646 h 5728"/>
              <a:gd name="T92" fmla="*/ 2147483646 w 6642"/>
              <a:gd name="T93" fmla="*/ 2147483646 h 5728"/>
              <a:gd name="T94" fmla="*/ 2147483646 w 6642"/>
              <a:gd name="T95" fmla="*/ 2147483646 h 5728"/>
              <a:gd name="T96" fmla="*/ 2147483646 w 6642"/>
              <a:gd name="T97" fmla="*/ 2147483646 h 5728"/>
              <a:gd name="T98" fmla="*/ 2147483646 w 6642"/>
              <a:gd name="T99" fmla="*/ 2147483646 h 57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29" name="Freeform 30">
            <a:extLst>
              <a:ext uri="{FF2B5EF4-FFF2-40B4-BE49-F238E27FC236}">
                <a16:creationId xmlns:a16="http://schemas.microsoft.com/office/drawing/2014/main" id="{DD3A2745-291A-43CC-B7AD-9B078ACD0869}"/>
              </a:ext>
            </a:extLst>
          </p:cNvPr>
          <p:cNvSpPr>
            <a:spLocks/>
          </p:cNvSpPr>
          <p:nvPr/>
        </p:nvSpPr>
        <p:spPr bwMode="auto">
          <a:xfrm>
            <a:off x="6568098" y="2956110"/>
            <a:ext cx="309441" cy="360222"/>
          </a:xfrm>
          <a:custGeom>
            <a:avLst/>
            <a:gdLst>
              <a:gd name="T0" fmla="*/ 2147483646 w 714"/>
              <a:gd name="T1" fmla="*/ 2147483646 h 831"/>
              <a:gd name="T2" fmla="*/ 2147483646 w 714"/>
              <a:gd name="T3" fmla="*/ 2147483646 h 831"/>
              <a:gd name="T4" fmla="*/ 2147483646 w 714"/>
              <a:gd name="T5" fmla="*/ 2147483646 h 831"/>
              <a:gd name="T6" fmla="*/ 2147483646 w 714"/>
              <a:gd name="T7" fmla="*/ 2147483646 h 831"/>
              <a:gd name="T8" fmla="*/ 2147483646 w 714"/>
              <a:gd name="T9" fmla="*/ 2147483646 h 831"/>
              <a:gd name="T10" fmla="*/ 2147483646 w 714"/>
              <a:gd name="T11" fmla="*/ 2147483646 h 831"/>
              <a:gd name="T12" fmla="*/ 2147483646 w 714"/>
              <a:gd name="T13" fmla="*/ 2147483646 h 831"/>
              <a:gd name="T14" fmla="*/ 2147483646 w 714"/>
              <a:gd name="T15" fmla="*/ 2147483646 h 831"/>
              <a:gd name="T16" fmla="*/ 2147483646 w 714"/>
              <a:gd name="T17" fmla="*/ 2147483646 h 831"/>
              <a:gd name="T18" fmla="*/ 2147483646 w 714"/>
              <a:gd name="T19" fmla="*/ 2147483646 h 831"/>
              <a:gd name="T20" fmla="*/ 2147483646 w 714"/>
              <a:gd name="T21" fmla="*/ 2147483646 h 831"/>
              <a:gd name="T22" fmla="*/ 2147483646 w 714"/>
              <a:gd name="T23" fmla="*/ 2147483646 h 831"/>
              <a:gd name="T24" fmla="*/ 2147483646 w 714"/>
              <a:gd name="T25" fmla="*/ 2147483646 h 831"/>
              <a:gd name="T26" fmla="*/ 2147483646 w 714"/>
              <a:gd name="T27" fmla="*/ 2147483646 h 831"/>
              <a:gd name="T28" fmla="*/ 2147483646 w 714"/>
              <a:gd name="T29" fmla="*/ 2147483646 h 831"/>
              <a:gd name="T30" fmla="*/ 2147483646 w 714"/>
              <a:gd name="T31" fmla="*/ 2147483646 h 831"/>
              <a:gd name="T32" fmla="*/ 2147483646 w 714"/>
              <a:gd name="T33" fmla="*/ 2147483646 h 831"/>
              <a:gd name="T34" fmla="*/ 2147483646 w 714"/>
              <a:gd name="T35" fmla="*/ 2147483646 h 831"/>
              <a:gd name="T36" fmla="*/ 2147483646 w 714"/>
              <a:gd name="T37" fmla="*/ 2147483646 h 831"/>
              <a:gd name="T38" fmla="*/ 2147483646 w 714"/>
              <a:gd name="T39" fmla="*/ 2147483646 h 831"/>
              <a:gd name="T40" fmla="*/ 2147483646 w 714"/>
              <a:gd name="T41" fmla="*/ 2147483646 h 8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30" name="Freeform 31">
            <a:extLst>
              <a:ext uri="{FF2B5EF4-FFF2-40B4-BE49-F238E27FC236}">
                <a16:creationId xmlns:a16="http://schemas.microsoft.com/office/drawing/2014/main" id="{F9F33CED-DFEF-464F-8A1A-E58DF6DA7D0A}"/>
              </a:ext>
            </a:extLst>
          </p:cNvPr>
          <p:cNvSpPr>
            <a:spLocks/>
          </p:cNvSpPr>
          <p:nvPr/>
        </p:nvSpPr>
        <p:spPr bwMode="auto">
          <a:xfrm>
            <a:off x="6953709" y="2500675"/>
            <a:ext cx="779159" cy="741073"/>
          </a:xfrm>
          <a:custGeom>
            <a:avLst/>
            <a:gdLst>
              <a:gd name="T0" fmla="*/ 2147483646 w 1797"/>
              <a:gd name="T1" fmla="*/ 2147483646 h 1713"/>
              <a:gd name="T2" fmla="*/ 2147483646 w 1797"/>
              <a:gd name="T3" fmla="*/ 2147483646 h 1713"/>
              <a:gd name="T4" fmla="*/ 2147483646 w 1797"/>
              <a:gd name="T5" fmla="*/ 2147483646 h 1713"/>
              <a:gd name="T6" fmla="*/ 2147483646 w 1797"/>
              <a:gd name="T7" fmla="*/ 2147483646 h 1713"/>
              <a:gd name="T8" fmla="*/ 2147483646 w 1797"/>
              <a:gd name="T9" fmla="*/ 2147483646 h 1713"/>
              <a:gd name="T10" fmla="*/ 2147483646 w 1797"/>
              <a:gd name="T11" fmla="*/ 2147483646 h 1713"/>
              <a:gd name="T12" fmla="*/ 2147483646 w 1797"/>
              <a:gd name="T13" fmla="*/ 2147483646 h 1713"/>
              <a:gd name="T14" fmla="*/ 2147483646 w 1797"/>
              <a:gd name="T15" fmla="*/ 2147483646 h 1713"/>
              <a:gd name="T16" fmla="*/ 2147483646 w 1797"/>
              <a:gd name="T17" fmla="*/ 2147483646 h 1713"/>
              <a:gd name="T18" fmla="*/ 2147483646 w 1797"/>
              <a:gd name="T19" fmla="*/ 2147483646 h 1713"/>
              <a:gd name="T20" fmla="*/ 2147483646 w 1797"/>
              <a:gd name="T21" fmla="*/ 2147483646 h 1713"/>
              <a:gd name="T22" fmla="*/ 2147483646 w 1797"/>
              <a:gd name="T23" fmla="*/ 2147483646 h 1713"/>
              <a:gd name="T24" fmla="*/ 2147483646 w 1797"/>
              <a:gd name="T25" fmla="*/ 2147483646 h 1713"/>
              <a:gd name="T26" fmla="*/ 2147483646 w 1797"/>
              <a:gd name="T27" fmla="*/ 2147483646 h 1713"/>
              <a:gd name="T28" fmla="*/ 2147483646 w 1797"/>
              <a:gd name="T29" fmla="*/ 2147483646 h 1713"/>
              <a:gd name="T30" fmla="*/ 2147483646 w 1797"/>
              <a:gd name="T31" fmla="*/ 2147483646 h 1713"/>
              <a:gd name="T32" fmla="*/ 2147483646 w 1797"/>
              <a:gd name="T33" fmla="*/ 2147483646 h 1713"/>
              <a:gd name="T34" fmla="*/ 2147483646 w 1797"/>
              <a:gd name="T35" fmla="*/ 2147483646 h 1713"/>
              <a:gd name="T36" fmla="*/ 2147483646 w 1797"/>
              <a:gd name="T37" fmla="*/ 2147483646 h 1713"/>
              <a:gd name="T38" fmla="*/ 2147483646 w 1797"/>
              <a:gd name="T39" fmla="*/ 2147483646 h 1713"/>
              <a:gd name="T40" fmla="*/ 2147483646 w 1797"/>
              <a:gd name="T41" fmla="*/ 2147483646 h 1713"/>
              <a:gd name="T42" fmla="*/ 2147483646 w 1797"/>
              <a:gd name="T43" fmla="*/ 2147483646 h 1713"/>
              <a:gd name="T44" fmla="*/ 2147483646 w 1797"/>
              <a:gd name="T45" fmla="*/ 2147483646 h 1713"/>
              <a:gd name="T46" fmla="*/ 2147483646 w 1797"/>
              <a:gd name="T47" fmla="*/ 2147483646 h 1713"/>
              <a:gd name="T48" fmla="*/ 2147483646 w 1797"/>
              <a:gd name="T49" fmla="*/ 2147483646 h 1713"/>
              <a:gd name="T50" fmla="*/ 2147483646 w 1797"/>
              <a:gd name="T51" fmla="*/ 2147483646 h 1713"/>
              <a:gd name="T52" fmla="*/ 2147483646 w 1797"/>
              <a:gd name="T53" fmla="*/ 2147483646 h 1713"/>
              <a:gd name="T54" fmla="*/ 2147483646 w 1797"/>
              <a:gd name="T55" fmla="*/ 2147483646 h 1713"/>
              <a:gd name="T56" fmla="*/ 2147483646 w 1797"/>
              <a:gd name="T57" fmla="*/ 2147483646 h 1713"/>
              <a:gd name="T58" fmla="*/ 2147483646 w 1797"/>
              <a:gd name="T59" fmla="*/ 2147483646 h 1713"/>
              <a:gd name="T60" fmla="*/ 2147483646 w 1797"/>
              <a:gd name="T61" fmla="*/ 2147483646 h 1713"/>
              <a:gd name="T62" fmla="*/ 2147483646 w 1797"/>
              <a:gd name="T63" fmla="*/ 0 h 1713"/>
              <a:gd name="T64" fmla="*/ 2147483646 w 1797"/>
              <a:gd name="T65" fmla="*/ 2147483646 h 1713"/>
              <a:gd name="T66" fmla="*/ 2147483646 w 1797"/>
              <a:gd name="T67" fmla="*/ 2147483646 h 1713"/>
              <a:gd name="T68" fmla="*/ 2147483646 w 1797"/>
              <a:gd name="T69" fmla="*/ 2147483646 h 1713"/>
              <a:gd name="T70" fmla="*/ 2147483646 w 1797"/>
              <a:gd name="T71" fmla="*/ 2147483646 h 1713"/>
              <a:gd name="T72" fmla="*/ 2147483646 w 1797"/>
              <a:gd name="T73" fmla="*/ 2147483646 h 1713"/>
              <a:gd name="T74" fmla="*/ 2147483646 w 1797"/>
              <a:gd name="T75" fmla="*/ 2147483646 h 1713"/>
              <a:gd name="T76" fmla="*/ 2147483646 w 1797"/>
              <a:gd name="T77" fmla="*/ 2147483646 h 1713"/>
              <a:gd name="T78" fmla="*/ 2147483646 w 1797"/>
              <a:gd name="T79" fmla="*/ 2147483646 h 1713"/>
              <a:gd name="T80" fmla="*/ 2147483646 w 1797"/>
              <a:gd name="T81" fmla="*/ 2147483646 h 1713"/>
              <a:gd name="T82" fmla="*/ 2147483646 w 1797"/>
              <a:gd name="T83" fmla="*/ 2147483646 h 1713"/>
              <a:gd name="T84" fmla="*/ 2147483646 w 1797"/>
              <a:gd name="T85" fmla="*/ 2147483646 h 1713"/>
              <a:gd name="T86" fmla="*/ 2147483646 w 1797"/>
              <a:gd name="T87" fmla="*/ 2147483646 h 1713"/>
              <a:gd name="T88" fmla="*/ 2147483646 w 1797"/>
              <a:gd name="T89" fmla="*/ 2147483646 h 1713"/>
              <a:gd name="T90" fmla="*/ 2147483646 w 1797"/>
              <a:gd name="T91" fmla="*/ 2147483646 h 1713"/>
              <a:gd name="T92" fmla="*/ 2147483646 w 1797"/>
              <a:gd name="T93" fmla="*/ 2147483646 h 1713"/>
              <a:gd name="T94" fmla="*/ 2147483646 w 1797"/>
              <a:gd name="T95" fmla="*/ 2147483646 h 1713"/>
              <a:gd name="T96" fmla="*/ 2147483646 w 1797"/>
              <a:gd name="T97" fmla="*/ 2147483646 h 1713"/>
              <a:gd name="T98" fmla="*/ 2147483646 w 1797"/>
              <a:gd name="T99" fmla="*/ 2147483646 h 1713"/>
              <a:gd name="T100" fmla="*/ 2147483646 w 1797"/>
              <a:gd name="T101" fmla="*/ 2147483646 h 1713"/>
              <a:gd name="T102" fmla="*/ 2147483646 w 1797"/>
              <a:gd name="T103" fmla="*/ 2147483646 h 17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31" name="Freeform 32">
            <a:extLst>
              <a:ext uri="{FF2B5EF4-FFF2-40B4-BE49-F238E27FC236}">
                <a16:creationId xmlns:a16="http://schemas.microsoft.com/office/drawing/2014/main" id="{A9F08C7A-A359-4376-9581-00B845D75EB0}"/>
              </a:ext>
            </a:extLst>
          </p:cNvPr>
          <p:cNvSpPr>
            <a:spLocks/>
          </p:cNvSpPr>
          <p:nvPr/>
        </p:nvSpPr>
        <p:spPr bwMode="auto">
          <a:xfrm>
            <a:off x="7110811" y="2062697"/>
            <a:ext cx="1123511" cy="747420"/>
          </a:xfrm>
          <a:custGeom>
            <a:avLst/>
            <a:gdLst>
              <a:gd name="T0" fmla="*/ 2147483646 w 2595"/>
              <a:gd name="T1" fmla="*/ 2147483646 h 1727"/>
              <a:gd name="T2" fmla="*/ 2147483646 w 2595"/>
              <a:gd name="T3" fmla="*/ 2147483646 h 1727"/>
              <a:gd name="T4" fmla="*/ 2147483646 w 2595"/>
              <a:gd name="T5" fmla="*/ 2147483646 h 1727"/>
              <a:gd name="T6" fmla="*/ 2147483646 w 2595"/>
              <a:gd name="T7" fmla="*/ 2147483646 h 1727"/>
              <a:gd name="T8" fmla="*/ 2147483646 w 2595"/>
              <a:gd name="T9" fmla="*/ 2147483646 h 1727"/>
              <a:gd name="T10" fmla="*/ 2147483646 w 2595"/>
              <a:gd name="T11" fmla="*/ 2147483646 h 1727"/>
              <a:gd name="T12" fmla="*/ 2147483646 w 2595"/>
              <a:gd name="T13" fmla="*/ 2147483646 h 1727"/>
              <a:gd name="T14" fmla="*/ 2147483646 w 2595"/>
              <a:gd name="T15" fmla="*/ 2147483646 h 1727"/>
              <a:gd name="T16" fmla="*/ 2147483646 w 2595"/>
              <a:gd name="T17" fmla="*/ 2147483646 h 1727"/>
              <a:gd name="T18" fmla="*/ 2147483646 w 2595"/>
              <a:gd name="T19" fmla="*/ 2147483646 h 1727"/>
              <a:gd name="T20" fmla="*/ 2147483646 w 2595"/>
              <a:gd name="T21" fmla="*/ 2147483646 h 1727"/>
              <a:gd name="T22" fmla="*/ 2147483646 w 2595"/>
              <a:gd name="T23" fmla="*/ 2147483646 h 1727"/>
              <a:gd name="T24" fmla="*/ 2147483646 w 2595"/>
              <a:gd name="T25" fmla="*/ 2147483646 h 1727"/>
              <a:gd name="T26" fmla="*/ 2147483646 w 2595"/>
              <a:gd name="T27" fmla="*/ 2147483646 h 1727"/>
              <a:gd name="T28" fmla="*/ 2147483646 w 2595"/>
              <a:gd name="T29" fmla="*/ 2147483646 h 1727"/>
              <a:gd name="T30" fmla="*/ 2147483646 w 2595"/>
              <a:gd name="T31" fmla="*/ 2147483646 h 1727"/>
              <a:gd name="T32" fmla="*/ 2147483646 w 2595"/>
              <a:gd name="T33" fmla="*/ 2147483646 h 1727"/>
              <a:gd name="T34" fmla="*/ 2147483646 w 2595"/>
              <a:gd name="T35" fmla="*/ 2147483646 h 1727"/>
              <a:gd name="T36" fmla="*/ 2147483646 w 2595"/>
              <a:gd name="T37" fmla="*/ 2147483646 h 1727"/>
              <a:gd name="T38" fmla="*/ 2147483646 w 2595"/>
              <a:gd name="T39" fmla="*/ 2147483646 h 1727"/>
              <a:gd name="T40" fmla="*/ 2147483646 w 2595"/>
              <a:gd name="T41" fmla="*/ 2147483646 h 1727"/>
              <a:gd name="T42" fmla="*/ 2147483646 w 2595"/>
              <a:gd name="T43" fmla="*/ 2147483646 h 1727"/>
              <a:gd name="T44" fmla="*/ 2147483646 w 2595"/>
              <a:gd name="T45" fmla="*/ 2147483646 h 1727"/>
              <a:gd name="T46" fmla="*/ 2147483646 w 2595"/>
              <a:gd name="T47" fmla="*/ 2147483646 h 1727"/>
              <a:gd name="T48" fmla="*/ 2147483646 w 2595"/>
              <a:gd name="T49" fmla="*/ 2147483646 h 1727"/>
              <a:gd name="T50" fmla="*/ 2147483646 w 2595"/>
              <a:gd name="T51" fmla="*/ 2147483646 h 1727"/>
              <a:gd name="T52" fmla="*/ 2147483646 w 2595"/>
              <a:gd name="T53" fmla="*/ 2147483646 h 1727"/>
              <a:gd name="T54" fmla="*/ 2147483646 w 2595"/>
              <a:gd name="T55" fmla="*/ 2147483646 h 1727"/>
              <a:gd name="T56" fmla="*/ 2147483646 w 2595"/>
              <a:gd name="T57" fmla="*/ 2147483646 h 1727"/>
              <a:gd name="T58" fmla="*/ 2147483646 w 2595"/>
              <a:gd name="T59" fmla="*/ 2147483646 h 1727"/>
              <a:gd name="T60" fmla="*/ 2147483646 w 2595"/>
              <a:gd name="T61" fmla="*/ 2147483646 h 1727"/>
              <a:gd name="T62" fmla="*/ 2147483646 w 2595"/>
              <a:gd name="T63" fmla="*/ 2147483646 h 1727"/>
              <a:gd name="T64" fmla="*/ 2147483646 w 2595"/>
              <a:gd name="T65" fmla="*/ 2147483646 h 1727"/>
              <a:gd name="T66" fmla="*/ 2147483646 w 2595"/>
              <a:gd name="T67" fmla="*/ 2147483646 h 1727"/>
              <a:gd name="T68" fmla="*/ 2147483646 w 2595"/>
              <a:gd name="T69" fmla="*/ 2147483646 h 172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32" name="Freeform 33">
            <a:extLst>
              <a:ext uri="{FF2B5EF4-FFF2-40B4-BE49-F238E27FC236}">
                <a16:creationId xmlns:a16="http://schemas.microsoft.com/office/drawing/2014/main" id="{439A635B-5577-4278-8A28-9187F3389A44}"/>
              </a:ext>
            </a:extLst>
          </p:cNvPr>
          <p:cNvSpPr>
            <a:spLocks/>
          </p:cNvSpPr>
          <p:nvPr/>
        </p:nvSpPr>
        <p:spPr bwMode="auto">
          <a:xfrm>
            <a:off x="6899755" y="993140"/>
            <a:ext cx="1466277" cy="1372651"/>
          </a:xfrm>
          <a:custGeom>
            <a:avLst/>
            <a:gdLst>
              <a:gd name="T0" fmla="*/ 2147483646 w 3386"/>
              <a:gd name="T1" fmla="*/ 2147483646 h 3170"/>
              <a:gd name="T2" fmla="*/ 2147483646 w 3386"/>
              <a:gd name="T3" fmla="*/ 2147483646 h 3170"/>
              <a:gd name="T4" fmla="*/ 2147483646 w 3386"/>
              <a:gd name="T5" fmla="*/ 2147483646 h 3170"/>
              <a:gd name="T6" fmla="*/ 2147483646 w 3386"/>
              <a:gd name="T7" fmla="*/ 2147483646 h 3170"/>
              <a:gd name="T8" fmla="*/ 2147483646 w 3386"/>
              <a:gd name="T9" fmla="*/ 2147483646 h 3170"/>
              <a:gd name="T10" fmla="*/ 2147483646 w 3386"/>
              <a:gd name="T11" fmla="*/ 2147483646 h 3170"/>
              <a:gd name="T12" fmla="*/ 2147483646 w 3386"/>
              <a:gd name="T13" fmla="*/ 2147483646 h 3170"/>
              <a:gd name="T14" fmla="*/ 2147483646 w 3386"/>
              <a:gd name="T15" fmla="*/ 2147483646 h 3170"/>
              <a:gd name="T16" fmla="*/ 2147483646 w 3386"/>
              <a:gd name="T17" fmla="*/ 2147483646 h 3170"/>
              <a:gd name="T18" fmla="*/ 2147483646 w 3386"/>
              <a:gd name="T19" fmla="*/ 2147483646 h 3170"/>
              <a:gd name="T20" fmla="*/ 2147483646 w 3386"/>
              <a:gd name="T21" fmla="*/ 2147483646 h 3170"/>
              <a:gd name="T22" fmla="*/ 2147483646 w 3386"/>
              <a:gd name="T23" fmla="*/ 2147483646 h 3170"/>
              <a:gd name="T24" fmla="*/ 2147483646 w 3386"/>
              <a:gd name="T25" fmla="*/ 2147483646 h 3170"/>
              <a:gd name="T26" fmla="*/ 2147483646 w 3386"/>
              <a:gd name="T27" fmla="*/ 2147483646 h 3170"/>
              <a:gd name="T28" fmla="*/ 2147483646 w 3386"/>
              <a:gd name="T29" fmla="*/ 2147483646 h 3170"/>
              <a:gd name="T30" fmla="*/ 2147483646 w 3386"/>
              <a:gd name="T31" fmla="*/ 2147483646 h 3170"/>
              <a:gd name="T32" fmla="*/ 2147483646 w 3386"/>
              <a:gd name="T33" fmla="*/ 2147483646 h 3170"/>
              <a:gd name="T34" fmla="*/ 2147483646 w 3386"/>
              <a:gd name="T35" fmla="*/ 2147483646 h 3170"/>
              <a:gd name="T36" fmla="*/ 2147483646 w 3386"/>
              <a:gd name="T37" fmla="*/ 2147483646 h 3170"/>
              <a:gd name="T38" fmla="*/ 2147483646 w 3386"/>
              <a:gd name="T39" fmla="*/ 2147483646 h 3170"/>
              <a:gd name="T40" fmla="*/ 2147483646 w 3386"/>
              <a:gd name="T41" fmla="*/ 2147483646 h 3170"/>
              <a:gd name="T42" fmla="*/ 2147483646 w 3386"/>
              <a:gd name="T43" fmla="*/ 2147483646 h 3170"/>
              <a:gd name="T44" fmla="*/ 0 w 3386"/>
              <a:gd name="T45" fmla="*/ 2147483646 h 3170"/>
              <a:gd name="T46" fmla="*/ 2147483646 w 3386"/>
              <a:gd name="T47" fmla="*/ 2147483646 h 3170"/>
              <a:gd name="T48" fmla="*/ 2147483646 w 3386"/>
              <a:gd name="T49" fmla="*/ 2147483646 h 3170"/>
              <a:gd name="T50" fmla="*/ 2147483646 w 3386"/>
              <a:gd name="T51" fmla="*/ 2147483646 h 3170"/>
              <a:gd name="T52" fmla="*/ 2147483646 w 3386"/>
              <a:gd name="T53" fmla="*/ 2147483646 h 3170"/>
              <a:gd name="T54" fmla="*/ 2147483646 w 3386"/>
              <a:gd name="T55" fmla="*/ 2147483646 h 3170"/>
              <a:gd name="T56" fmla="*/ 2147483646 w 3386"/>
              <a:gd name="T57" fmla="*/ 2147483646 h 3170"/>
              <a:gd name="T58" fmla="*/ 2147483646 w 3386"/>
              <a:gd name="T59" fmla="*/ 2147483646 h 3170"/>
              <a:gd name="T60" fmla="*/ 2147483646 w 3386"/>
              <a:gd name="T61" fmla="*/ 2147483646 h 3170"/>
              <a:gd name="T62" fmla="*/ 2147483646 w 3386"/>
              <a:gd name="T63" fmla="*/ 2147483646 h 3170"/>
              <a:gd name="T64" fmla="*/ 2147483646 w 3386"/>
              <a:gd name="T65" fmla="*/ 2147483646 h 3170"/>
              <a:gd name="T66" fmla="*/ 2147483646 w 3386"/>
              <a:gd name="T67" fmla="*/ 2147483646 h 3170"/>
              <a:gd name="T68" fmla="*/ 2147483646 w 3386"/>
              <a:gd name="T69" fmla="*/ 2147483646 h 3170"/>
              <a:gd name="T70" fmla="*/ 2147483646 w 3386"/>
              <a:gd name="T71" fmla="*/ 2147483646 h 3170"/>
              <a:gd name="T72" fmla="*/ 2147483646 w 3386"/>
              <a:gd name="T73" fmla="*/ 2147483646 h 3170"/>
              <a:gd name="T74" fmla="*/ 2147483646 w 3386"/>
              <a:gd name="T75" fmla="*/ 2147483646 h 3170"/>
              <a:gd name="T76" fmla="*/ 2147483646 w 3386"/>
              <a:gd name="T77" fmla="*/ 2147483646 h 3170"/>
              <a:gd name="T78" fmla="*/ 2147483646 w 3386"/>
              <a:gd name="T79" fmla="*/ 2147483646 h 3170"/>
              <a:gd name="T80" fmla="*/ 2147483646 w 3386"/>
              <a:gd name="T81" fmla="*/ 2147483646 h 3170"/>
              <a:gd name="T82" fmla="*/ 2147483646 w 3386"/>
              <a:gd name="T83" fmla="*/ 2147483646 h 3170"/>
              <a:gd name="T84" fmla="*/ 2147483646 w 3386"/>
              <a:gd name="T85" fmla="*/ 2147483646 h 3170"/>
              <a:gd name="T86" fmla="*/ 2147483646 w 3386"/>
              <a:gd name="T87" fmla="*/ 2147483646 h 3170"/>
              <a:gd name="T88" fmla="*/ 2147483646 w 3386"/>
              <a:gd name="T89" fmla="*/ 2147483646 h 3170"/>
              <a:gd name="T90" fmla="*/ 2147483646 w 3386"/>
              <a:gd name="T91" fmla="*/ 2147483646 h 3170"/>
              <a:gd name="T92" fmla="*/ 2147483646 w 3386"/>
              <a:gd name="T93" fmla="*/ 2147483646 h 3170"/>
              <a:gd name="T94" fmla="*/ 2147483646 w 3386"/>
              <a:gd name="T95" fmla="*/ 2147483646 h 3170"/>
              <a:gd name="T96" fmla="*/ 2147483646 w 3386"/>
              <a:gd name="T97" fmla="*/ 2147483646 h 31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33" name="Freeform 34">
            <a:extLst>
              <a:ext uri="{FF2B5EF4-FFF2-40B4-BE49-F238E27FC236}">
                <a16:creationId xmlns:a16="http://schemas.microsoft.com/office/drawing/2014/main" id="{AE4516AC-1502-41E0-941A-FAB0EE1D2C51}"/>
              </a:ext>
            </a:extLst>
          </p:cNvPr>
          <p:cNvSpPr>
            <a:spLocks/>
          </p:cNvSpPr>
          <p:nvPr/>
        </p:nvSpPr>
        <p:spPr bwMode="auto">
          <a:xfrm>
            <a:off x="3937050" y="2624452"/>
            <a:ext cx="1864584" cy="1663050"/>
          </a:xfrm>
          <a:custGeom>
            <a:avLst/>
            <a:gdLst>
              <a:gd name="T0" fmla="*/ 2147483646 w 4310"/>
              <a:gd name="T1" fmla="*/ 2147483646 h 3842"/>
              <a:gd name="T2" fmla="*/ 2147483646 w 4310"/>
              <a:gd name="T3" fmla="*/ 2147483646 h 3842"/>
              <a:gd name="T4" fmla="*/ 2147483646 w 4310"/>
              <a:gd name="T5" fmla="*/ 2147483646 h 3842"/>
              <a:gd name="T6" fmla="*/ 2147483646 w 4310"/>
              <a:gd name="T7" fmla="*/ 2147483646 h 3842"/>
              <a:gd name="T8" fmla="*/ 2147483646 w 4310"/>
              <a:gd name="T9" fmla="*/ 2147483646 h 3842"/>
              <a:gd name="T10" fmla="*/ 2147483646 w 4310"/>
              <a:gd name="T11" fmla="*/ 2147483646 h 3842"/>
              <a:gd name="T12" fmla="*/ 2147483646 w 4310"/>
              <a:gd name="T13" fmla="*/ 2147483646 h 3842"/>
              <a:gd name="T14" fmla="*/ 2147483646 w 4310"/>
              <a:gd name="T15" fmla="*/ 2147483646 h 3842"/>
              <a:gd name="T16" fmla="*/ 2147483646 w 4310"/>
              <a:gd name="T17" fmla="*/ 2147483646 h 3842"/>
              <a:gd name="T18" fmla="*/ 2147483646 w 4310"/>
              <a:gd name="T19" fmla="*/ 2147483646 h 3842"/>
              <a:gd name="T20" fmla="*/ 2147483646 w 4310"/>
              <a:gd name="T21" fmla="*/ 2147483646 h 3842"/>
              <a:gd name="T22" fmla="*/ 2147483646 w 4310"/>
              <a:gd name="T23" fmla="*/ 2147483646 h 3842"/>
              <a:gd name="T24" fmla="*/ 2147483646 w 4310"/>
              <a:gd name="T25" fmla="*/ 2147483646 h 3842"/>
              <a:gd name="T26" fmla="*/ 2147483646 w 4310"/>
              <a:gd name="T27" fmla="*/ 2147483646 h 3842"/>
              <a:gd name="T28" fmla="*/ 2147483646 w 4310"/>
              <a:gd name="T29" fmla="*/ 2147483646 h 3842"/>
              <a:gd name="T30" fmla="*/ 2147483646 w 4310"/>
              <a:gd name="T31" fmla="*/ 2147483646 h 3842"/>
              <a:gd name="T32" fmla="*/ 2147483646 w 4310"/>
              <a:gd name="T33" fmla="*/ 2147483646 h 3842"/>
              <a:gd name="T34" fmla="*/ 2147483646 w 4310"/>
              <a:gd name="T35" fmla="*/ 2147483646 h 3842"/>
              <a:gd name="T36" fmla="*/ 2147483646 w 4310"/>
              <a:gd name="T37" fmla="*/ 2147483646 h 3842"/>
              <a:gd name="T38" fmla="*/ 2147483646 w 4310"/>
              <a:gd name="T39" fmla="*/ 2147483646 h 3842"/>
              <a:gd name="T40" fmla="*/ 2147483646 w 4310"/>
              <a:gd name="T41" fmla="*/ 2147483646 h 3842"/>
              <a:gd name="T42" fmla="*/ 2147483646 w 4310"/>
              <a:gd name="T43" fmla="*/ 2147483646 h 3842"/>
              <a:gd name="T44" fmla="*/ 2147483646 w 4310"/>
              <a:gd name="T45" fmla="*/ 2147483646 h 3842"/>
              <a:gd name="T46" fmla="*/ 2147483646 w 4310"/>
              <a:gd name="T47" fmla="*/ 2147483646 h 3842"/>
              <a:gd name="T48" fmla="*/ 2147483646 w 4310"/>
              <a:gd name="T49" fmla="*/ 2147483646 h 3842"/>
              <a:gd name="T50" fmla="*/ 2147483646 w 4310"/>
              <a:gd name="T51" fmla="*/ 2147483646 h 3842"/>
              <a:gd name="T52" fmla="*/ 2147483646 w 4310"/>
              <a:gd name="T53" fmla="*/ 2147483646 h 3842"/>
              <a:gd name="T54" fmla="*/ 2147483646 w 4310"/>
              <a:gd name="T55" fmla="*/ 2147483646 h 3842"/>
              <a:gd name="T56" fmla="*/ 2147483646 w 4310"/>
              <a:gd name="T57" fmla="*/ 2147483646 h 3842"/>
              <a:gd name="T58" fmla="*/ 2147483646 w 4310"/>
              <a:gd name="T59" fmla="*/ 2147483646 h 3842"/>
              <a:gd name="T60" fmla="*/ 2147483646 w 4310"/>
              <a:gd name="T61" fmla="*/ 2147483646 h 3842"/>
              <a:gd name="T62" fmla="*/ 2147483646 w 4310"/>
              <a:gd name="T63" fmla="*/ 2147483646 h 3842"/>
              <a:gd name="T64" fmla="*/ 2147483646 w 4310"/>
              <a:gd name="T65" fmla="*/ 2147483646 h 3842"/>
              <a:gd name="T66" fmla="*/ 2147483646 w 4310"/>
              <a:gd name="T67" fmla="*/ 2147483646 h 3842"/>
              <a:gd name="T68" fmla="*/ 2147483646 w 4310"/>
              <a:gd name="T69" fmla="*/ 2147483646 h 3842"/>
              <a:gd name="T70" fmla="*/ 2147483646 w 4310"/>
              <a:gd name="T71" fmla="*/ 2147483646 h 3842"/>
              <a:gd name="T72" fmla="*/ 2147483646 w 4310"/>
              <a:gd name="T73" fmla="*/ 2147483646 h 3842"/>
              <a:gd name="T74" fmla="*/ 2147483646 w 4310"/>
              <a:gd name="T75" fmla="*/ 2147483646 h 3842"/>
              <a:gd name="T76" fmla="*/ 2147483646 w 4310"/>
              <a:gd name="T77" fmla="*/ 2147483646 h 3842"/>
              <a:gd name="T78" fmla="*/ 2147483646 w 4310"/>
              <a:gd name="T79" fmla="*/ 2147483646 h 3842"/>
              <a:gd name="T80" fmla="*/ 2147483646 w 4310"/>
              <a:gd name="T81" fmla="*/ 2147483646 h 3842"/>
              <a:gd name="T82" fmla="*/ 2147483646 w 4310"/>
              <a:gd name="T83" fmla="*/ 2147483646 h 3842"/>
              <a:gd name="T84" fmla="*/ 2147483646 w 4310"/>
              <a:gd name="T85" fmla="*/ 2147483646 h 3842"/>
              <a:gd name="T86" fmla="*/ 2147483646 w 4310"/>
              <a:gd name="T87" fmla="*/ 2147483646 h 3842"/>
              <a:gd name="T88" fmla="*/ 2147483646 w 4310"/>
              <a:gd name="T89" fmla="*/ 2147483646 h 3842"/>
              <a:gd name="T90" fmla="*/ 2147483646 w 4310"/>
              <a:gd name="T91" fmla="*/ 2147483646 h 3842"/>
              <a:gd name="T92" fmla="*/ 2147483646 w 4310"/>
              <a:gd name="T93" fmla="*/ 2147483646 h 3842"/>
              <a:gd name="T94" fmla="*/ 2147483646 w 4310"/>
              <a:gd name="T95" fmla="*/ 2147483646 h 3842"/>
              <a:gd name="T96" fmla="*/ 2147483646 w 4310"/>
              <a:gd name="T97" fmla="*/ 2147483646 h 3842"/>
              <a:gd name="T98" fmla="*/ 2147483646 w 4310"/>
              <a:gd name="T99" fmla="*/ 2147483646 h 3842"/>
              <a:gd name="T100" fmla="*/ 2147483646 w 4310"/>
              <a:gd name="T101" fmla="*/ 2147483646 h 3842"/>
              <a:gd name="T102" fmla="*/ 2147483646 w 4310"/>
              <a:gd name="T103" fmla="*/ 2147483646 h 3842"/>
              <a:gd name="T104" fmla="*/ 2147483646 w 4310"/>
              <a:gd name="T105" fmla="*/ 2147483646 h 3842"/>
              <a:gd name="T106" fmla="*/ 2147483646 w 4310"/>
              <a:gd name="T107" fmla="*/ 2147483646 h 3842"/>
              <a:gd name="T108" fmla="*/ 2147483646 w 4310"/>
              <a:gd name="T109" fmla="*/ 2147483646 h 3842"/>
              <a:gd name="T110" fmla="*/ 2147483646 w 4310"/>
              <a:gd name="T111" fmla="*/ 2147483646 h 3842"/>
              <a:gd name="T112" fmla="*/ 2147483646 w 4310"/>
              <a:gd name="T113" fmla="*/ 2147483646 h 3842"/>
              <a:gd name="T114" fmla="*/ 2147483646 w 4310"/>
              <a:gd name="T115" fmla="*/ 2147483646 h 3842"/>
              <a:gd name="T116" fmla="*/ 2147483646 w 4310"/>
              <a:gd name="T117" fmla="*/ 2147483646 h 38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5634" name="Freeform 35">
            <a:extLst>
              <a:ext uri="{FF2B5EF4-FFF2-40B4-BE49-F238E27FC236}">
                <a16:creationId xmlns:a16="http://schemas.microsoft.com/office/drawing/2014/main" id="{BDB0E908-6FEF-4054-8AD2-A34AA30B6BFD}"/>
              </a:ext>
            </a:extLst>
          </p:cNvPr>
          <p:cNvSpPr>
            <a:spLocks/>
          </p:cNvSpPr>
          <p:nvPr/>
        </p:nvSpPr>
        <p:spPr bwMode="auto">
          <a:xfrm>
            <a:off x="5987300" y="5428470"/>
            <a:ext cx="1033058" cy="798201"/>
          </a:xfrm>
          <a:custGeom>
            <a:avLst/>
            <a:gdLst>
              <a:gd name="T0" fmla="*/ 2147483646 w 2389"/>
              <a:gd name="T1" fmla="*/ 2147483646 h 1841"/>
              <a:gd name="T2" fmla="*/ 2147483646 w 2389"/>
              <a:gd name="T3" fmla="*/ 2147483646 h 1841"/>
              <a:gd name="T4" fmla="*/ 2147483646 w 2389"/>
              <a:gd name="T5" fmla="*/ 2147483646 h 1841"/>
              <a:gd name="T6" fmla="*/ 2147483646 w 2389"/>
              <a:gd name="T7" fmla="*/ 2147483646 h 1841"/>
              <a:gd name="T8" fmla="*/ 2147483646 w 2389"/>
              <a:gd name="T9" fmla="*/ 2147483646 h 1841"/>
              <a:gd name="T10" fmla="*/ 2147483646 w 2389"/>
              <a:gd name="T11" fmla="*/ 2147483646 h 1841"/>
              <a:gd name="T12" fmla="*/ 2147483646 w 2389"/>
              <a:gd name="T13" fmla="*/ 2147483646 h 1841"/>
              <a:gd name="T14" fmla="*/ 2147483646 w 2389"/>
              <a:gd name="T15" fmla="*/ 2147483646 h 1841"/>
              <a:gd name="T16" fmla="*/ 2147483646 w 2389"/>
              <a:gd name="T17" fmla="*/ 2147483646 h 1841"/>
              <a:gd name="T18" fmla="*/ 2147483646 w 2389"/>
              <a:gd name="T19" fmla="*/ 2147483646 h 1841"/>
              <a:gd name="T20" fmla="*/ 2147483646 w 2389"/>
              <a:gd name="T21" fmla="*/ 2147483646 h 1841"/>
              <a:gd name="T22" fmla="*/ 2147483646 w 2389"/>
              <a:gd name="T23" fmla="*/ 2147483646 h 1841"/>
              <a:gd name="T24" fmla="*/ 2147483646 w 2389"/>
              <a:gd name="T25" fmla="*/ 2147483646 h 1841"/>
              <a:gd name="T26" fmla="*/ 2147483646 w 2389"/>
              <a:gd name="T27" fmla="*/ 2147483646 h 1841"/>
              <a:gd name="T28" fmla="*/ 2147483646 w 2389"/>
              <a:gd name="T29" fmla="*/ 2147483646 h 1841"/>
              <a:gd name="T30" fmla="*/ 2147483646 w 2389"/>
              <a:gd name="T31" fmla="*/ 2147483646 h 1841"/>
              <a:gd name="T32" fmla="*/ 2147483646 w 2389"/>
              <a:gd name="T33" fmla="*/ 2147483646 h 1841"/>
              <a:gd name="T34" fmla="*/ 2147483646 w 2389"/>
              <a:gd name="T35" fmla="*/ 2147483646 h 1841"/>
              <a:gd name="T36" fmla="*/ 2147483646 w 2389"/>
              <a:gd name="T37" fmla="*/ 2147483646 h 1841"/>
              <a:gd name="T38" fmla="*/ 2147483646 w 2389"/>
              <a:gd name="T39" fmla="*/ 0 h 1841"/>
              <a:gd name="T40" fmla="*/ 2147483646 w 2389"/>
              <a:gd name="T41" fmla="*/ 2147483646 h 1841"/>
              <a:gd name="T42" fmla="*/ 2147483646 w 2389"/>
              <a:gd name="T43" fmla="*/ 2147483646 h 1841"/>
              <a:gd name="T44" fmla="*/ 2147483646 w 2389"/>
              <a:gd name="T45" fmla="*/ 2147483646 h 1841"/>
              <a:gd name="T46" fmla="*/ 2147483646 w 2389"/>
              <a:gd name="T47" fmla="*/ 2147483646 h 1841"/>
              <a:gd name="T48" fmla="*/ 2147483646 w 2389"/>
              <a:gd name="T49" fmla="*/ 2147483646 h 1841"/>
              <a:gd name="T50" fmla="*/ 2147483646 w 2389"/>
              <a:gd name="T51" fmla="*/ 2147483646 h 1841"/>
              <a:gd name="T52" fmla="*/ 2147483646 w 2389"/>
              <a:gd name="T53" fmla="*/ 2147483646 h 1841"/>
              <a:gd name="T54" fmla="*/ 2147483646 w 2389"/>
              <a:gd name="T55" fmla="*/ 2147483646 h 1841"/>
              <a:gd name="T56" fmla="*/ 2147483646 w 2389"/>
              <a:gd name="T57" fmla="*/ 2147483646 h 1841"/>
              <a:gd name="T58" fmla="*/ 2147483646 w 2389"/>
              <a:gd name="T59" fmla="*/ 2147483646 h 1841"/>
              <a:gd name="T60" fmla="*/ 2147483646 w 2389"/>
              <a:gd name="T61" fmla="*/ 2147483646 h 1841"/>
              <a:gd name="T62" fmla="*/ 2147483646 w 2389"/>
              <a:gd name="T63" fmla="*/ 2147483646 h 1841"/>
              <a:gd name="T64" fmla="*/ 2147483646 w 2389"/>
              <a:gd name="T65" fmla="*/ 2147483646 h 1841"/>
              <a:gd name="T66" fmla="*/ 2147483646 w 2389"/>
              <a:gd name="T67" fmla="*/ 2147483646 h 1841"/>
              <a:gd name="T68" fmla="*/ 2147483646 w 2389"/>
              <a:gd name="T69" fmla="*/ 2147483646 h 1841"/>
              <a:gd name="T70" fmla="*/ 2147483646 w 2389"/>
              <a:gd name="T71" fmla="*/ 2147483646 h 1841"/>
              <a:gd name="T72" fmla="*/ 2147483646 w 2389"/>
              <a:gd name="T73" fmla="*/ 2147483646 h 1841"/>
              <a:gd name="T74" fmla="*/ 2147483646 w 2389"/>
              <a:gd name="T75" fmla="*/ 2147483646 h 1841"/>
              <a:gd name="T76" fmla="*/ 2147483646 w 2389"/>
              <a:gd name="T77" fmla="*/ 2147483646 h 1841"/>
              <a:gd name="T78" fmla="*/ 2147483646 w 2389"/>
              <a:gd name="T79" fmla="*/ 2147483646 h 1841"/>
              <a:gd name="T80" fmla="*/ 2147483646 w 2389"/>
              <a:gd name="T81" fmla="*/ 2147483646 h 1841"/>
              <a:gd name="T82" fmla="*/ 2147483646 w 2389"/>
              <a:gd name="T83" fmla="*/ 2147483646 h 1841"/>
              <a:gd name="T84" fmla="*/ 2147483646 w 2389"/>
              <a:gd name="T85" fmla="*/ 2147483646 h 1841"/>
              <a:gd name="T86" fmla="*/ 2147483646 w 2389"/>
              <a:gd name="T87" fmla="*/ 2147483646 h 1841"/>
              <a:gd name="T88" fmla="*/ 2147483646 w 2389"/>
              <a:gd name="T89" fmla="*/ 2147483646 h 1841"/>
              <a:gd name="T90" fmla="*/ 2147483646 w 2389"/>
              <a:gd name="T91" fmla="*/ 2147483646 h 1841"/>
              <a:gd name="T92" fmla="*/ 2147483646 w 2389"/>
              <a:gd name="T93" fmla="*/ 2147483646 h 1841"/>
              <a:gd name="T94" fmla="*/ 2147483646 w 2389"/>
              <a:gd name="T95" fmla="*/ 2147483646 h 1841"/>
              <a:gd name="T96" fmla="*/ 2147483646 w 2389"/>
              <a:gd name="T97" fmla="*/ 2147483646 h 1841"/>
              <a:gd name="T98" fmla="*/ 2147483646 w 2389"/>
              <a:gd name="T99" fmla="*/ 2147483646 h 1841"/>
              <a:gd name="T100" fmla="*/ 2147483646 w 2389"/>
              <a:gd name="T101" fmla="*/ 2147483646 h 1841"/>
              <a:gd name="T102" fmla="*/ 2147483646 w 2389"/>
              <a:gd name="T103" fmla="*/ 2147483646 h 1841"/>
              <a:gd name="T104" fmla="*/ 2147483646 w 2389"/>
              <a:gd name="T105" fmla="*/ 2147483646 h 1841"/>
              <a:gd name="T106" fmla="*/ 2147483646 w 2389"/>
              <a:gd name="T107" fmla="*/ 2147483646 h 1841"/>
              <a:gd name="T108" fmla="*/ 2147483646 w 2389"/>
              <a:gd name="T109" fmla="*/ 2147483646 h 1841"/>
              <a:gd name="T110" fmla="*/ 2147483646 w 2389"/>
              <a:gd name="T111" fmla="*/ 2147483646 h 1841"/>
              <a:gd name="T112" fmla="*/ 2147483646 w 2389"/>
              <a:gd name="T113" fmla="*/ 2147483646 h 1841"/>
              <a:gd name="T114" fmla="*/ 2147483646 w 2389"/>
              <a:gd name="T115" fmla="*/ 2147483646 h 1841"/>
              <a:gd name="T116" fmla="*/ 2147483646 w 2389"/>
              <a:gd name="T117" fmla="*/ 2147483646 h 1841"/>
              <a:gd name="T118" fmla="*/ 2147483646 w 2389"/>
              <a:gd name="T119" fmla="*/ 2147483646 h 1841"/>
              <a:gd name="T120" fmla="*/ 2147483646 w 2389"/>
              <a:gd name="T121" fmla="*/ 2147483646 h 1841"/>
              <a:gd name="T122" fmla="*/ 2147483646 w 2389"/>
              <a:gd name="T123" fmla="*/ 2147483646 h 18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bg1"/>
          </a:solidFill>
          <a:ln w="8" cap="flat" cmpd="sng">
            <a:solidFill>
              <a:srgbClr val="FFFFFF"/>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pic>
        <p:nvPicPr>
          <p:cNvPr id="25635" name="组合 37">
            <a:extLst>
              <a:ext uri="{FF2B5EF4-FFF2-40B4-BE49-F238E27FC236}">
                <a16:creationId xmlns:a16="http://schemas.microsoft.com/office/drawing/2014/main" id="{FF28854B-4266-4512-81D3-3DA274DCA66C}"/>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6130" y="3340135"/>
            <a:ext cx="3724407" cy="536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36" name="文本框 180">
            <a:extLst>
              <a:ext uri="{FF2B5EF4-FFF2-40B4-BE49-F238E27FC236}">
                <a16:creationId xmlns:a16="http://schemas.microsoft.com/office/drawing/2014/main" id="{DDFA57ED-91DC-4411-87D2-D87113896923}"/>
              </a:ext>
            </a:extLst>
          </p:cNvPr>
          <p:cNvSpPr txBox="1">
            <a:spLocks noChangeArrowheads="1"/>
          </p:cNvSpPr>
          <p:nvPr/>
        </p:nvSpPr>
        <p:spPr bwMode="auto">
          <a:xfrm>
            <a:off x="8086741" y="2594301"/>
            <a:ext cx="2513618" cy="36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请输入您想要的文字</a:t>
            </a:r>
          </a:p>
        </p:txBody>
      </p:sp>
      <p:sp>
        <p:nvSpPr>
          <p:cNvPr id="25637" name="文本框 181">
            <a:extLst>
              <a:ext uri="{FF2B5EF4-FFF2-40B4-BE49-F238E27FC236}">
                <a16:creationId xmlns:a16="http://schemas.microsoft.com/office/drawing/2014/main" id="{26451BE6-0F29-47E6-82A4-D893339948E8}"/>
              </a:ext>
            </a:extLst>
          </p:cNvPr>
          <p:cNvSpPr txBox="1">
            <a:spLocks noChangeArrowheads="1"/>
          </p:cNvSpPr>
          <p:nvPr/>
        </p:nvSpPr>
        <p:spPr bwMode="auto">
          <a:xfrm>
            <a:off x="8086741" y="2914851"/>
            <a:ext cx="2513618" cy="36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请输入您想要的文字</a:t>
            </a:r>
          </a:p>
        </p:txBody>
      </p:sp>
      <p:sp>
        <p:nvSpPr>
          <p:cNvPr id="25638" name="文本框 180">
            <a:extLst>
              <a:ext uri="{FF2B5EF4-FFF2-40B4-BE49-F238E27FC236}">
                <a16:creationId xmlns:a16="http://schemas.microsoft.com/office/drawing/2014/main" id="{C3EE3FB1-6AA1-40A5-8B74-EEFD64F50AD5}"/>
              </a:ext>
            </a:extLst>
          </p:cNvPr>
          <p:cNvSpPr txBox="1">
            <a:spLocks noChangeArrowheads="1"/>
          </p:cNvSpPr>
          <p:nvPr/>
        </p:nvSpPr>
        <p:spPr bwMode="auto">
          <a:xfrm>
            <a:off x="1320285" y="5214241"/>
            <a:ext cx="2513618" cy="3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请输入您想要的文字</a:t>
            </a:r>
          </a:p>
        </p:txBody>
      </p:sp>
      <p:sp>
        <p:nvSpPr>
          <p:cNvPr id="25639" name="文本框 181">
            <a:extLst>
              <a:ext uri="{FF2B5EF4-FFF2-40B4-BE49-F238E27FC236}">
                <a16:creationId xmlns:a16="http://schemas.microsoft.com/office/drawing/2014/main" id="{264277DA-466F-4120-8C2E-2E65FF505133}"/>
              </a:ext>
            </a:extLst>
          </p:cNvPr>
          <p:cNvSpPr txBox="1">
            <a:spLocks noChangeArrowheads="1"/>
          </p:cNvSpPr>
          <p:nvPr/>
        </p:nvSpPr>
        <p:spPr bwMode="auto">
          <a:xfrm>
            <a:off x="1320285" y="5534791"/>
            <a:ext cx="2513618" cy="3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请输入您想要的文字</a:t>
            </a:r>
          </a:p>
        </p:txBody>
      </p:sp>
      <p:pic>
        <p:nvPicPr>
          <p:cNvPr id="25640" name="组合 45">
            <a:extLst>
              <a:ext uri="{FF2B5EF4-FFF2-40B4-BE49-F238E27FC236}">
                <a16:creationId xmlns:a16="http://schemas.microsoft.com/office/drawing/2014/main" id="{2AE385A8-78D2-44C2-A4D8-2E30B599B53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5524" y="4650898"/>
            <a:ext cx="3718060" cy="54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41" name="矩形 49">
            <a:extLst>
              <a:ext uri="{FF2B5EF4-FFF2-40B4-BE49-F238E27FC236}">
                <a16:creationId xmlns:a16="http://schemas.microsoft.com/office/drawing/2014/main" id="{F31DF639-3687-4187-8228-E39D87718073}"/>
              </a:ext>
            </a:extLst>
          </p:cNvPr>
          <p:cNvSpPr>
            <a:spLocks noChangeArrowheads="1"/>
          </p:cNvSpPr>
          <p:nvPr/>
        </p:nvSpPr>
        <p:spPr bwMode="auto">
          <a:xfrm>
            <a:off x="8945244" y="5046032"/>
            <a:ext cx="236445" cy="23644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5642" name="矩形 50">
            <a:extLst>
              <a:ext uri="{FF2B5EF4-FFF2-40B4-BE49-F238E27FC236}">
                <a16:creationId xmlns:a16="http://schemas.microsoft.com/office/drawing/2014/main" id="{349F430A-5AFA-48A3-8AFE-337945DB9DA4}"/>
              </a:ext>
            </a:extLst>
          </p:cNvPr>
          <p:cNvSpPr>
            <a:spLocks noChangeArrowheads="1"/>
          </p:cNvSpPr>
          <p:nvPr/>
        </p:nvSpPr>
        <p:spPr bwMode="auto">
          <a:xfrm>
            <a:off x="8945244" y="5455447"/>
            <a:ext cx="236445" cy="23803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5643" name="矩形 51">
            <a:extLst>
              <a:ext uri="{FF2B5EF4-FFF2-40B4-BE49-F238E27FC236}">
                <a16:creationId xmlns:a16="http://schemas.microsoft.com/office/drawing/2014/main" id="{94F7FE18-2AB6-4050-B241-8B03B034751C}"/>
              </a:ext>
            </a:extLst>
          </p:cNvPr>
          <p:cNvSpPr>
            <a:spLocks noChangeArrowheads="1"/>
          </p:cNvSpPr>
          <p:nvPr/>
        </p:nvSpPr>
        <p:spPr bwMode="auto">
          <a:xfrm>
            <a:off x="8945244" y="5850579"/>
            <a:ext cx="236445" cy="23644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5644" name="文本框 180">
            <a:extLst>
              <a:ext uri="{FF2B5EF4-FFF2-40B4-BE49-F238E27FC236}">
                <a16:creationId xmlns:a16="http://schemas.microsoft.com/office/drawing/2014/main" id="{E710265F-3213-459F-83B5-4975F13AF845}"/>
              </a:ext>
            </a:extLst>
          </p:cNvPr>
          <p:cNvSpPr txBox="1">
            <a:spLocks noChangeArrowheads="1"/>
          </p:cNvSpPr>
          <p:nvPr/>
        </p:nvSpPr>
        <p:spPr bwMode="auto">
          <a:xfrm>
            <a:off x="9395919" y="4942883"/>
            <a:ext cx="1378998" cy="36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2B2E30"/>
                </a:solidFill>
                <a:latin typeface="微软雅黑" panose="020B0503020204020204" pitchFamily="34" charset="-122"/>
              </a:rPr>
              <a:t>您的文字</a:t>
            </a:r>
          </a:p>
        </p:txBody>
      </p:sp>
      <p:sp>
        <p:nvSpPr>
          <p:cNvPr id="25645" name="文本框 180">
            <a:extLst>
              <a:ext uri="{FF2B5EF4-FFF2-40B4-BE49-F238E27FC236}">
                <a16:creationId xmlns:a16="http://schemas.microsoft.com/office/drawing/2014/main" id="{59C84C4F-A388-4E2F-8041-35AE02EB9F0D}"/>
              </a:ext>
            </a:extLst>
          </p:cNvPr>
          <p:cNvSpPr txBox="1">
            <a:spLocks noChangeArrowheads="1"/>
          </p:cNvSpPr>
          <p:nvPr/>
        </p:nvSpPr>
        <p:spPr bwMode="auto">
          <a:xfrm>
            <a:off x="9395919" y="5368167"/>
            <a:ext cx="1378998" cy="36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2B2E30"/>
                </a:solidFill>
                <a:latin typeface="微软雅黑" panose="020B0503020204020204" pitchFamily="34" charset="-122"/>
              </a:rPr>
              <a:t>您的文字</a:t>
            </a:r>
          </a:p>
        </p:txBody>
      </p:sp>
      <p:sp>
        <p:nvSpPr>
          <p:cNvPr id="25646" name="文本框 180">
            <a:extLst>
              <a:ext uri="{FF2B5EF4-FFF2-40B4-BE49-F238E27FC236}">
                <a16:creationId xmlns:a16="http://schemas.microsoft.com/office/drawing/2014/main" id="{AB157242-088E-4463-9150-267C1A56345D}"/>
              </a:ext>
            </a:extLst>
          </p:cNvPr>
          <p:cNvSpPr txBox="1">
            <a:spLocks noChangeArrowheads="1"/>
          </p:cNvSpPr>
          <p:nvPr/>
        </p:nvSpPr>
        <p:spPr bwMode="auto">
          <a:xfrm>
            <a:off x="9395919" y="5763301"/>
            <a:ext cx="1378998" cy="36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2B2E30"/>
                </a:solidFill>
                <a:latin typeface="微软雅黑" panose="020B0503020204020204" pitchFamily="34" charset="-122"/>
              </a:rPr>
              <a:t>您的文字</a:t>
            </a:r>
          </a:p>
        </p:txBody>
      </p:sp>
    </p:spTree>
    <p:extLst>
      <p:ext uri="{BB962C8B-B14F-4D97-AF65-F5344CB8AC3E}">
        <p14:creationId xmlns:p14="http://schemas.microsoft.com/office/powerpoint/2010/main" val="1432445971"/>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25603"/>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25603"/>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25604"/>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25604"/>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5602"/>
                                        </p:tgtEl>
                                        <p:attrNameLst>
                                          <p:attrName>style.visibility</p:attrName>
                                        </p:attrNameLst>
                                      </p:cBhvr>
                                      <p:to>
                                        <p:strVal val="visible"/>
                                      </p:to>
                                    </p:set>
                                    <p:animEffect transition="in" filter="barn(outVertical)">
                                      <p:cBhvr>
                                        <p:cTn id="15" dur="500"/>
                                        <p:tgtEl>
                                          <p:spTgt spid="25602"/>
                                        </p:tgtEl>
                                      </p:cBhvr>
                                    </p:animEffect>
                                  </p:childTnLst>
                                </p:cTn>
                              </p:par>
                            </p:childTnLst>
                          </p:cTn>
                        </p:par>
                        <p:par>
                          <p:cTn id="16" fill="hold" nodeType="afterGroup">
                            <p:stCondLst>
                              <p:cond delay="500"/>
                            </p:stCondLst>
                            <p:childTnLst>
                              <p:par>
                                <p:cTn id="17" presetID="31" presetClass="entr" presetSubtype="0" fill="hold" nodeType="afterEffect">
                                  <p:stCondLst>
                                    <p:cond delay="0"/>
                                  </p:stCondLst>
                                  <p:childTnLst>
                                    <p:set>
                                      <p:cBhvr>
                                        <p:cTn id="18" dur="1" fill="hold">
                                          <p:stCondLst>
                                            <p:cond delay="0"/>
                                          </p:stCondLst>
                                        </p:cTn>
                                        <p:tgtEl>
                                          <p:spTgt spid="25605"/>
                                        </p:tgtEl>
                                        <p:attrNameLst>
                                          <p:attrName>style.visibility</p:attrName>
                                        </p:attrNameLst>
                                      </p:cBhvr>
                                      <p:to>
                                        <p:strVal val="visible"/>
                                      </p:to>
                                    </p:set>
                                    <p:anim calcmode="lin" valueType="num">
                                      <p:cBhvr>
                                        <p:cTn id="19" dur="400" fill="hold"/>
                                        <p:tgtEl>
                                          <p:spTgt spid="25605"/>
                                        </p:tgtEl>
                                        <p:attrNameLst>
                                          <p:attrName>ppt_w</p:attrName>
                                        </p:attrNameLst>
                                      </p:cBhvr>
                                      <p:tavLst>
                                        <p:tav tm="0">
                                          <p:val>
                                            <p:fltVal val="0"/>
                                          </p:val>
                                        </p:tav>
                                        <p:tav tm="100000">
                                          <p:val>
                                            <p:strVal val="#ppt_w"/>
                                          </p:val>
                                        </p:tav>
                                      </p:tavLst>
                                    </p:anim>
                                    <p:anim calcmode="lin" valueType="num">
                                      <p:cBhvr>
                                        <p:cTn id="20" dur="400" fill="hold"/>
                                        <p:tgtEl>
                                          <p:spTgt spid="25605"/>
                                        </p:tgtEl>
                                        <p:attrNameLst>
                                          <p:attrName>ppt_h</p:attrName>
                                        </p:attrNameLst>
                                      </p:cBhvr>
                                      <p:tavLst>
                                        <p:tav tm="0">
                                          <p:val>
                                            <p:fltVal val="0"/>
                                          </p:val>
                                        </p:tav>
                                        <p:tav tm="100000">
                                          <p:val>
                                            <p:strVal val="#ppt_h"/>
                                          </p:val>
                                        </p:tav>
                                      </p:tavLst>
                                    </p:anim>
                                    <p:anim calcmode="lin" valueType="num">
                                      <p:cBhvr>
                                        <p:cTn id="21" dur="400" fill="hold"/>
                                        <p:tgtEl>
                                          <p:spTgt spid="25605"/>
                                        </p:tgtEl>
                                        <p:attrNameLst>
                                          <p:attrName>style.rotation</p:attrName>
                                        </p:attrNameLst>
                                      </p:cBhvr>
                                      <p:tavLst>
                                        <p:tav tm="0">
                                          <p:val>
                                            <p:fltVal val="90"/>
                                          </p:val>
                                        </p:tav>
                                        <p:tav tm="100000">
                                          <p:val>
                                            <p:fltVal val="0"/>
                                          </p:val>
                                        </p:tav>
                                      </p:tavLst>
                                    </p:anim>
                                    <p:animEffect transition="in" filter="fade">
                                      <p:cBhvr>
                                        <p:cTn id="22" dur="400"/>
                                        <p:tgtEl>
                                          <p:spTgt spid="25605"/>
                                        </p:tgtEl>
                                      </p:cBhvr>
                                    </p:animEffect>
                                  </p:childTnLst>
                                </p:cTn>
                              </p:par>
                              <p:par>
                                <p:cTn id="23" presetID="31" presetClass="entr" presetSubtype="0" fill="hold" nodeType="withEffect">
                                  <p:stCondLst>
                                    <p:cond delay="0"/>
                                  </p:stCondLst>
                                  <p:childTnLst>
                                    <p:set>
                                      <p:cBhvr>
                                        <p:cTn id="24" dur="1" fill="hold">
                                          <p:stCondLst>
                                            <p:cond delay="0"/>
                                          </p:stCondLst>
                                        </p:cTn>
                                        <p:tgtEl>
                                          <p:spTgt spid="25606"/>
                                        </p:tgtEl>
                                        <p:attrNameLst>
                                          <p:attrName>style.visibility</p:attrName>
                                        </p:attrNameLst>
                                      </p:cBhvr>
                                      <p:to>
                                        <p:strVal val="visible"/>
                                      </p:to>
                                    </p:set>
                                    <p:anim calcmode="lin" valueType="num">
                                      <p:cBhvr>
                                        <p:cTn id="25" dur="400" fill="hold"/>
                                        <p:tgtEl>
                                          <p:spTgt spid="25606"/>
                                        </p:tgtEl>
                                        <p:attrNameLst>
                                          <p:attrName>ppt_w</p:attrName>
                                        </p:attrNameLst>
                                      </p:cBhvr>
                                      <p:tavLst>
                                        <p:tav tm="0">
                                          <p:val>
                                            <p:fltVal val="0"/>
                                          </p:val>
                                        </p:tav>
                                        <p:tav tm="100000">
                                          <p:val>
                                            <p:strVal val="#ppt_w"/>
                                          </p:val>
                                        </p:tav>
                                      </p:tavLst>
                                    </p:anim>
                                    <p:anim calcmode="lin" valueType="num">
                                      <p:cBhvr>
                                        <p:cTn id="26" dur="400" fill="hold"/>
                                        <p:tgtEl>
                                          <p:spTgt spid="25606"/>
                                        </p:tgtEl>
                                        <p:attrNameLst>
                                          <p:attrName>ppt_h</p:attrName>
                                        </p:attrNameLst>
                                      </p:cBhvr>
                                      <p:tavLst>
                                        <p:tav tm="0">
                                          <p:val>
                                            <p:fltVal val="0"/>
                                          </p:val>
                                        </p:tav>
                                        <p:tav tm="100000">
                                          <p:val>
                                            <p:strVal val="#ppt_h"/>
                                          </p:val>
                                        </p:tav>
                                      </p:tavLst>
                                    </p:anim>
                                    <p:anim calcmode="lin" valueType="num">
                                      <p:cBhvr>
                                        <p:cTn id="27" dur="400" fill="hold"/>
                                        <p:tgtEl>
                                          <p:spTgt spid="25606"/>
                                        </p:tgtEl>
                                        <p:attrNameLst>
                                          <p:attrName>style.rotation</p:attrName>
                                        </p:attrNameLst>
                                      </p:cBhvr>
                                      <p:tavLst>
                                        <p:tav tm="0">
                                          <p:val>
                                            <p:fltVal val="90"/>
                                          </p:val>
                                        </p:tav>
                                        <p:tav tm="100000">
                                          <p:val>
                                            <p:fltVal val="0"/>
                                          </p:val>
                                        </p:tav>
                                      </p:tavLst>
                                    </p:anim>
                                    <p:animEffect transition="in" filter="fade">
                                      <p:cBhvr>
                                        <p:cTn id="28" dur="400"/>
                                        <p:tgtEl>
                                          <p:spTgt spid="25606"/>
                                        </p:tgtEl>
                                      </p:cBhvr>
                                    </p:animEffect>
                                  </p:childTnLst>
                                </p:cTn>
                              </p:par>
                              <p:par>
                                <p:cTn id="29" presetID="31" presetClass="entr" presetSubtype="0" fill="hold" nodeType="withEffect">
                                  <p:stCondLst>
                                    <p:cond delay="0"/>
                                  </p:stCondLst>
                                  <p:childTnLst>
                                    <p:set>
                                      <p:cBhvr>
                                        <p:cTn id="30" dur="1" fill="hold">
                                          <p:stCondLst>
                                            <p:cond delay="0"/>
                                          </p:stCondLst>
                                        </p:cTn>
                                        <p:tgtEl>
                                          <p:spTgt spid="25607"/>
                                        </p:tgtEl>
                                        <p:attrNameLst>
                                          <p:attrName>style.visibility</p:attrName>
                                        </p:attrNameLst>
                                      </p:cBhvr>
                                      <p:to>
                                        <p:strVal val="visible"/>
                                      </p:to>
                                    </p:set>
                                    <p:anim calcmode="lin" valueType="num">
                                      <p:cBhvr>
                                        <p:cTn id="31" dur="400" fill="hold"/>
                                        <p:tgtEl>
                                          <p:spTgt spid="25607"/>
                                        </p:tgtEl>
                                        <p:attrNameLst>
                                          <p:attrName>ppt_w</p:attrName>
                                        </p:attrNameLst>
                                      </p:cBhvr>
                                      <p:tavLst>
                                        <p:tav tm="0">
                                          <p:val>
                                            <p:fltVal val="0"/>
                                          </p:val>
                                        </p:tav>
                                        <p:tav tm="100000">
                                          <p:val>
                                            <p:strVal val="#ppt_w"/>
                                          </p:val>
                                        </p:tav>
                                      </p:tavLst>
                                    </p:anim>
                                    <p:anim calcmode="lin" valueType="num">
                                      <p:cBhvr>
                                        <p:cTn id="32" dur="400" fill="hold"/>
                                        <p:tgtEl>
                                          <p:spTgt spid="25607"/>
                                        </p:tgtEl>
                                        <p:attrNameLst>
                                          <p:attrName>ppt_h</p:attrName>
                                        </p:attrNameLst>
                                      </p:cBhvr>
                                      <p:tavLst>
                                        <p:tav tm="0">
                                          <p:val>
                                            <p:fltVal val="0"/>
                                          </p:val>
                                        </p:tav>
                                        <p:tav tm="100000">
                                          <p:val>
                                            <p:strVal val="#ppt_h"/>
                                          </p:val>
                                        </p:tav>
                                      </p:tavLst>
                                    </p:anim>
                                    <p:anim calcmode="lin" valueType="num">
                                      <p:cBhvr>
                                        <p:cTn id="33" dur="400" fill="hold"/>
                                        <p:tgtEl>
                                          <p:spTgt spid="25607"/>
                                        </p:tgtEl>
                                        <p:attrNameLst>
                                          <p:attrName>style.rotation</p:attrName>
                                        </p:attrNameLst>
                                      </p:cBhvr>
                                      <p:tavLst>
                                        <p:tav tm="0">
                                          <p:val>
                                            <p:fltVal val="90"/>
                                          </p:val>
                                        </p:tav>
                                        <p:tav tm="100000">
                                          <p:val>
                                            <p:fltVal val="0"/>
                                          </p:val>
                                        </p:tav>
                                      </p:tavLst>
                                    </p:anim>
                                    <p:animEffect transition="in" filter="fade">
                                      <p:cBhvr>
                                        <p:cTn id="34" dur="400"/>
                                        <p:tgtEl>
                                          <p:spTgt spid="25607"/>
                                        </p:tgtEl>
                                      </p:cBhvr>
                                    </p:animEffect>
                                  </p:childTnLst>
                                </p:cTn>
                              </p:par>
                              <p:par>
                                <p:cTn id="35" presetID="31" presetClass="entr" presetSubtype="0" fill="hold" nodeType="withEffect">
                                  <p:stCondLst>
                                    <p:cond delay="0"/>
                                  </p:stCondLst>
                                  <p:childTnLst>
                                    <p:set>
                                      <p:cBhvr>
                                        <p:cTn id="36" dur="1" fill="hold">
                                          <p:stCondLst>
                                            <p:cond delay="0"/>
                                          </p:stCondLst>
                                        </p:cTn>
                                        <p:tgtEl>
                                          <p:spTgt spid="25608"/>
                                        </p:tgtEl>
                                        <p:attrNameLst>
                                          <p:attrName>style.visibility</p:attrName>
                                        </p:attrNameLst>
                                      </p:cBhvr>
                                      <p:to>
                                        <p:strVal val="visible"/>
                                      </p:to>
                                    </p:set>
                                    <p:anim calcmode="lin" valueType="num">
                                      <p:cBhvr>
                                        <p:cTn id="37" dur="400" fill="hold"/>
                                        <p:tgtEl>
                                          <p:spTgt spid="25608"/>
                                        </p:tgtEl>
                                        <p:attrNameLst>
                                          <p:attrName>ppt_w</p:attrName>
                                        </p:attrNameLst>
                                      </p:cBhvr>
                                      <p:tavLst>
                                        <p:tav tm="0">
                                          <p:val>
                                            <p:fltVal val="0"/>
                                          </p:val>
                                        </p:tav>
                                        <p:tav tm="100000">
                                          <p:val>
                                            <p:strVal val="#ppt_w"/>
                                          </p:val>
                                        </p:tav>
                                      </p:tavLst>
                                    </p:anim>
                                    <p:anim calcmode="lin" valueType="num">
                                      <p:cBhvr>
                                        <p:cTn id="38" dur="400" fill="hold"/>
                                        <p:tgtEl>
                                          <p:spTgt spid="25608"/>
                                        </p:tgtEl>
                                        <p:attrNameLst>
                                          <p:attrName>ppt_h</p:attrName>
                                        </p:attrNameLst>
                                      </p:cBhvr>
                                      <p:tavLst>
                                        <p:tav tm="0">
                                          <p:val>
                                            <p:fltVal val="0"/>
                                          </p:val>
                                        </p:tav>
                                        <p:tav tm="100000">
                                          <p:val>
                                            <p:strVal val="#ppt_h"/>
                                          </p:val>
                                        </p:tav>
                                      </p:tavLst>
                                    </p:anim>
                                    <p:anim calcmode="lin" valueType="num">
                                      <p:cBhvr>
                                        <p:cTn id="39" dur="400" fill="hold"/>
                                        <p:tgtEl>
                                          <p:spTgt spid="25608"/>
                                        </p:tgtEl>
                                        <p:attrNameLst>
                                          <p:attrName>style.rotation</p:attrName>
                                        </p:attrNameLst>
                                      </p:cBhvr>
                                      <p:tavLst>
                                        <p:tav tm="0">
                                          <p:val>
                                            <p:fltVal val="90"/>
                                          </p:val>
                                        </p:tav>
                                        <p:tav tm="100000">
                                          <p:val>
                                            <p:fltVal val="0"/>
                                          </p:val>
                                        </p:tav>
                                      </p:tavLst>
                                    </p:anim>
                                    <p:animEffect transition="in" filter="fade">
                                      <p:cBhvr>
                                        <p:cTn id="40" dur="400"/>
                                        <p:tgtEl>
                                          <p:spTgt spid="25608"/>
                                        </p:tgtEl>
                                      </p:cBhvr>
                                    </p:animEffect>
                                  </p:childTnLst>
                                </p:cTn>
                              </p:par>
                              <p:par>
                                <p:cTn id="41" presetID="31" presetClass="entr" presetSubtype="0" fill="hold" nodeType="withEffect">
                                  <p:stCondLst>
                                    <p:cond delay="0"/>
                                  </p:stCondLst>
                                  <p:childTnLst>
                                    <p:set>
                                      <p:cBhvr>
                                        <p:cTn id="42" dur="1" fill="hold">
                                          <p:stCondLst>
                                            <p:cond delay="0"/>
                                          </p:stCondLst>
                                        </p:cTn>
                                        <p:tgtEl>
                                          <p:spTgt spid="25609"/>
                                        </p:tgtEl>
                                        <p:attrNameLst>
                                          <p:attrName>style.visibility</p:attrName>
                                        </p:attrNameLst>
                                      </p:cBhvr>
                                      <p:to>
                                        <p:strVal val="visible"/>
                                      </p:to>
                                    </p:set>
                                    <p:anim calcmode="lin" valueType="num">
                                      <p:cBhvr>
                                        <p:cTn id="43" dur="400" fill="hold"/>
                                        <p:tgtEl>
                                          <p:spTgt spid="25609"/>
                                        </p:tgtEl>
                                        <p:attrNameLst>
                                          <p:attrName>ppt_w</p:attrName>
                                        </p:attrNameLst>
                                      </p:cBhvr>
                                      <p:tavLst>
                                        <p:tav tm="0">
                                          <p:val>
                                            <p:fltVal val="0"/>
                                          </p:val>
                                        </p:tav>
                                        <p:tav tm="100000">
                                          <p:val>
                                            <p:strVal val="#ppt_w"/>
                                          </p:val>
                                        </p:tav>
                                      </p:tavLst>
                                    </p:anim>
                                    <p:anim calcmode="lin" valueType="num">
                                      <p:cBhvr>
                                        <p:cTn id="44" dur="400" fill="hold"/>
                                        <p:tgtEl>
                                          <p:spTgt spid="25609"/>
                                        </p:tgtEl>
                                        <p:attrNameLst>
                                          <p:attrName>ppt_h</p:attrName>
                                        </p:attrNameLst>
                                      </p:cBhvr>
                                      <p:tavLst>
                                        <p:tav tm="0">
                                          <p:val>
                                            <p:fltVal val="0"/>
                                          </p:val>
                                        </p:tav>
                                        <p:tav tm="100000">
                                          <p:val>
                                            <p:strVal val="#ppt_h"/>
                                          </p:val>
                                        </p:tav>
                                      </p:tavLst>
                                    </p:anim>
                                    <p:anim calcmode="lin" valueType="num">
                                      <p:cBhvr>
                                        <p:cTn id="45" dur="400" fill="hold"/>
                                        <p:tgtEl>
                                          <p:spTgt spid="25609"/>
                                        </p:tgtEl>
                                        <p:attrNameLst>
                                          <p:attrName>style.rotation</p:attrName>
                                        </p:attrNameLst>
                                      </p:cBhvr>
                                      <p:tavLst>
                                        <p:tav tm="0">
                                          <p:val>
                                            <p:fltVal val="90"/>
                                          </p:val>
                                        </p:tav>
                                        <p:tav tm="100000">
                                          <p:val>
                                            <p:fltVal val="0"/>
                                          </p:val>
                                        </p:tav>
                                      </p:tavLst>
                                    </p:anim>
                                    <p:animEffect transition="in" filter="fade">
                                      <p:cBhvr>
                                        <p:cTn id="46" dur="400"/>
                                        <p:tgtEl>
                                          <p:spTgt spid="25609"/>
                                        </p:tgtEl>
                                      </p:cBhvr>
                                    </p:animEffect>
                                  </p:childTnLst>
                                </p:cTn>
                              </p:par>
                              <p:par>
                                <p:cTn id="47" presetID="31" presetClass="entr" presetSubtype="0" fill="hold" nodeType="withEffect">
                                  <p:stCondLst>
                                    <p:cond delay="0"/>
                                  </p:stCondLst>
                                  <p:childTnLst>
                                    <p:set>
                                      <p:cBhvr>
                                        <p:cTn id="48" dur="1" fill="hold">
                                          <p:stCondLst>
                                            <p:cond delay="0"/>
                                          </p:stCondLst>
                                        </p:cTn>
                                        <p:tgtEl>
                                          <p:spTgt spid="25610"/>
                                        </p:tgtEl>
                                        <p:attrNameLst>
                                          <p:attrName>style.visibility</p:attrName>
                                        </p:attrNameLst>
                                      </p:cBhvr>
                                      <p:to>
                                        <p:strVal val="visible"/>
                                      </p:to>
                                    </p:set>
                                    <p:anim calcmode="lin" valueType="num">
                                      <p:cBhvr>
                                        <p:cTn id="49" dur="400" fill="hold"/>
                                        <p:tgtEl>
                                          <p:spTgt spid="25610"/>
                                        </p:tgtEl>
                                        <p:attrNameLst>
                                          <p:attrName>ppt_w</p:attrName>
                                        </p:attrNameLst>
                                      </p:cBhvr>
                                      <p:tavLst>
                                        <p:tav tm="0">
                                          <p:val>
                                            <p:fltVal val="0"/>
                                          </p:val>
                                        </p:tav>
                                        <p:tav tm="100000">
                                          <p:val>
                                            <p:strVal val="#ppt_w"/>
                                          </p:val>
                                        </p:tav>
                                      </p:tavLst>
                                    </p:anim>
                                    <p:anim calcmode="lin" valueType="num">
                                      <p:cBhvr>
                                        <p:cTn id="50" dur="400" fill="hold"/>
                                        <p:tgtEl>
                                          <p:spTgt spid="25610"/>
                                        </p:tgtEl>
                                        <p:attrNameLst>
                                          <p:attrName>ppt_h</p:attrName>
                                        </p:attrNameLst>
                                      </p:cBhvr>
                                      <p:tavLst>
                                        <p:tav tm="0">
                                          <p:val>
                                            <p:fltVal val="0"/>
                                          </p:val>
                                        </p:tav>
                                        <p:tav tm="100000">
                                          <p:val>
                                            <p:strVal val="#ppt_h"/>
                                          </p:val>
                                        </p:tav>
                                      </p:tavLst>
                                    </p:anim>
                                    <p:anim calcmode="lin" valueType="num">
                                      <p:cBhvr>
                                        <p:cTn id="51" dur="400" fill="hold"/>
                                        <p:tgtEl>
                                          <p:spTgt spid="25610"/>
                                        </p:tgtEl>
                                        <p:attrNameLst>
                                          <p:attrName>style.rotation</p:attrName>
                                        </p:attrNameLst>
                                      </p:cBhvr>
                                      <p:tavLst>
                                        <p:tav tm="0">
                                          <p:val>
                                            <p:fltVal val="90"/>
                                          </p:val>
                                        </p:tav>
                                        <p:tav tm="100000">
                                          <p:val>
                                            <p:fltVal val="0"/>
                                          </p:val>
                                        </p:tav>
                                      </p:tavLst>
                                    </p:anim>
                                    <p:animEffect transition="in" filter="fade">
                                      <p:cBhvr>
                                        <p:cTn id="52" dur="400"/>
                                        <p:tgtEl>
                                          <p:spTgt spid="25610"/>
                                        </p:tgtEl>
                                      </p:cBhvr>
                                    </p:animEffect>
                                  </p:childTnLst>
                                </p:cTn>
                              </p:par>
                              <p:par>
                                <p:cTn id="53" presetID="31" presetClass="entr" presetSubtype="0" fill="hold" nodeType="withEffect">
                                  <p:stCondLst>
                                    <p:cond delay="0"/>
                                  </p:stCondLst>
                                  <p:childTnLst>
                                    <p:set>
                                      <p:cBhvr>
                                        <p:cTn id="54" dur="1" fill="hold">
                                          <p:stCondLst>
                                            <p:cond delay="0"/>
                                          </p:stCondLst>
                                        </p:cTn>
                                        <p:tgtEl>
                                          <p:spTgt spid="25611"/>
                                        </p:tgtEl>
                                        <p:attrNameLst>
                                          <p:attrName>style.visibility</p:attrName>
                                        </p:attrNameLst>
                                      </p:cBhvr>
                                      <p:to>
                                        <p:strVal val="visible"/>
                                      </p:to>
                                    </p:set>
                                    <p:anim calcmode="lin" valueType="num">
                                      <p:cBhvr>
                                        <p:cTn id="55" dur="400" fill="hold"/>
                                        <p:tgtEl>
                                          <p:spTgt spid="25611"/>
                                        </p:tgtEl>
                                        <p:attrNameLst>
                                          <p:attrName>ppt_w</p:attrName>
                                        </p:attrNameLst>
                                      </p:cBhvr>
                                      <p:tavLst>
                                        <p:tav tm="0">
                                          <p:val>
                                            <p:fltVal val="0"/>
                                          </p:val>
                                        </p:tav>
                                        <p:tav tm="100000">
                                          <p:val>
                                            <p:strVal val="#ppt_w"/>
                                          </p:val>
                                        </p:tav>
                                      </p:tavLst>
                                    </p:anim>
                                    <p:anim calcmode="lin" valueType="num">
                                      <p:cBhvr>
                                        <p:cTn id="56" dur="400" fill="hold"/>
                                        <p:tgtEl>
                                          <p:spTgt spid="25611"/>
                                        </p:tgtEl>
                                        <p:attrNameLst>
                                          <p:attrName>ppt_h</p:attrName>
                                        </p:attrNameLst>
                                      </p:cBhvr>
                                      <p:tavLst>
                                        <p:tav tm="0">
                                          <p:val>
                                            <p:fltVal val="0"/>
                                          </p:val>
                                        </p:tav>
                                        <p:tav tm="100000">
                                          <p:val>
                                            <p:strVal val="#ppt_h"/>
                                          </p:val>
                                        </p:tav>
                                      </p:tavLst>
                                    </p:anim>
                                    <p:anim calcmode="lin" valueType="num">
                                      <p:cBhvr>
                                        <p:cTn id="57" dur="400" fill="hold"/>
                                        <p:tgtEl>
                                          <p:spTgt spid="25611"/>
                                        </p:tgtEl>
                                        <p:attrNameLst>
                                          <p:attrName>style.rotation</p:attrName>
                                        </p:attrNameLst>
                                      </p:cBhvr>
                                      <p:tavLst>
                                        <p:tav tm="0">
                                          <p:val>
                                            <p:fltVal val="90"/>
                                          </p:val>
                                        </p:tav>
                                        <p:tav tm="100000">
                                          <p:val>
                                            <p:fltVal val="0"/>
                                          </p:val>
                                        </p:tav>
                                      </p:tavLst>
                                    </p:anim>
                                    <p:animEffect transition="in" filter="fade">
                                      <p:cBhvr>
                                        <p:cTn id="58" dur="400"/>
                                        <p:tgtEl>
                                          <p:spTgt spid="25611"/>
                                        </p:tgtEl>
                                      </p:cBhvr>
                                    </p:animEffect>
                                  </p:childTnLst>
                                </p:cTn>
                              </p:par>
                              <p:par>
                                <p:cTn id="59" presetID="31" presetClass="entr" presetSubtype="0" fill="hold" nodeType="withEffect">
                                  <p:stCondLst>
                                    <p:cond delay="0"/>
                                  </p:stCondLst>
                                  <p:childTnLst>
                                    <p:set>
                                      <p:cBhvr>
                                        <p:cTn id="60" dur="1" fill="hold">
                                          <p:stCondLst>
                                            <p:cond delay="0"/>
                                          </p:stCondLst>
                                        </p:cTn>
                                        <p:tgtEl>
                                          <p:spTgt spid="25612"/>
                                        </p:tgtEl>
                                        <p:attrNameLst>
                                          <p:attrName>style.visibility</p:attrName>
                                        </p:attrNameLst>
                                      </p:cBhvr>
                                      <p:to>
                                        <p:strVal val="visible"/>
                                      </p:to>
                                    </p:set>
                                    <p:anim calcmode="lin" valueType="num">
                                      <p:cBhvr>
                                        <p:cTn id="61" dur="400" fill="hold"/>
                                        <p:tgtEl>
                                          <p:spTgt spid="25612"/>
                                        </p:tgtEl>
                                        <p:attrNameLst>
                                          <p:attrName>ppt_w</p:attrName>
                                        </p:attrNameLst>
                                      </p:cBhvr>
                                      <p:tavLst>
                                        <p:tav tm="0">
                                          <p:val>
                                            <p:fltVal val="0"/>
                                          </p:val>
                                        </p:tav>
                                        <p:tav tm="100000">
                                          <p:val>
                                            <p:strVal val="#ppt_w"/>
                                          </p:val>
                                        </p:tav>
                                      </p:tavLst>
                                    </p:anim>
                                    <p:anim calcmode="lin" valueType="num">
                                      <p:cBhvr>
                                        <p:cTn id="62" dur="400" fill="hold"/>
                                        <p:tgtEl>
                                          <p:spTgt spid="25612"/>
                                        </p:tgtEl>
                                        <p:attrNameLst>
                                          <p:attrName>ppt_h</p:attrName>
                                        </p:attrNameLst>
                                      </p:cBhvr>
                                      <p:tavLst>
                                        <p:tav tm="0">
                                          <p:val>
                                            <p:fltVal val="0"/>
                                          </p:val>
                                        </p:tav>
                                        <p:tav tm="100000">
                                          <p:val>
                                            <p:strVal val="#ppt_h"/>
                                          </p:val>
                                        </p:tav>
                                      </p:tavLst>
                                    </p:anim>
                                    <p:anim calcmode="lin" valueType="num">
                                      <p:cBhvr>
                                        <p:cTn id="63" dur="400" fill="hold"/>
                                        <p:tgtEl>
                                          <p:spTgt spid="25612"/>
                                        </p:tgtEl>
                                        <p:attrNameLst>
                                          <p:attrName>style.rotation</p:attrName>
                                        </p:attrNameLst>
                                      </p:cBhvr>
                                      <p:tavLst>
                                        <p:tav tm="0">
                                          <p:val>
                                            <p:fltVal val="90"/>
                                          </p:val>
                                        </p:tav>
                                        <p:tav tm="100000">
                                          <p:val>
                                            <p:fltVal val="0"/>
                                          </p:val>
                                        </p:tav>
                                      </p:tavLst>
                                    </p:anim>
                                    <p:animEffect transition="in" filter="fade">
                                      <p:cBhvr>
                                        <p:cTn id="64" dur="400"/>
                                        <p:tgtEl>
                                          <p:spTgt spid="25612"/>
                                        </p:tgtEl>
                                      </p:cBhvr>
                                    </p:animEffect>
                                  </p:childTnLst>
                                </p:cTn>
                              </p:par>
                              <p:par>
                                <p:cTn id="65" presetID="31" presetClass="entr" presetSubtype="0" fill="hold" nodeType="withEffect">
                                  <p:stCondLst>
                                    <p:cond delay="0"/>
                                  </p:stCondLst>
                                  <p:childTnLst>
                                    <p:set>
                                      <p:cBhvr>
                                        <p:cTn id="66" dur="1" fill="hold">
                                          <p:stCondLst>
                                            <p:cond delay="0"/>
                                          </p:stCondLst>
                                        </p:cTn>
                                        <p:tgtEl>
                                          <p:spTgt spid="25613"/>
                                        </p:tgtEl>
                                        <p:attrNameLst>
                                          <p:attrName>style.visibility</p:attrName>
                                        </p:attrNameLst>
                                      </p:cBhvr>
                                      <p:to>
                                        <p:strVal val="visible"/>
                                      </p:to>
                                    </p:set>
                                    <p:anim calcmode="lin" valueType="num">
                                      <p:cBhvr>
                                        <p:cTn id="67" dur="400" fill="hold"/>
                                        <p:tgtEl>
                                          <p:spTgt spid="25613"/>
                                        </p:tgtEl>
                                        <p:attrNameLst>
                                          <p:attrName>ppt_w</p:attrName>
                                        </p:attrNameLst>
                                      </p:cBhvr>
                                      <p:tavLst>
                                        <p:tav tm="0">
                                          <p:val>
                                            <p:fltVal val="0"/>
                                          </p:val>
                                        </p:tav>
                                        <p:tav tm="100000">
                                          <p:val>
                                            <p:strVal val="#ppt_w"/>
                                          </p:val>
                                        </p:tav>
                                      </p:tavLst>
                                    </p:anim>
                                    <p:anim calcmode="lin" valueType="num">
                                      <p:cBhvr>
                                        <p:cTn id="68" dur="400" fill="hold"/>
                                        <p:tgtEl>
                                          <p:spTgt spid="25613"/>
                                        </p:tgtEl>
                                        <p:attrNameLst>
                                          <p:attrName>ppt_h</p:attrName>
                                        </p:attrNameLst>
                                      </p:cBhvr>
                                      <p:tavLst>
                                        <p:tav tm="0">
                                          <p:val>
                                            <p:fltVal val="0"/>
                                          </p:val>
                                        </p:tav>
                                        <p:tav tm="100000">
                                          <p:val>
                                            <p:strVal val="#ppt_h"/>
                                          </p:val>
                                        </p:tav>
                                      </p:tavLst>
                                    </p:anim>
                                    <p:anim calcmode="lin" valueType="num">
                                      <p:cBhvr>
                                        <p:cTn id="69" dur="400" fill="hold"/>
                                        <p:tgtEl>
                                          <p:spTgt spid="25613"/>
                                        </p:tgtEl>
                                        <p:attrNameLst>
                                          <p:attrName>style.rotation</p:attrName>
                                        </p:attrNameLst>
                                      </p:cBhvr>
                                      <p:tavLst>
                                        <p:tav tm="0">
                                          <p:val>
                                            <p:fltVal val="90"/>
                                          </p:val>
                                        </p:tav>
                                        <p:tav tm="100000">
                                          <p:val>
                                            <p:fltVal val="0"/>
                                          </p:val>
                                        </p:tav>
                                      </p:tavLst>
                                    </p:anim>
                                    <p:animEffect transition="in" filter="fade">
                                      <p:cBhvr>
                                        <p:cTn id="70" dur="400"/>
                                        <p:tgtEl>
                                          <p:spTgt spid="25613"/>
                                        </p:tgtEl>
                                      </p:cBhvr>
                                    </p:animEffect>
                                  </p:childTnLst>
                                </p:cTn>
                              </p:par>
                              <p:par>
                                <p:cTn id="71" presetID="31" presetClass="entr" presetSubtype="0" fill="hold" nodeType="withEffect">
                                  <p:stCondLst>
                                    <p:cond delay="0"/>
                                  </p:stCondLst>
                                  <p:childTnLst>
                                    <p:set>
                                      <p:cBhvr>
                                        <p:cTn id="72" dur="1" fill="hold">
                                          <p:stCondLst>
                                            <p:cond delay="0"/>
                                          </p:stCondLst>
                                        </p:cTn>
                                        <p:tgtEl>
                                          <p:spTgt spid="25614"/>
                                        </p:tgtEl>
                                        <p:attrNameLst>
                                          <p:attrName>style.visibility</p:attrName>
                                        </p:attrNameLst>
                                      </p:cBhvr>
                                      <p:to>
                                        <p:strVal val="visible"/>
                                      </p:to>
                                    </p:set>
                                    <p:anim calcmode="lin" valueType="num">
                                      <p:cBhvr>
                                        <p:cTn id="73" dur="400" fill="hold"/>
                                        <p:tgtEl>
                                          <p:spTgt spid="25614"/>
                                        </p:tgtEl>
                                        <p:attrNameLst>
                                          <p:attrName>ppt_w</p:attrName>
                                        </p:attrNameLst>
                                      </p:cBhvr>
                                      <p:tavLst>
                                        <p:tav tm="0">
                                          <p:val>
                                            <p:fltVal val="0"/>
                                          </p:val>
                                        </p:tav>
                                        <p:tav tm="100000">
                                          <p:val>
                                            <p:strVal val="#ppt_w"/>
                                          </p:val>
                                        </p:tav>
                                      </p:tavLst>
                                    </p:anim>
                                    <p:anim calcmode="lin" valueType="num">
                                      <p:cBhvr>
                                        <p:cTn id="74" dur="400" fill="hold"/>
                                        <p:tgtEl>
                                          <p:spTgt spid="25614"/>
                                        </p:tgtEl>
                                        <p:attrNameLst>
                                          <p:attrName>ppt_h</p:attrName>
                                        </p:attrNameLst>
                                      </p:cBhvr>
                                      <p:tavLst>
                                        <p:tav tm="0">
                                          <p:val>
                                            <p:fltVal val="0"/>
                                          </p:val>
                                        </p:tav>
                                        <p:tav tm="100000">
                                          <p:val>
                                            <p:strVal val="#ppt_h"/>
                                          </p:val>
                                        </p:tav>
                                      </p:tavLst>
                                    </p:anim>
                                    <p:anim calcmode="lin" valueType="num">
                                      <p:cBhvr>
                                        <p:cTn id="75" dur="400" fill="hold"/>
                                        <p:tgtEl>
                                          <p:spTgt spid="25614"/>
                                        </p:tgtEl>
                                        <p:attrNameLst>
                                          <p:attrName>style.rotation</p:attrName>
                                        </p:attrNameLst>
                                      </p:cBhvr>
                                      <p:tavLst>
                                        <p:tav tm="0">
                                          <p:val>
                                            <p:fltVal val="90"/>
                                          </p:val>
                                        </p:tav>
                                        <p:tav tm="100000">
                                          <p:val>
                                            <p:fltVal val="0"/>
                                          </p:val>
                                        </p:tav>
                                      </p:tavLst>
                                    </p:anim>
                                    <p:animEffect transition="in" filter="fade">
                                      <p:cBhvr>
                                        <p:cTn id="76" dur="400"/>
                                        <p:tgtEl>
                                          <p:spTgt spid="25614"/>
                                        </p:tgtEl>
                                      </p:cBhvr>
                                    </p:animEffect>
                                  </p:childTnLst>
                                </p:cTn>
                              </p:par>
                              <p:par>
                                <p:cTn id="77" presetID="31" presetClass="entr" presetSubtype="0" fill="hold" nodeType="withEffect">
                                  <p:stCondLst>
                                    <p:cond delay="0"/>
                                  </p:stCondLst>
                                  <p:childTnLst>
                                    <p:set>
                                      <p:cBhvr>
                                        <p:cTn id="78" dur="1" fill="hold">
                                          <p:stCondLst>
                                            <p:cond delay="0"/>
                                          </p:stCondLst>
                                        </p:cTn>
                                        <p:tgtEl>
                                          <p:spTgt spid="25615"/>
                                        </p:tgtEl>
                                        <p:attrNameLst>
                                          <p:attrName>style.visibility</p:attrName>
                                        </p:attrNameLst>
                                      </p:cBhvr>
                                      <p:to>
                                        <p:strVal val="visible"/>
                                      </p:to>
                                    </p:set>
                                    <p:anim calcmode="lin" valueType="num">
                                      <p:cBhvr>
                                        <p:cTn id="79" dur="400" fill="hold"/>
                                        <p:tgtEl>
                                          <p:spTgt spid="25615"/>
                                        </p:tgtEl>
                                        <p:attrNameLst>
                                          <p:attrName>ppt_w</p:attrName>
                                        </p:attrNameLst>
                                      </p:cBhvr>
                                      <p:tavLst>
                                        <p:tav tm="0">
                                          <p:val>
                                            <p:fltVal val="0"/>
                                          </p:val>
                                        </p:tav>
                                        <p:tav tm="100000">
                                          <p:val>
                                            <p:strVal val="#ppt_w"/>
                                          </p:val>
                                        </p:tav>
                                      </p:tavLst>
                                    </p:anim>
                                    <p:anim calcmode="lin" valueType="num">
                                      <p:cBhvr>
                                        <p:cTn id="80" dur="400" fill="hold"/>
                                        <p:tgtEl>
                                          <p:spTgt spid="25615"/>
                                        </p:tgtEl>
                                        <p:attrNameLst>
                                          <p:attrName>ppt_h</p:attrName>
                                        </p:attrNameLst>
                                      </p:cBhvr>
                                      <p:tavLst>
                                        <p:tav tm="0">
                                          <p:val>
                                            <p:fltVal val="0"/>
                                          </p:val>
                                        </p:tav>
                                        <p:tav tm="100000">
                                          <p:val>
                                            <p:strVal val="#ppt_h"/>
                                          </p:val>
                                        </p:tav>
                                      </p:tavLst>
                                    </p:anim>
                                    <p:anim calcmode="lin" valueType="num">
                                      <p:cBhvr>
                                        <p:cTn id="81" dur="400" fill="hold"/>
                                        <p:tgtEl>
                                          <p:spTgt spid="25615"/>
                                        </p:tgtEl>
                                        <p:attrNameLst>
                                          <p:attrName>style.rotation</p:attrName>
                                        </p:attrNameLst>
                                      </p:cBhvr>
                                      <p:tavLst>
                                        <p:tav tm="0">
                                          <p:val>
                                            <p:fltVal val="90"/>
                                          </p:val>
                                        </p:tav>
                                        <p:tav tm="100000">
                                          <p:val>
                                            <p:fltVal val="0"/>
                                          </p:val>
                                        </p:tav>
                                      </p:tavLst>
                                    </p:anim>
                                    <p:animEffect transition="in" filter="fade">
                                      <p:cBhvr>
                                        <p:cTn id="82" dur="400"/>
                                        <p:tgtEl>
                                          <p:spTgt spid="25615"/>
                                        </p:tgtEl>
                                      </p:cBhvr>
                                    </p:animEffect>
                                  </p:childTnLst>
                                </p:cTn>
                              </p:par>
                              <p:par>
                                <p:cTn id="83" presetID="31" presetClass="entr" presetSubtype="0" fill="hold" nodeType="withEffect">
                                  <p:stCondLst>
                                    <p:cond delay="0"/>
                                  </p:stCondLst>
                                  <p:childTnLst>
                                    <p:set>
                                      <p:cBhvr>
                                        <p:cTn id="84" dur="1" fill="hold">
                                          <p:stCondLst>
                                            <p:cond delay="0"/>
                                          </p:stCondLst>
                                        </p:cTn>
                                        <p:tgtEl>
                                          <p:spTgt spid="25616"/>
                                        </p:tgtEl>
                                        <p:attrNameLst>
                                          <p:attrName>style.visibility</p:attrName>
                                        </p:attrNameLst>
                                      </p:cBhvr>
                                      <p:to>
                                        <p:strVal val="visible"/>
                                      </p:to>
                                    </p:set>
                                    <p:anim calcmode="lin" valueType="num">
                                      <p:cBhvr>
                                        <p:cTn id="85" dur="400" fill="hold"/>
                                        <p:tgtEl>
                                          <p:spTgt spid="25616"/>
                                        </p:tgtEl>
                                        <p:attrNameLst>
                                          <p:attrName>ppt_w</p:attrName>
                                        </p:attrNameLst>
                                      </p:cBhvr>
                                      <p:tavLst>
                                        <p:tav tm="0">
                                          <p:val>
                                            <p:fltVal val="0"/>
                                          </p:val>
                                        </p:tav>
                                        <p:tav tm="100000">
                                          <p:val>
                                            <p:strVal val="#ppt_w"/>
                                          </p:val>
                                        </p:tav>
                                      </p:tavLst>
                                    </p:anim>
                                    <p:anim calcmode="lin" valueType="num">
                                      <p:cBhvr>
                                        <p:cTn id="86" dur="400" fill="hold"/>
                                        <p:tgtEl>
                                          <p:spTgt spid="25616"/>
                                        </p:tgtEl>
                                        <p:attrNameLst>
                                          <p:attrName>ppt_h</p:attrName>
                                        </p:attrNameLst>
                                      </p:cBhvr>
                                      <p:tavLst>
                                        <p:tav tm="0">
                                          <p:val>
                                            <p:fltVal val="0"/>
                                          </p:val>
                                        </p:tav>
                                        <p:tav tm="100000">
                                          <p:val>
                                            <p:strVal val="#ppt_h"/>
                                          </p:val>
                                        </p:tav>
                                      </p:tavLst>
                                    </p:anim>
                                    <p:anim calcmode="lin" valueType="num">
                                      <p:cBhvr>
                                        <p:cTn id="87" dur="400" fill="hold"/>
                                        <p:tgtEl>
                                          <p:spTgt spid="25616"/>
                                        </p:tgtEl>
                                        <p:attrNameLst>
                                          <p:attrName>style.rotation</p:attrName>
                                        </p:attrNameLst>
                                      </p:cBhvr>
                                      <p:tavLst>
                                        <p:tav tm="0">
                                          <p:val>
                                            <p:fltVal val="90"/>
                                          </p:val>
                                        </p:tav>
                                        <p:tav tm="100000">
                                          <p:val>
                                            <p:fltVal val="0"/>
                                          </p:val>
                                        </p:tav>
                                      </p:tavLst>
                                    </p:anim>
                                    <p:animEffect transition="in" filter="fade">
                                      <p:cBhvr>
                                        <p:cTn id="88" dur="400"/>
                                        <p:tgtEl>
                                          <p:spTgt spid="25616"/>
                                        </p:tgtEl>
                                      </p:cBhvr>
                                    </p:animEffect>
                                  </p:childTnLst>
                                </p:cTn>
                              </p:par>
                              <p:par>
                                <p:cTn id="89" presetID="31" presetClass="entr" presetSubtype="0" fill="hold" nodeType="withEffect">
                                  <p:stCondLst>
                                    <p:cond delay="0"/>
                                  </p:stCondLst>
                                  <p:childTnLst>
                                    <p:set>
                                      <p:cBhvr>
                                        <p:cTn id="90" dur="1" fill="hold">
                                          <p:stCondLst>
                                            <p:cond delay="0"/>
                                          </p:stCondLst>
                                        </p:cTn>
                                        <p:tgtEl>
                                          <p:spTgt spid="25617"/>
                                        </p:tgtEl>
                                        <p:attrNameLst>
                                          <p:attrName>style.visibility</p:attrName>
                                        </p:attrNameLst>
                                      </p:cBhvr>
                                      <p:to>
                                        <p:strVal val="visible"/>
                                      </p:to>
                                    </p:set>
                                    <p:anim calcmode="lin" valueType="num">
                                      <p:cBhvr>
                                        <p:cTn id="91" dur="400" fill="hold"/>
                                        <p:tgtEl>
                                          <p:spTgt spid="25617"/>
                                        </p:tgtEl>
                                        <p:attrNameLst>
                                          <p:attrName>ppt_w</p:attrName>
                                        </p:attrNameLst>
                                      </p:cBhvr>
                                      <p:tavLst>
                                        <p:tav tm="0">
                                          <p:val>
                                            <p:fltVal val="0"/>
                                          </p:val>
                                        </p:tav>
                                        <p:tav tm="100000">
                                          <p:val>
                                            <p:strVal val="#ppt_w"/>
                                          </p:val>
                                        </p:tav>
                                      </p:tavLst>
                                    </p:anim>
                                    <p:anim calcmode="lin" valueType="num">
                                      <p:cBhvr>
                                        <p:cTn id="92" dur="400" fill="hold"/>
                                        <p:tgtEl>
                                          <p:spTgt spid="25617"/>
                                        </p:tgtEl>
                                        <p:attrNameLst>
                                          <p:attrName>ppt_h</p:attrName>
                                        </p:attrNameLst>
                                      </p:cBhvr>
                                      <p:tavLst>
                                        <p:tav tm="0">
                                          <p:val>
                                            <p:fltVal val="0"/>
                                          </p:val>
                                        </p:tav>
                                        <p:tav tm="100000">
                                          <p:val>
                                            <p:strVal val="#ppt_h"/>
                                          </p:val>
                                        </p:tav>
                                      </p:tavLst>
                                    </p:anim>
                                    <p:anim calcmode="lin" valueType="num">
                                      <p:cBhvr>
                                        <p:cTn id="93" dur="400" fill="hold"/>
                                        <p:tgtEl>
                                          <p:spTgt spid="25617"/>
                                        </p:tgtEl>
                                        <p:attrNameLst>
                                          <p:attrName>style.rotation</p:attrName>
                                        </p:attrNameLst>
                                      </p:cBhvr>
                                      <p:tavLst>
                                        <p:tav tm="0">
                                          <p:val>
                                            <p:fltVal val="90"/>
                                          </p:val>
                                        </p:tav>
                                        <p:tav tm="100000">
                                          <p:val>
                                            <p:fltVal val="0"/>
                                          </p:val>
                                        </p:tav>
                                      </p:tavLst>
                                    </p:anim>
                                    <p:animEffect transition="in" filter="fade">
                                      <p:cBhvr>
                                        <p:cTn id="94" dur="400"/>
                                        <p:tgtEl>
                                          <p:spTgt spid="25617"/>
                                        </p:tgtEl>
                                      </p:cBhvr>
                                    </p:animEffect>
                                  </p:childTnLst>
                                </p:cTn>
                              </p:par>
                              <p:par>
                                <p:cTn id="95" presetID="31" presetClass="entr" presetSubtype="0" fill="hold" nodeType="withEffect">
                                  <p:stCondLst>
                                    <p:cond delay="0"/>
                                  </p:stCondLst>
                                  <p:childTnLst>
                                    <p:set>
                                      <p:cBhvr>
                                        <p:cTn id="96" dur="1" fill="hold">
                                          <p:stCondLst>
                                            <p:cond delay="0"/>
                                          </p:stCondLst>
                                        </p:cTn>
                                        <p:tgtEl>
                                          <p:spTgt spid="25618"/>
                                        </p:tgtEl>
                                        <p:attrNameLst>
                                          <p:attrName>style.visibility</p:attrName>
                                        </p:attrNameLst>
                                      </p:cBhvr>
                                      <p:to>
                                        <p:strVal val="visible"/>
                                      </p:to>
                                    </p:set>
                                    <p:anim calcmode="lin" valueType="num">
                                      <p:cBhvr>
                                        <p:cTn id="97" dur="400" fill="hold"/>
                                        <p:tgtEl>
                                          <p:spTgt spid="25618"/>
                                        </p:tgtEl>
                                        <p:attrNameLst>
                                          <p:attrName>ppt_w</p:attrName>
                                        </p:attrNameLst>
                                      </p:cBhvr>
                                      <p:tavLst>
                                        <p:tav tm="0">
                                          <p:val>
                                            <p:fltVal val="0"/>
                                          </p:val>
                                        </p:tav>
                                        <p:tav tm="100000">
                                          <p:val>
                                            <p:strVal val="#ppt_w"/>
                                          </p:val>
                                        </p:tav>
                                      </p:tavLst>
                                    </p:anim>
                                    <p:anim calcmode="lin" valueType="num">
                                      <p:cBhvr>
                                        <p:cTn id="98" dur="400" fill="hold"/>
                                        <p:tgtEl>
                                          <p:spTgt spid="25618"/>
                                        </p:tgtEl>
                                        <p:attrNameLst>
                                          <p:attrName>ppt_h</p:attrName>
                                        </p:attrNameLst>
                                      </p:cBhvr>
                                      <p:tavLst>
                                        <p:tav tm="0">
                                          <p:val>
                                            <p:fltVal val="0"/>
                                          </p:val>
                                        </p:tav>
                                        <p:tav tm="100000">
                                          <p:val>
                                            <p:strVal val="#ppt_h"/>
                                          </p:val>
                                        </p:tav>
                                      </p:tavLst>
                                    </p:anim>
                                    <p:anim calcmode="lin" valueType="num">
                                      <p:cBhvr>
                                        <p:cTn id="99" dur="400" fill="hold"/>
                                        <p:tgtEl>
                                          <p:spTgt spid="25618"/>
                                        </p:tgtEl>
                                        <p:attrNameLst>
                                          <p:attrName>style.rotation</p:attrName>
                                        </p:attrNameLst>
                                      </p:cBhvr>
                                      <p:tavLst>
                                        <p:tav tm="0">
                                          <p:val>
                                            <p:fltVal val="90"/>
                                          </p:val>
                                        </p:tav>
                                        <p:tav tm="100000">
                                          <p:val>
                                            <p:fltVal val="0"/>
                                          </p:val>
                                        </p:tav>
                                      </p:tavLst>
                                    </p:anim>
                                    <p:animEffect transition="in" filter="fade">
                                      <p:cBhvr>
                                        <p:cTn id="100" dur="400"/>
                                        <p:tgtEl>
                                          <p:spTgt spid="25618"/>
                                        </p:tgtEl>
                                      </p:cBhvr>
                                    </p:animEffect>
                                  </p:childTnLst>
                                </p:cTn>
                              </p:par>
                              <p:par>
                                <p:cTn id="101" presetID="31" presetClass="entr" presetSubtype="0" fill="hold" nodeType="withEffect">
                                  <p:stCondLst>
                                    <p:cond delay="0"/>
                                  </p:stCondLst>
                                  <p:childTnLst>
                                    <p:set>
                                      <p:cBhvr>
                                        <p:cTn id="102" dur="1" fill="hold">
                                          <p:stCondLst>
                                            <p:cond delay="0"/>
                                          </p:stCondLst>
                                        </p:cTn>
                                        <p:tgtEl>
                                          <p:spTgt spid="25619"/>
                                        </p:tgtEl>
                                        <p:attrNameLst>
                                          <p:attrName>style.visibility</p:attrName>
                                        </p:attrNameLst>
                                      </p:cBhvr>
                                      <p:to>
                                        <p:strVal val="visible"/>
                                      </p:to>
                                    </p:set>
                                    <p:anim calcmode="lin" valueType="num">
                                      <p:cBhvr>
                                        <p:cTn id="103" dur="400" fill="hold"/>
                                        <p:tgtEl>
                                          <p:spTgt spid="25619"/>
                                        </p:tgtEl>
                                        <p:attrNameLst>
                                          <p:attrName>ppt_w</p:attrName>
                                        </p:attrNameLst>
                                      </p:cBhvr>
                                      <p:tavLst>
                                        <p:tav tm="0">
                                          <p:val>
                                            <p:fltVal val="0"/>
                                          </p:val>
                                        </p:tav>
                                        <p:tav tm="100000">
                                          <p:val>
                                            <p:strVal val="#ppt_w"/>
                                          </p:val>
                                        </p:tav>
                                      </p:tavLst>
                                    </p:anim>
                                    <p:anim calcmode="lin" valueType="num">
                                      <p:cBhvr>
                                        <p:cTn id="104" dur="400" fill="hold"/>
                                        <p:tgtEl>
                                          <p:spTgt spid="25619"/>
                                        </p:tgtEl>
                                        <p:attrNameLst>
                                          <p:attrName>ppt_h</p:attrName>
                                        </p:attrNameLst>
                                      </p:cBhvr>
                                      <p:tavLst>
                                        <p:tav tm="0">
                                          <p:val>
                                            <p:fltVal val="0"/>
                                          </p:val>
                                        </p:tav>
                                        <p:tav tm="100000">
                                          <p:val>
                                            <p:strVal val="#ppt_h"/>
                                          </p:val>
                                        </p:tav>
                                      </p:tavLst>
                                    </p:anim>
                                    <p:anim calcmode="lin" valueType="num">
                                      <p:cBhvr>
                                        <p:cTn id="105" dur="400" fill="hold"/>
                                        <p:tgtEl>
                                          <p:spTgt spid="25619"/>
                                        </p:tgtEl>
                                        <p:attrNameLst>
                                          <p:attrName>style.rotation</p:attrName>
                                        </p:attrNameLst>
                                      </p:cBhvr>
                                      <p:tavLst>
                                        <p:tav tm="0">
                                          <p:val>
                                            <p:fltVal val="90"/>
                                          </p:val>
                                        </p:tav>
                                        <p:tav tm="100000">
                                          <p:val>
                                            <p:fltVal val="0"/>
                                          </p:val>
                                        </p:tav>
                                      </p:tavLst>
                                    </p:anim>
                                    <p:animEffect transition="in" filter="fade">
                                      <p:cBhvr>
                                        <p:cTn id="106" dur="400"/>
                                        <p:tgtEl>
                                          <p:spTgt spid="25619"/>
                                        </p:tgtEl>
                                      </p:cBhvr>
                                    </p:animEffect>
                                  </p:childTnLst>
                                </p:cTn>
                              </p:par>
                              <p:par>
                                <p:cTn id="107" presetID="31" presetClass="entr" presetSubtype="0" fill="hold" nodeType="withEffect">
                                  <p:stCondLst>
                                    <p:cond delay="0"/>
                                  </p:stCondLst>
                                  <p:childTnLst>
                                    <p:set>
                                      <p:cBhvr>
                                        <p:cTn id="108" dur="1" fill="hold">
                                          <p:stCondLst>
                                            <p:cond delay="0"/>
                                          </p:stCondLst>
                                        </p:cTn>
                                        <p:tgtEl>
                                          <p:spTgt spid="25620"/>
                                        </p:tgtEl>
                                        <p:attrNameLst>
                                          <p:attrName>style.visibility</p:attrName>
                                        </p:attrNameLst>
                                      </p:cBhvr>
                                      <p:to>
                                        <p:strVal val="visible"/>
                                      </p:to>
                                    </p:set>
                                    <p:anim calcmode="lin" valueType="num">
                                      <p:cBhvr>
                                        <p:cTn id="109" dur="400" fill="hold"/>
                                        <p:tgtEl>
                                          <p:spTgt spid="25620"/>
                                        </p:tgtEl>
                                        <p:attrNameLst>
                                          <p:attrName>ppt_w</p:attrName>
                                        </p:attrNameLst>
                                      </p:cBhvr>
                                      <p:tavLst>
                                        <p:tav tm="0">
                                          <p:val>
                                            <p:fltVal val="0"/>
                                          </p:val>
                                        </p:tav>
                                        <p:tav tm="100000">
                                          <p:val>
                                            <p:strVal val="#ppt_w"/>
                                          </p:val>
                                        </p:tav>
                                      </p:tavLst>
                                    </p:anim>
                                    <p:anim calcmode="lin" valueType="num">
                                      <p:cBhvr>
                                        <p:cTn id="110" dur="400" fill="hold"/>
                                        <p:tgtEl>
                                          <p:spTgt spid="25620"/>
                                        </p:tgtEl>
                                        <p:attrNameLst>
                                          <p:attrName>ppt_h</p:attrName>
                                        </p:attrNameLst>
                                      </p:cBhvr>
                                      <p:tavLst>
                                        <p:tav tm="0">
                                          <p:val>
                                            <p:fltVal val="0"/>
                                          </p:val>
                                        </p:tav>
                                        <p:tav tm="100000">
                                          <p:val>
                                            <p:strVal val="#ppt_h"/>
                                          </p:val>
                                        </p:tav>
                                      </p:tavLst>
                                    </p:anim>
                                    <p:anim calcmode="lin" valueType="num">
                                      <p:cBhvr>
                                        <p:cTn id="111" dur="400" fill="hold"/>
                                        <p:tgtEl>
                                          <p:spTgt spid="25620"/>
                                        </p:tgtEl>
                                        <p:attrNameLst>
                                          <p:attrName>style.rotation</p:attrName>
                                        </p:attrNameLst>
                                      </p:cBhvr>
                                      <p:tavLst>
                                        <p:tav tm="0">
                                          <p:val>
                                            <p:fltVal val="90"/>
                                          </p:val>
                                        </p:tav>
                                        <p:tav tm="100000">
                                          <p:val>
                                            <p:fltVal val="0"/>
                                          </p:val>
                                        </p:tav>
                                      </p:tavLst>
                                    </p:anim>
                                    <p:animEffect transition="in" filter="fade">
                                      <p:cBhvr>
                                        <p:cTn id="112" dur="400"/>
                                        <p:tgtEl>
                                          <p:spTgt spid="25620"/>
                                        </p:tgtEl>
                                      </p:cBhvr>
                                    </p:animEffect>
                                  </p:childTnLst>
                                </p:cTn>
                              </p:par>
                              <p:par>
                                <p:cTn id="113" presetID="31" presetClass="entr" presetSubtype="0" fill="hold" nodeType="withEffect">
                                  <p:stCondLst>
                                    <p:cond delay="0"/>
                                  </p:stCondLst>
                                  <p:childTnLst>
                                    <p:set>
                                      <p:cBhvr>
                                        <p:cTn id="114" dur="1" fill="hold">
                                          <p:stCondLst>
                                            <p:cond delay="0"/>
                                          </p:stCondLst>
                                        </p:cTn>
                                        <p:tgtEl>
                                          <p:spTgt spid="25621"/>
                                        </p:tgtEl>
                                        <p:attrNameLst>
                                          <p:attrName>style.visibility</p:attrName>
                                        </p:attrNameLst>
                                      </p:cBhvr>
                                      <p:to>
                                        <p:strVal val="visible"/>
                                      </p:to>
                                    </p:set>
                                    <p:anim calcmode="lin" valueType="num">
                                      <p:cBhvr>
                                        <p:cTn id="115" dur="400" fill="hold"/>
                                        <p:tgtEl>
                                          <p:spTgt spid="25621"/>
                                        </p:tgtEl>
                                        <p:attrNameLst>
                                          <p:attrName>ppt_w</p:attrName>
                                        </p:attrNameLst>
                                      </p:cBhvr>
                                      <p:tavLst>
                                        <p:tav tm="0">
                                          <p:val>
                                            <p:fltVal val="0"/>
                                          </p:val>
                                        </p:tav>
                                        <p:tav tm="100000">
                                          <p:val>
                                            <p:strVal val="#ppt_w"/>
                                          </p:val>
                                        </p:tav>
                                      </p:tavLst>
                                    </p:anim>
                                    <p:anim calcmode="lin" valueType="num">
                                      <p:cBhvr>
                                        <p:cTn id="116" dur="400" fill="hold"/>
                                        <p:tgtEl>
                                          <p:spTgt spid="25621"/>
                                        </p:tgtEl>
                                        <p:attrNameLst>
                                          <p:attrName>ppt_h</p:attrName>
                                        </p:attrNameLst>
                                      </p:cBhvr>
                                      <p:tavLst>
                                        <p:tav tm="0">
                                          <p:val>
                                            <p:fltVal val="0"/>
                                          </p:val>
                                        </p:tav>
                                        <p:tav tm="100000">
                                          <p:val>
                                            <p:strVal val="#ppt_h"/>
                                          </p:val>
                                        </p:tav>
                                      </p:tavLst>
                                    </p:anim>
                                    <p:anim calcmode="lin" valueType="num">
                                      <p:cBhvr>
                                        <p:cTn id="117" dur="400" fill="hold"/>
                                        <p:tgtEl>
                                          <p:spTgt spid="25621"/>
                                        </p:tgtEl>
                                        <p:attrNameLst>
                                          <p:attrName>style.rotation</p:attrName>
                                        </p:attrNameLst>
                                      </p:cBhvr>
                                      <p:tavLst>
                                        <p:tav tm="0">
                                          <p:val>
                                            <p:fltVal val="90"/>
                                          </p:val>
                                        </p:tav>
                                        <p:tav tm="100000">
                                          <p:val>
                                            <p:fltVal val="0"/>
                                          </p:val>
                                        </p:tav>
                                      </p:tavLst>
                                    </p:anim>
                                    <p:animEffect transition="in" filter="fade">
                                      <p:cBhvr>
                                        <p:cTn id="118" dur="400"/>
                                        <p:tgtEl>
                                          <p:spTgt spid="25621"/>
                                        </p:tgtEl>
                                      </p:cBhvr>
                                    </p:animEffect>
                                  </p:childTnLst>
                                </p:cTn>
                              </p:par>
                              <p:par>
                                <p:cTn id="119" presetID="31" presetClass="entr" presetSubtype="0" fill="hold" nodeType="withEffect">
                                  <p:stCondLst>
                                    <p:cond delay="0"/>
                                  </p:stCondLst>
                                  <p:childTnLst>
                                    <p:set>
                                      <p:cBhvr>
                                        <p:cTn id="120" dur="1" fill="hold">
                                          <p:stCondLst>
                                            <p:cond delay="0"/>
                                          </p:stCondLst>
                                        </p:cTn>
                                        <p:tgtEl>
                                          <p:spTgt spid="25622"/>
                                        </p:tgtEl>
                                        <p:attrNameLst>
                                          <p:attrName>style.visibility</p:attrName>
                                        </p:attrNameLst>
                                      </p:cBhvr>
                                      <p:to>
                                        <p:strVal val="visible"/>
                                      </p:to>
                                    </p:set>
                                    <p:anim calcmode="lin" valueType="num">
                                      <p:cBhvr>
                                        <p:cTn id="121" dur="400" fill="hold"/>
                                        <p:tgtEl>
                                          <p:spTgt spid="25622"/>
                                        </p:tgtEl>
                                        <p:attrNameLst>
                                          <p:attrName>ppt_w</p:attrName>
                                        </p:attrNameLst>
                                      </p:cBhvr>
                                      <p:tavLst>
                                        <p:tav tm="0">
                                          <p:val>
                                            <p:fltVal val="0"/>
                                          </p:val>
                                        </p:tav>
                                        <p:tav tm="100000">
                                          <p:val>
                                            <p:strVal val="#ppt_w"/>
                                          </p:val>
                                        </p:tav>
                                      </p:tavLst>
                                    </p:anim>
                                    <p:anim calcmode="lin" valueType="num">
                                      <p:cBhvr>
                                        <p:cTn id="122" dur="400" fill="hold"/>
                                        <p:tgtEl>
                                          <p:spTgt spid="25622"/>
                                        </p:tgtEl>
                                        <p:attrNameLst>
                                          <p:attrName>ppt_h</p:attrName>
                                        </p:attrNameLst>
                                      </p:cBhvr>
                                      <p:tavLst>
                                        <p:tav tm="0">
                                          <p:val>
                                            <p:fltVal val="0"/>
                                          </p:val>
                                        </p:tav>
                                        <p:tav tm="100000">
                                          <p:val>
                                            <p:strVal val="#ppt_h"/>
                                          </p:val>
                                        </p:tav>
                                      </p:tavLst>
                                    </p:anim>
                                    <p:anim calcmode="lin" valueType="num">
                                      <p:cBhvr>
                                        <p:cTn id="123" dur="400" fill="hold"/>
                                        <p:tgtEl>
                                          <p:spTgt spid="25622"/>
                                        </p:tgtEl>
                                        <p:attrNameLst>
                                          <p:attrName>style.rotation</p:attrName>
                                        </p:attrNameLst>
                                      </p:cBhvr>
                                      <p:tavLst>
                                        <p:tav tm="0">
                                          <p:val>
                                            <p:fltVal val="90"/>
                                          </p:val>
                                        </p:tav>
                                        <p:tav tm="100000">
                                          <p:val>
                                            <p:fltVal val="0"/>
                                          </p:val>
                                        </p:tav>
                                      </p:tavLst>
                                    </p:anim>
                                    <p:animEffect transition="in" filter="fade">
                                      <p:cBhvr>
                                        <p:cTn id="124" dur="400"/>
                                        <p:tgtEl>
                                          <p:spTgt spid="25622"/>
                                        </p:tgtEl>
                                      </p:cBhvr>
                                    </p:animEffect>
                                  </p:childTnLst>
                                </p:cTn>
                              </p:par>
                              <p:par>
                                <p:cTn id="125" presetID="31" presetClass="entr" presetSubtype="0" fill="hold" nodeType="withEffect">
                                  <p:stCondLst>
                                    <p:cond delay="0"/>
                                  </p:stCondLst>
                                  <p:childTnLst>
                                    <p:set>
                                      <p:cBhvr>
                                        <p:cTn id="126" dur="1" fill="hold">
                                          <p:stCondLst>
                                            <p:cond delay="0"/>
                                          </p:stCondLst>
                                        </p:cTn>
                                        <p:tgtEl>
                                          <p:spTgt spid="25623"/>
                                        </p:tgtEl>
                                        <p:attrNameLst>
                                          <p:attrName>style.visibility</p:attrName>
                                        </p:attrNameLst>
                                      </p:cBhvr>
                                      <p:to>
                                        <p:strVal val="visible"/>
                                      </p:to>
                                    </p:set>
                                    <p:anim calcmode="lin" valueType="num">
                                      <p:cBhvr>
                                        <p:cTn id="127" dur="400" fill="hold"/>
                                        <p:tgtEl>
                                          <p:spTgt spid="25623"/>
                                        </p:tgtEl>
                                        <p:attrNameLst>
                                          <p:attrName>ppt_w</p:attrName>
                                        </p:attrNameLst>
                                      </p:cBhvr>
                                      <p:tavLst>
                                        <p:tav tm="0">
                                          <p:val>
                                            <p:fltVal val="0"/>
                                          </p:val>
                                        </p:tav>
                                        <p:tav tm="100000">
                                          <p:val>
                                            <p:strVal val="#ppt_w"/>
                                          </p:val>
                                        </p:tav>
                                      </p:tavLst>
                                    </p:anim>
                                    <p:anim calcmode="lin" valueType="num">
                                      <p:cBhvr>
                                        <p:cTn id="128" dur="400" fill="hold"/>
                                        <p:tgtEl>
                                          <p:spTgt spid="25623"/>
                                        </p:tgtEl>
                                        <p:attrNameLst>
                                          <p:attrName>ppt_h</p:attrName>
                                        </p:attrNameLst>
                                      </p:cBhvr>
                                      <p:tavLst>
                                        <p:tav tm="0">
                                          <p:val>
                                            <p:fltVal val="0"/>
                                          </p:val>
                                        </p:tav>
                                        <p:tav tm="100000">
                                          <p:val>
                                            <p:strVal val="#ppt_h"/>
                                          </p:val>
                                        </p:tav>
                                      </p:tavLst>
                                    </p:anim>
                                    <p:anim calcmode="lin" valueType="num">
                                      <p:cBhvr>
                                        <p:cTn id="129" dur="400" fill="hold"/>
                                        <p:tgtEl>
                                          <p:spTgt spid="25623"/>
                                        </p:tgtEl>
                                        <p:attrNameLst>
                                          <p:attrName>style.rotation</p:attrName>
                                        </p:attrNameLst>
                                      </p:cBhvr>
                                      <p:tavLst>
                                        <p:tav tm="0">
                                          <p:val>
                                            <p:fltVal val="90"/>
                                          </p:val>
                                        </p:tav>
                                        <p:tav tm="100000">
                                          <p:val>
                                            <p:fltVal val="0"/>
                                          </p:val>
                                        </p:tav>
                                      </p:tavLst>
                                    </p:anim>
                                    <p:animEffect transition="in" filter="fade">
                                      <p:cBhvr>
                                        <p:cTn id="130" dur="400"/>
                                        <p:tgtEl>
                                          <p:spTgt spid="25623"/>
                                        </p:tgtEl>
                                      </p:cBhvr>
                                    </p:animEffect>
                                  </p:childTnLst>
                                </p:cTn>
                              </p:par>
                              <p:par>
                                <p:cTn id="131" presetID="31" presetClass="entr" presetSubtype="0" fill="hold" nodeType="withEffect">
                                  <p:stCondLst>
                                    <p:cond delay="0"/>
                                  </p:stCondLst>
                                  <p:childTnLst>
                                    <p:set>
                                      <p:cBhvr>
                                        <p:cTn id="132" dur="1" fill="hold">
                                          <p:stCondLst>
                                            <p:cond delay="0"/>
                                          </p:stCondLst>
                                        </p:cTn>
                                        <p:tgtEl>
                                          <p:spTgt spid="25624"/>
                                        </p:tgtEl>
                                        <p:attrNameLst>
                                          <p:attrName>style.visibility</p:attrName>
                                        </p:attrNameLst>
                                      </p:cBhvr>
                                      <p:to>
                                        <p:strVal val="visible"/>
                                      </p:to>
                                    </p:set>
                                    <p:anim calcmode="lin" valueType="num">
                                      <p:cBhvr>
                                        <p:cTn id="133" dur="400" fill="hold"/>
                                        <p:tgtEl>
                                          <p:spTgt spid="25624"/>
                                        </p:tgtEl>
                                        <p:attrNameLst>
                                          <p:attrName>ppt_w</p:attrName>
                                        </p:attrNameLst>
                                      </p:cBhvr>
                                      <p:tavLst>
                                        <p:tav tm="0">
                                          <p:val>
                                            <p:fltVal val="0"/>
                                          </p:val>
                                        </p:tav>
                                        <p:tav tm="100000">
                                          <p:val>
                                            <p:strVal val="#ppt_w"/>
                                          </p:val>
                                        </p:tav>
                                      </p:tavLst>
                                    </p:anim>
                                    <p:anim calcmode="lin" valueType="num">
                                      <p:cBhvr>
                                        <p:cTn id="134" dur="400" fill="hold"/>
                                        <p:tgtEl>
                                          <p:spTgt spid="25624"/>
                                        </p:tgtEl>
                                        <p:attrNameLst>
                                          <p:attrName>ppt_h</p:attrName>
                                        </p:attrNameLst>
                                      </p:cBhvr>
                                      <p:tavLst>
                                        <p:tav tm="0">
                                          <p:val>
                                            <p:fltVal val="0"/>
                                          </p:val>
                                        </p:tav>
                                        <p:tav tm="100000">
                                          <p:val>
                                            <p:strVal val="#ppt_h"/>
                                          </p:val>
                                        </p:tav>
                                      </p:tavLst>
                                    </p:anim>
                                    <p:anim calcmode="lin" valueType="num">
                                      <p:cBhvr>
                                        <p:cTn id="135" dur="400" fill="hold"/>
                                        <p:tgtEl>
                                          <p:spTgt spid="25624"/>
                                        </p:tgtEl>
                                        <p:attrNameLst>
                                          <p:attrName>style.rotation</p:attrName>
                                        </p:attrNameLst>
                                      </p:cBhvr>
                                      <p:tavLst>
                                        <p:tav tm="0">
                                          <p:val>
                                            <p:fltVal val="90"/>
                                          </p:val>
                                        </p:tav>
                                        <p:tav tm="100000">
                                          <p:val>
                                            <p:fltVal val="0"/>
                                          </p:val>
                                        </p:tav>
                                      </p:tavLst>
                                    </p:anim>
                                    <p:animEffect transition="in" filter="fade">
                                      <p:cBhvr>
                                        <p:cTn id="136" dur="400"/>
                                        <p:tgtEl>
                                          <p:spTgt spid="25624"/>
                                        </p:tgtEl>
                                      </p:cBhvr>
                                    </p:animEffect>
                                  </p:childTnLst>
                                </p:cTn>
                              </p:par>
                              <p:par>
                                <p:cTn id="137" presetID="31" presetClass="entr" presetSubtype="0" fill="hold" nodeType="withEffect">
                                  <p:stCondLst>
                                    <p:cond delay="0"/>
                                  </p:stCondLst>
                                  <p:childTnLst>
                                    <p:set>
                                      <p:cBhvr>
                                        <p:cTn id="138" dur="1" fill="hold">
                                          <p:stCondLst>
                                            <p:cond delay="0"/>
                                          </p:stCondLst>
                                        </p:cTn>
                                        <p:tgtEl>
                                          <p:spTgt spid="25625"/>
                                        </p:tgtEl>
                                        <p:attrNameLst>
                                          <p:attrName>style.visibility</p:attrName>
                                        </p:attrNameLst>
                                      </p:cBhvr>
                                      <p:to>
                                        <p:strVal val="visible"/>
                                      </p:to>
                                    </p:set>
                                    <p:anim calcmode="lin" valueType="num">
                                      <p:cBhvr>
                                        <p:cTn id="139" dur="400" fill="hold"/>
                                        <p:tgtEl>
                                          <p:spTgt spid="25625"/>
                                        </p:tgtEl>
                                        <p:attrNameLst>
                                          <p:attrName>ppt_w</p:attrName>
                                        </p:attrNameLst>
                                      </p:cBhvr>
                                      <p:tavLst>
                                        <p:tav tm="0">
                                          <p:val>
                                            <p:fltVal val="0"/>
                                          </p:val>
                                        </p:tav>
                                        <p:tav tm="100000">
                                          <p:val>
                                            <p:strVal val="#ppt_w"/>
                                          </p:val>
                                        </p:tav>
                                      </p:tavLst>
                                    </p:anim>
                                    <p:anim calcmode="lin" valueType="num">
                                      <p:cBhvr>
                                        <p:cTn id="140" dur="400" fill="hold"/>
                                        <p:tgtEl>
                                          <p:spTgt spid="25625"/>
                                        </p:tgtEl>
                                        <p:attrNameLst>
                                          <p:attrName>ppt_h</p:attrName>
                                        </p:attrNameLst>
                                      </p:cBhvr>
                                      <p:tavLst>
                                        <p:tav tm="0">
                                          <p:val>
                                            <p:fltVal val="0"/>
                                          </p:val>
                                        </p:tav>
                                        <p:tav tm="100000">
                                          <p:val>
                                            <p:strVal val="#ppt_h"/>
                                          </p:val>
                                        </p:tav>
                                      </p:tavLst>
                                    </p:anim>
                                    <p:anim calcmode="lin" valueType="num">
                                      <p:cBhvr>
                                        <p:cTn id="141" dur="400" fill="hold"/>
                                        <p:tgtEl>
                                          <p:spTgt spid="25625"/>
                                        </p:tgtEl>
                                        <p:attrNameLst>
                                          <p:attrName>style.rotation</p:attrName>
                                        </p:attrNameLst>
                                      </p:cBhvr>
                                      <p:tavLst>
                                        <p:tav tm="0">
                                          <p:val>
                                            <p:fltVal val="90"/>
                                          </p:val>
                                        </p:tav>
                                        <p:tav tm="100000">
                                          <p:val>
                                            <p:fltVal val="0"/>
                                          </p:val>
                                        </p:tav>
                                      </p:tavLst>
                                    </p:anim>
                                    <p:animEffect transition="in" filter="fade">
                                      <p:cBhvr>
                                        <p:cTn id="142" dur="400"/>
                                        <p:tgtEl>
                                          <p:spTgt spid="25625"/>
                                        </p:tgtEl>
                                      </p:cBhvr>
                                    </p:animEffect>
                                  </p:childTnLst>
                                </p:cTn>
                              </p:par>
                              <p:par>
                                <p:cTn id="143" presetID="31" presetClass="entr" presetSubtype="0" fill="hold" nodeType="withEffect">
                                  <p:stCondLst>
                                    <p:cond delay="0"/>
                                  </p:stCondLst>
                                  <p:childTnLst>
                                    <p:set>
                                      <p:cBhvr>
                                        <p:cTn id="144" dur="1" fill="hold">
                                          <p:stCondLst>
                                            <p:cond delay="0"/>
                                          </p:stCondLst>
                                        </p:cTn>
                                        <p:tgtEl>
                                          <p:spTgt spid="25626"/>
                                        </p:tgtEl>
                                        <p:attrNameLst>
                                          <p:attrName>style.visibility</p:attrName>
                                        </p:attrNameLst>
                                      </p:cBhvr>
                                      <p:to>
                                        <p:strVal val="visible"/>
                                      </p:to>
                                    </p:set>
                                    <p:anim calcmode="lin" valueType="num">
                                      <p:cBhvr>
                                        <p:cTn id="145" dur="400" fill="hold"/>
                                        <p:tgtEl>
                                          <p:spTgt spid="25626"/>
                                        </p:tgtEl>
                                        <p:attrNameLst>
                                          <p:attrName>ppt_w</p:attrName>
                                        </p:attrNameLst>
                                      </p:cBhvr>
                                      <p:tavLst>
                                        <p:tav tm="0">
                                          <p:val>
                                            <p:fltVal val="0"/>
                                          </p:val>
                                        </p:tav>
                                        <p:tav tm="100000">
                                          <p:val>
                                            <p:strVal val="#ppt_w"/>
                                          </p:val>
                                        </p:tav>
                                      </p:tavLst>
                                    </p:anim>
                                    <p:anim calcmode="lin" valueType="num">
                                      <p:cBhvr>
                                        <p:cTn id="146" dur="400" fill="hold"/>
                                        <p:tgtEl>
                                          <p:spTgt spid="25626"/>
                                        </p:tgtEl>
                                        <p:attrNameLst>
                                          <p:attrName>ppt_h</p:attrName>
                                        </p:attrNameLst>
                                      </p:cBhvr>
                                      <p:tavLst>
                                        <p:tav tm="0">
                                          <p:val>
                                            <p:fltVal val="0"/>
                                          </p:val>
                                        </p:tav>
                                        <p:tav tm="100000">
                                          <p:val>
                                            <p:strVal val="#ppt_h"/>
                                          </p:val>
                                        </p:tav>
                                      </p:tavLst>
                                    </p:anim>
                                    <p:anim calcmode="lin" valueType="num">
                                      <p:cBhvr>
                                        <p:cTn id="147" dur="400" fill="hold"/>
                                        <p:tgtEl>
                                          <p:spTgt spid="25626"/>
                                        </p:tgtEl>
                                        <p:attrNameLst>
                                          <p:attrName>style.rotation</p:attrName>
                                        </p:attrNameLst>
                                      </p:cBhvr>
                                      <p:tavLst>
                                        <p:tav tm="0">
                                          <p:val>
                                            <p:fltVal val="90"/>
                                          </p:val>
                                        </p:tav>
                                        <p:tav tm="100000">
                                          <p:val>
                                            <p:fltVal val="0"/>
                                          </p:val>
                                        </p:tav>
                                      </p:tavLst>
                                    </p:anim>
                                    <p:animEffect transition="in" filter="fade">
                                      <p:cBhvr>
                                        <p:cTn id="148" dur="400"/>
                                        <p:tgtEl>
                                          <p:spTgt spid="25626"/>
                                        </p:tgtEl>
                                      </p:cBhvr>
                                    </p:animEffect>
                                  </p:childTnLst>
                                </p:cTn>
                              </p:par>
                              <p:par>
                                <p:cTn id="149" presetID="31" presetClass="entr" presetSubtype="0" fill="hold" nodeType="withEffect">
                                  <p:stCondLst>
                                    <p:cond delay="0"/>
                                  </p:stCondLst>
                                  <p:childTnLst>
                                    <p:set>
                                      <p:cBhvr>
                                        <p:cTn id="150" dur="1" fill="hold">
                                          <p:stCondLst>
                                            <p:cond delay="0"/>
                                          </p:stCondLst>
                                        </p:cTn>
                                        <p:tgtEl>
                                          <p:spTgt spid="25627"/>
                                        </p:tgtEl>
                                        <p:attrNameLst>
                                          <p:attrName>style.visibility</p:attrName>
                                        </p:attrNameLst>
                                      </p:cBhvr>
                                      <p:to>
                                        <p:strVal val="visible"/>
                                      </p:to>
                                    </p:set>
                                    <p:anim calcmode="lin" valueType="num">
                                      <p:cBhvr>
                                        <p:cTn id="151" dur="400" fill="hold"/>
                                        <p:tgtEl>
                                          <p:spTgt spid="25627"/>
                                        </p:tgtEl>
                                        <p:attrNameLst>
                                          <p:attrName>ppt_w</p:attrName>
                                        </p:attrNameLst>
                                      </p:cBhvr>
                                      <p:tavLst>
                                        <p:tav tm="0">
                                          <p:val>
                                            <p:fltVal val="0"/>
                                          </p:val>
                                        </p:tav>
                                        <p:tav tm="100000">
                                          <p:val>
                                            <p:strVal val="#ppt_w"/>
                                          </p:val>
                                        </p:tav>
                                      </p:tavLst>
                                    </p:anim>
                                    <p:anim calcmode="lin" valueType="num">
                                      <p:cBhvr>
                                        <p:cTn id="152" dur="400" fill="hold"/>
                                        <p:tgtEl>
                                          <p:spTgt spid="25627"/>
                                        </p:tgtEl>
                                        <p:attrNameLst>
                                          <p:attrName>ppt_h</p:attrName>
                                        </p:attrNameLst>
                                      </p:cBhvr>
                                      <p:tavLst>
                                        <p:tav tm="0">
                                          <p:val>
                                            <p:fltVal val="0"/>
                                          </p:val>
                                        </p:tav>
                                        <p:tav tm="100000">
                                          <p:val>
                                            <p:strVal val="#ppt_h"/>
                                          </p:val>
                                        </p:tav>
                                      </p:tavLst>
                                    </p:anim>
                                    <p:anim calcmode="lin" valueType="num">
                                      <p:cBhvr>
                                        <p:cTn id="153" dur="400" fill="hold"/>
                                        <p:tgtEl>
                                          <p:spTgt spid="25627"/>
                                        </p:tgtEl>
                                        <p:attrNameLst>
                                          <p:attrName>style.rotation</p:attrName>
                                        </p:attrNameLst>
                                      </p:cBhvr>
                                      <p:tavLst>
                                        <p:tav tm="0">
                                          <p:val>
                                            <p:fltVal val="90"/>
                                          </p:val>
                                        </p:tav>
                                        <p:tav tm="100000">
                                          <p:val>
                                            <p:fltVal val="0"/>
                                          </p:val>
                                        </p:tav>
                                      </p:tavLst>
                                    </p:anim>
                                    <p:animEffect transition="in" filter="fade">
                                      <p:cBhvr>
                                        <p:cTn id="154" dur="400"/>
                                        <p:tgtEl>
                                          <p:spTgt spid="25627"/>
                                        </p:tgtEl>
                                      </p:cBhvr>
                                    </p:animEffect>
                                  </p:childTnLst>
                                </p:cTn>
                              </p:par>
                              <p:par>
                                <p:cTn id="155" presetID="31" presetClass="entr" presetSubtype="0" fill="hold" nodeType="withEffect">
                                  <p:stCondLst>
                                    <p:cond delay="0"/>
                                  </p:stCondLst>
                                  <p:childTnLst>
                                    <p:set>
                                      <p:cBhvr>
                                        <p:cTn id="156" dur="1" fill="hold">
                                          <p:stCondLst>
                                            <p:cond delay="0"/>
                                          </p:stCondLst>
                                        </p:cTn>
                                        <p:tgtEl>
                                          <p:spTgt spid="25628"/>
                                        </p:tgtEl>
                                        <p:attrNameLst>
                                          <p:attrName>style.visibility</p:attrName>
                                        </p:attrNameLst>
                                      </p:cBhvr>
                                      <p:to>
                                        <p:strVal val="visible"/>
                                      </p:to>
                                    </p:set>
                                    <p:anim calcmode="lin" valueType="num">
                                      <p:cBhvr>
                                        <p:cTn id="157" dur="400" fill="hold"/>
                                        <p:tgtEl>
                                          <p:spTgt spid="25628"/>
                                        </p:tgtEl>
                                        <p:attrNameLst>
                                          <p:attrName>ppt_w</p:attrName>
                                        </p:attrNameLst>
                                      </p:cBhvr>
                                      <p:tavLst>
                                        <p:tav tm="0">
                                          <p:val>
                                            <p:fltVal val="0"/>
                                          </p:val>
                                        </p:tav>
                                        <p:tav tm="100000">
                                          <p:val>
                                            <p:strVal val="#ppt_w"/>
                                          </p:val>
                                        </p:tav>
                                      </p:tavLst>
                                    </p:anim>
                                    <p:anim calcmode="lin" valueType="num">
                                      <p:cBhvr>
                                        <p:cTn id="158" dur="400" fill="hold"/>
                                        <p:tgtEl>
                                          <p:spTgt spid="25628"/>
                                        </p:tgtEl>
                                        <p:attrNameLst>
                                          <p:attrName>ppt_h</p:attrName>
                                        </p:attrNameLst>
                                      </p:cBhvr>
                                      <p:tavLst>
                                        <p:tav tm="0">
                                          <p:val>
                                            <p:fltVal val="0"/>
                                          </p:val>
                                        </p:tav>
                                        <p:tav tm="100000">
                                          <p:val>
                                            <p:strVal val="#ppt_h"/>
                                          </p:val>
                                        </p:tav>
                                      </p:tavLst>
                                    </p:anim>
                                    <p:anim calcmode="lin" valueType="num">
                                      <p:cBhvr>
                                        <p:cTn id="159" dur="400" fill="hold"/>
                                        <p:tgtEl>
                                          <p:spTgt spid="25628"/>
                                        </p:tgtEl>
                                        <p:attrNameLst>
                                          <p:attrName>style.rotation</p:attrName>
                                        </p:attrNameLst>
                                      </p:cBhvr>
                                      <p:tavLst>
                                        <p:tav tm="0">
                                          <p:val>
                                            <p:fltVal val="90"/>
                                          </p:val>
                                        </p:tav>
                                        <p:tav tm="100000">
                                          <p:val>
                                            <p:fltVal val="0"/>
                                          </p:val>
                                        </p:tav>
                                      </p:tavLst>
                                    </p:anim>
                                    <p:animEffect transition="in" filter="fade">
                                      <p:cBhvr>
                                        <p:cTn id="160" dur="400"/>
                                        <p:tgtEl>
                                          <p:spTgt spid="25628"/>
                                        </p:tgtEl>
                                      </p:cBhvr>
                                    </p:animEffect>
                                  </p:childTnLst>
                                </p:cTn>
                              </p:par>
                              <p:par>
                                <p:cTn id="161" presetID="31" presetClass="entr" presetSubtype="0" fill="hold" nodeType="withEffect">
                                  <p:stCondLst>
                                    <p:cond delay="0"/>
                                  </p:stCondLst>
                                  <p:childTnLst>
                                    <p:set>
                                      <p:cBhvr>
                                        <p:cTn id="162" dur="1" fill="hold">
                                          <p:stCondLst>
                                            <p:cond delay="0"/>
                                          </p:stCondLst>
                                        </p:cTn>
                                        <p:tgtEl>
                                          <p:spTgt spid="25629"/>
                                        </p:tgtEl>
                                        <p:attrNameLst>
                                          <p:attrName>style.visibility</p:attrName>
                                        </p:attrNameLst>
                                      </p:cBhvr>
                                      <p:to>
                                        <p:strVal val="visible"/>
                                      </p:to>
                                    </p:set>
                                    <p:anim calcmode="lin" valueType="num">
                                      <p:cBhvr>
                                        <p:cTn id="163" dur="400" fill="hold"/>
                                        <p:tgtEl>
                                          <p:spTgt spid="25629"/>
                                        </p:tgtEl>
                                        <p:attrNameLst>
                                          <p:attrName>ppt_w</p:attrName>
                                        </p:attrNameLst>
                                      </p:cBhvr>
                                      <p:tavLst>
                                        <p:tav tm="0">
                                          <p:val>
                                            <p:fltVal val="0"/>
                                          </p:val>
                                        </p:tav>
                                        <p:tav tm="100000">
                                          <p:val>
                                            <p:strVal val="#ppt_w"/>
                                          </p:val>
                                        </p:tav>
                                      </p:tavLst>
                                    </p:anim>
                                    <p:anim calcmode="lin" valueType="num">
                                      <p:cBhvr>
                                        <p:cTn id="164" dur="400" fill="hold"/>
                                        <p:tgtEl>
                                          <p:spTgt spid="25629"/>
                                        </p:tgtEl>
                                        <p:attrNameLst>
                                          <p:attrName>ppt_h</p:attrName>
                                        </p:attrNameLst>
                                      </p:cBhvr>
                                      <p:tavLst>
                                        <p:tav tm="0">
                                          <p:val>
                                            <p:fltVal val="0"/>
                                          </p:val>
                                        </p:tav>
                                        <p:tav tm="100000">
                                          <p:val>
                                            <p:strVal val="#ppt_h"/>
                                          </p:val>
                                        </p:tav>
                                      </p:tavLst>
                                    </p:anim>
                                    <p:anim calcmode="lin" valueType="num">
                                      <p:cBhvr>
                                        <p:cTn id="165" dur="400" fill="hold"/>
                                        <p:tgtEl>
                                          <p:spTgt spid="25629"/>
                                        </p:tgtEl>
                                        <p:attrNameLst>
                                          <p:attrName>style.rotation</p:attrName>
                                        </p:attrNameLst>
                                      </p:cBhvr>
                                      <p:tavLst>
                                        <p:tav tm="0">
                                          <p:val>
                                            <p:fltVal val="90"/>
                                          </p:val>
                                        </p:tav>
                                        <p:tav tm="100000">
                                          <p:val>
                                            <p:fltVal val="0"/>
                                          </p:val>
                                        </p:tav>
                                      </p:tavLst>
                                    </p:anim>
                                    <p:animEffect transition="in" filter="fade">
                                      <p:cBhvr>
                                        <p:cTn id="166" dur="400"/>
                                        <p:tgtEl>
                                          <p:spTgt spid="25629"/>
                                        </p:tgtEl>
                                      </p:cBhvr>
                                    </p:animEffect>
                                  </p:childTnLst>
                                </p:cTn>
                              </p:par>
                              <p:par>
                                <p:cTn id="167" presetID="31" presetClass="entr" presetSubtype="0" fill="hold" nodeType="withEffect">
                                  <p:stCondLst>
                                    <p:cond delay="0"/>
                                  </p:stCondLst>
                                  <p:childTnLst>
                                    <p:set>
                                      <p:cBhvr>
                                        <p:cTn id="168" dur="1" fill="hold">
                                          <p:stCondLst>
                                            <p:cond delay="0"/>
                                          </p:stCondLst>
                                        </p:cTn>
                                        <p:tgtEl>
                                          <p:spTgt spid="25630"/>
                                        </p:tgtEl>
                                        <p:attrNameLst>
                                          <p:attrName>style.visibility</p:attrName>
                                        </p:attrNameLst>
                                      </p:cBhvr>
                                      <p:to>
                                        <p:strVal val="visible"/>
                                      </p:to>
                                    </p:set>
                                    <p:anim calcmode="lin" valueType="num">
                                      <p:cBhvr>
                                        <p:cTn id="169" dur="400" fill="hold"/>
                                        <p:tgtEl>
                                          <p:spTgt spid="25630"/>
                                        </p:tgtEl>
                                        <p:attrNameLst>
                                          <p:attrName>ppt_w</p:attrName>
                                        </p:attrNameLst>
                                      </p:cBhvr>
                                      <p:tavLst>
                                        <p:tav tm="0">
                                          <p:val>
                                            <p:fltVal val="0"/>
                                          </p:val>
                                        </p:tav>
                                        <p:tav tm="100000">
                                          <p:val>
                                            <p:strVal val="#ppt_w"/>
                                          </p:val>
                                        </p:tav>
                                      </p:tavLst>
                                    </p:anim>
                                    <p:anim calcmode="lin" valueType="num">
                                      <p:cBhvr>
                                        <p:cTn id="170" dur="400" fill="hold"/>
                                        <p:tgtEl>
                                          <p:spTgt spid="25630"/>
                                        </p:tgtEl>
                                        <p:attrNameLst>
                                          <p:attrName>ppt_h</p:attrName>
                                        </p:attrNameLst>
                                      </p:cBhvr>
                                      <p:tavLst>
                                        <p:tav tm="0">
                                          <p:val>
                                            <p:fltVal val="0"/>
                                          </p:val>
                                        </p:tav>
                                        <p:tav tm="100000">
                                          <p:val>
                                            <p:strVal val="#ppt_h"/>
                                          </p:val>
                                        </p:tav>
                                      </p:tavLst>
                                    </p:anim>
                                    <p:anim calcmode="lin" valueType="num">
                                      <p:cBhvr>
                                        <p:cTn id="171" dur="400" fill="hold"/>
                                        <p:tgtEl>
                                          <p:spTgt spid="25630"/>
                                        </p:tgtEl>
                                        <p:attrNameLst>
                                          <p:attrName>style.rotation</p:attrName>
                                        </p:attrNameLst>
                                      </p:cBhvr>
                                      <p:tavLst>
                                        <p:tav tm="0">
                                          <p:val>
                                            <p:fltVal val="90"/>
                                          </p:val>
                                        </p:tav>
                                        <p:tav tm="100000">
                                          <p:val>
                                            <p:fltVal val="0"/>
                                          </p:val>
                                        </p:tav>
                                      </p:tavLst>
                                    </p:anim>
                                    <p:animEffect transition="in" filter="fade">
                                      <p:cBhvr>
                                        <p:cTn id="172" dur="400"/>
                                        <p:tgtEl>
                                          <p:spTgt spid="25630"/>
                                        </p:tgtEl>
                                      </p:cBhvr>
                                    </p:animEffect>
                                  </p:childTnLst>
                                </p:cTn>
                              </p:par>
                              <p:par>
                                <p:cTn id="173" presetID="31" presetClass="entr" presetSubtype="0" fill="hold" nodeType="withEffect">
                                  <p:stCondLst>
                                    <p:cond delay="0"/>
                                  </p:stCondLst>
                                  <p:childTnLst>
                                    <p:set>
                                      <p:cBhvr>
                                        <p:cTn id="174" dur="1" fill="hold">
                                          <p:stCondLst>
                                            <p:cond delay="0"/>
                                          </p:stCondLst>
                                        </p:cTn>
                                        <p:tgtEl>
                                          <p:spTgt spid="25631"/>
                                        </p:tgtEl>
                                        <p:attrNameLst>
                                          <p:attrName>style.visibility</p:attrName>
                                        </p:attrNameLst>
                                      </p:cBhvr>
                                      <p:to>
                                        <p:strVal val="visible"/>
                                      </p:to>
                                    </p:set>
                                    <p:anim calcmode="lin" valueType="num">
                                      <p:cBhvr>
                                        <p:cTn id="175" dur="400" fill="hold"/>
                                        <p:tgtEl>
                                          <p:spTgt spid="25631"/>
                                        </p:tgtEl>
                                        <p:attrNameLst>
                                          <p:attrName>ppt_w</p:attrName>
                                        </p:attrNameLst>
                                      </p:cBhvr>
                                      <p:tavLst>
                                        <p:tav tm="0">
                                          <p:val>
                                            <p:fltVal val="0"/>
                                          </p:val>
                                        </p:tav>
                                        <p:tav tm="100000">
                                          <p:val>
                                            <p:strVal val="#ppt_w"/>
                                          </p:val>
                                        </p:tav>
                                      </p:tavLst>
                                    </p:anim>
                                    <p:anim calcmode="lin" valueType="num">
                                      <p:cBhvr>
                                        <p:cTn id="176" dur="400" fill="hold"/>
                                        <p:tgtEl>
                                          <p:spTgt spid="25631"/>
                                        </p:tgtEl>
                                        <p:attrNameLst>
                                          <p:attrName>ppt_h</p:attrName>
                                        </p:attrNameLst>
                                      </p:cBhvr>
                                      <p:tavLst>
                                        <p:tav tm="0">
                                          <p:val>
                                            <p:fltVal val="0"/>
                                          </p:val>
                                        </p:tav>
                                        <p:tav tm="100000">
                                          <p:val>
                                            <p:strVal val="#ppt_h"/>
                                          </p:val>
                                        </p:tav>
                                      </p:tavLst>
                                    </p:anim>
                                    <p:anim calcmode="lin" valueType="num">
                                      <p:cBhvr>
                                        <p:cTn id="177" dur="400" fill="hold"/>
                                        <p:tgtEl>
                                          <p:spTgt spid="25631"/>
                                        </p:tgtEl>
                                        <p:attrNameLst>
                                          <p:attrName>style.rotation</p:attrName>
                                        </p:attrNameLst>
                                      </p:cBhvr>
                                      <p:tavLst>
                                        <p:tav tm="0">
                                          <p:val>
                                            <p:fltVal val="90"/>
                                          </p:val>
                                        </p:tav>
                                        <p:tav tm="100000">
                                          <p:val>
                                            <p:fltVal val="0"/>
                                          </p:val>
                                        </p:tav>
                                      </p:tavLst>
                                    </p:anim>
                                    <p:animEffect transition="in" filter="fade">
                                      <p:cBhvr>
                                        <p:cTn id="178" dur="400"/>
                                        <p:tgtEl>
                                          <p:spTgt spid="25631"/>
                                        </p:tgtEl>
                                      </p:cBhvr>
                                    </p:animEffect>
                                  </p:childTnLst>
                                </p:cTn>
                              </p:par>
                              <p:par>
                                <p:cTn id="179" presetID="31" presetClass="entr" presetSubtype="0" fill="hold" nodeType="withEffect">
                                  <p:stCondLst>
                                    <p:cond delay="0"/>
                                  </p:stCondLst>
                                  <p:childTnLst>
                                    <p:set>
                                      <p:cBhvr>
                                        <p:cTn id="180" dur="1" fill="hold">
                                          <p:stCondLst>
                                            <p:cond delay="0"/>
                                          </p:stCondLst>
                                        </p:cTn>
                                        <p:tgtEl>
                                          <p:spTgt spid="25632"/>
                                        </p:tgtEl>
                                        <p:attrNameLst>
                                          <p:attrName>style.visibility</p:attrName>
                                        </p:attrNameLst>
                                      </p:cBhvr>
                                      <p:to>
                                        <p:strVal val="visible"/>
                                      </p:to>
                                    </p:set>
                                    <p:anim calcmode="lin" valueType="num">
                                      <p:cBhvr>
                                        <p:cTn id="181" dur="400" fill="hold"/>
                                        <p:tgtEl>
                                          <p:spTgt spid="25632"/>
                                        </p:tgtEl>
                                        <p:attrNameLst>
                                          <p:attrName>ppt_w</p:attrName>
                                        </p:attrNameLst>
                                      </p:cBhvr>
                                      <p:tavLst>
                                        <p:tav tm="0">
                                          <p:val>
                                            <p:fltVal val="0"/>
                                          </p:val>
                                        </p:tav>
                                        <p:tav tm="100000">
                                          <p:val>
                                            <p:strVal val="#ppt_w"/>
                                          </p:val>
                                        </p:tav>
                                      </p:tavLst>
                                    </p:anim>
                                    <p:anim calcmode="lin" valueType="num">
                                      <p:cBhvr>
                                        <p:cTn id="182" dur="400" fill="hold"/>
                                        <p:tgtEl>
                                          <p:spTgt spid="25632"/>
                                        </p:tgtEl>
                                        <p:attrNameLst>
                                          <p:attrName>ppt_h</p:attrName>
                                        </p:attrNameLst>
                                      </p:cBhvr>
                                      <p:tavLst>
                                        <p:tav tm="0">
                                          <p:val>
                                            <p:fltVal val="0"/>
                                          </p:val>
                                        </p:tav>
                                        <p:tav tm="100000">
                                          <p:val>
                                            <p:strVal val="#ppt_h"/>
                                          </p:val>
                                        </p:tav>
                                      </p:tavLst>
                                    </p:anim>
                                    <p:anim calcmode="lin" valueType="num">
                                      <p:cBhvr>
                                        <p:cTn id="183" dur="400" fill="hold"/>
                                        <p:tgtEl>
                                          <p:spTgt spid="25632"/>
                                        </p:tgtEl>
                                        <p:attrNameLst>
                                          <p:attrName>style.rotation</p:attrName>
                                        </p:attrNameLst>
                                      </p:cBhvr>
                                      <p:tavLst>
                                        <p:tav tm="0">
                                          <p:val>
                                            <p:fltVal val="90"/>
                                          </p:val>
                                        </p:tav>
                                        <p:tav tm="100000">
                                          <p:val>
                                            <p:fltVal val="0"/>
                                          </p:val>
                                        </p:tav>
                                      </p:tavLst>
                                    </p:anim>
                                    <p:animEffect transition="in" filter="fade">
                                      <p:cBhvr>
                                        <p:cTn id="184" dur="400"/>
                                        <p:tgtEl>
                                          <p:spTgt spid="25632"/>
                                        </p:tgtEl>
                                      </p:cBhvr>
                                    </p:animEffect>
                                  </p:childTnLst>
                                </p:cTn>
                              </p:par>
                              <p:par>
                                <p:cTn id="185" presetID="31" presetClass="entr" presetSubtype="0" fill="hold" nodeType="withEffect">
                                  <p:stCondLst>
                                    <p:cond delay="0"/>
                                  </p:stCondLst>
                                  <p:childTnLst>
                                    <p:set>
                                      <p:cBhvr>
                                        <p:cTn id="186" dur="1" fill="hold">
                                          <p:stCondLst>
                                            <p:cond delay="0"/>
                                          </p:stCondLst>
                                        </p:cTn>
                                        <p:tgtEl>
                                          <p:spTgt spid="25633"/>
                                        </p:tgtEl>
                                        <p:attrNameLst>
                                          <p:attrName>style.visibility</p:attrName>
                                        </p:attrNameLst>
                                      </p:cBhvr>
                                      <p:to>
                                        <p:strVal val="visible"/>
                                      </p:to>
                                    </p:set>
                                    <p:anim calcmode="lin" valueType="num">
                                      <p:cBhvr>
                                        <p:cTn id="187" dur="400" fill="hold"/>
                                        <p:tgtEl>
                                          <p:spTgt spid="25633"/>
                                        </p:tgtEl>
                                        <p:attrNameLst>
                                          <p:attrName>ppt_w</p:attrName>
                                        </p:attrNameLst>
                                      </p:cBhvr>
                                      <p:tavLst>
                                        <p:tav tm="0">
                                          <p:val>
                                            <p:fltVal val="0"/>
                                          </p:val>
                                        </p:tav>
                                        <p:tav tm="100000">
                                          <p:val>
                                            <p:strVal val="#ppt_w"/>
                                          </p:val>
                                        </p:tav>
                                      </p:tavLst>
                                    </p:anim>
                                    <p:anim calcmode="lin" valueType="num">
                                      <p:cBhvr>
                                        <p:cTn id="188" dur="400" fill="hold"/>
                                        <p:tgtEl>
                                          <p:spTgt spid="25633"/>
                                        </p:tgtEl>
                                        <p:attrNameLst>
                                          <p:attrName>ppt_h</p:attrName>
                                        </p:attrNameLst>
                                      </p:cBhvr>
                                      <p:tavLst>
                                        <p:tav tm="0">
                                          <p:val>
                                            <p:fltVal val="0"/>
                                          </p:val>
                                        </p:tav>
                                        <p:tav tm="100000">
                                          <p:val>
                                            <p:strVal val="#ppt_h"/>
                                          </p:val>
                                        </p:tav>
                                      </p:tavLst>
                                    </p:anim>
                                    <p:anim calcmode="lin" valueType="num">
                                      <p:cBhvr>
                                        <p:cTn id="189" dur="400" fill="hold"/>
                                        <p:tgtEl>
                                          <p:spTgt spid="25633"/>
                                        </p:tgtEl>
                                        <p:attrNameLst>
                                          <p:attrName>style.rotation</p:attrName>
                                        </p:attrNameLst>
                                      </p:cBhvr>
                                      <p:tavLst>
                                        <p:tav tm="0">
                                          <p:val>
                                            <p:fltVal val="90"/>
                                          </p:val>
                                        </p:tav>
                                        <p:tav tm="100000">
                                          <p:val>
                                            <p:fltVal val="0"/>
                                          </p:val>
                                        </p:tav>
                                      </p:tavLst>
                                    </p:anim>
                                    <p:animEffect transition="in" filter="fade">
                                      <p:cBhvr>
                                        <p:cTn id="190" dur="400"/>
                                        <p:tgtEl>
                                          <p:spTgt spid="25633"/>
                                        </p:tgtEl>
                                      </p:cBhvr>
                                    </p:animEffect>
                                  </p:childTnLst>
                                </p:cTn>
                              </p:par>
                              <p:par>
                                <p:cTn id="191" presetID="31" presetClass="entr" presetSubtype="0" fill="hold" nodeType="withEffect">
                                  <p:stCondLst>
                                    <p:cond delay="0"/>
                                  </p:stCondLst>
                                  <p:childTnLst>
                                    <p:set>
                                      <p:cBhvr>
                                        <p:cTn id="192" dur="1" fill="hold">
                                          <p:stCondLst>
                                            <p:cond delay="0"/>
                                          </p:stCondLst>
                                        </p:cTn>
                                        <p:tgtEl>
                                          <p:spTgt spid="25634"/>
                                        </p:tgtEl>
                                        <p:attrNameLst>
                                          <p:attrName>style.visibility</p:attrName>
                                        </p:attrNameLst>
                                      </p:cBhvr>
                                      <p:to>
                                        <p:strVal val="visible"/>
                                      </p:to>
                                    </p:set>
                                    <p:anim calcmode="lin" valueType="num">
                                      <p:cBhvr>
                                        <p:cTn id="193" dur="400" fill="hold"/>
                                        <p:tgtEl>
                                          <p:spTgt spid="25634"/>
                                        </p:tgtEl>
                                        <p:attrNameLst>
                                          <p:attrName>ppt_w</p:attrName>
                                        </p:attrNameLst>
                                      </p:cBhvr>
                                      <p:tavLst>
                                        <p:tav tm="0">
                                          <p:val>
                                            <p:fltVal val="0"/>
                                          </p:val>
                                        </p:tav>
                                        <p:tav tm="100000">
                                          <p:val>
                                            <p:strVal val="#ppt_w"/>
                                          </p:val>
                                        </p:tav>
                                      </p:tavLst>
                                    </p:anim>
                                    <p:anim calcmode="lin" valueType="num">
                                      <p:cBhvr>
                                        <p:cTn id="194" dur="400" fill="hold"/>
                                        <p:tgtEl>
                                          <p:spTgt spid="25634"/>
                                        </p:tgtEl>
                                        <p:attrNameLst>
                                          <p:attrName>ppt_h</p:attrName>
                                        </p:attrNameLst>
                                      </p:cBhvr>
                                      <p:tavLst>
                                        <p:tav tm="0">
                                          <p:val>
                                            <p:fltVal val="0"/>
                                          </p:val>
                                        </p:tav>
                                        <p:tav tm="100000">
                                          <p:val>
                                            <p:strVal val="#ppt_h"/>
                                          </p:val>
                                        </p:tav>
                                      </p:tavLst>
                                    </p:anim>
                                    <p:anim calcmode="lin" valueType="num">
                                      <p:cBhvr>
                                        <p:cTn id="195" dur="400" fill="hold"/>
                                        <p:tgtEl>
                                          <p:spTgt spid="25634"/>
                                        </p:tgtEl>
                                        <p:attrNameLst>
                                          <p:attrName>style.rotation</p:attrName>
                                        </p:attrNameLst>
                                      </p:cBhvr>
                                      <p:tavLst>
                                        <p:tav tm="0">
                                          <p:val>
                                            <p:fltVal val="90"/>
                                          </p:val>
                                        </p:tav>
                                        <p:tav tm="100000">
                                          <p:val>
                                            <p:fltVal val="0"/>
                                          </p:val>
                                        </p:tav>
                                      </p:tavLst>
                                    </p:anim>
                                    <p:animEffect transition="in" filter="fade">
                                      <p:cBhvr>
                                        <p:cTn id="196" dur="400"/>
                                        <p:tgtEl>
                                          <p:spTgt spid="25634"/>
                                        </p:tgtEl>
                                      </p:cBhvr>
                                    </p:animEffect>
                                  </p:childTnLst>
                                </p:cTn>
                              </p:par>
                            </p:childTnLst>
                          </p:cTn>
                        </p:par>
                        <p:par>
                          <p:cTn id="197" fill="hold" nodeType="afterGroup">
                            <p:stCondLst>
                              <p:cond delay="900"/>
                            </p:stCondLst>
                            <p:childTnLst>
                              <p:par>
                                <p:cTn id="198" presetID="22" presetClass="entr" presetSubtype="8" fill="hold" nodeType="afterEffect">
                                  <p:stCondLst>
                                    <p:cond delay="0"/>
                                  </p:stCondLst>
                                  <p:childTnLst>
                                    <p:set>
                                      <p:cBhvr>
                                        <p:cTn id="199" dur="1" fill="hold">
                                          <p:stCondLst>
                                            <p:cond delay="0"/>
                                          </p:stCondLst>
                                        </p:cTn>
                                        <p:tgtEl>
                                          <p:spTgt spid="25635"/>
                                        </p:tgtEl>
                                        <p:attrNameLst>
                                          <p:attrName>style.visibility</p:attrName>
                                        </p:attrNameLst>
                                      </p:cBhvr>
                                      <p:to>
                                        <p:strVal val="visible"/>
                                      </p:to>
                                    </p:set>
                                    <p:animEffect transition="in" filter="wipe(left)">
                                      <p:cBhvr>
                                        <p:cTn id="200" dur="500"/>
                                        <p:tgtEl>
                                          <p:spTgt spid="25635"/>
                                        </p:tgtEl>
                                      </p:cBhvr>
                                    </p:animEffect>
                                  </p:childTnLst>
                                </p:cTn>
                              </p:par>
                            </p:childTnLst>
                          </p:cTn>
                        </p:par>
                        <p:par>
                          <p:cTn id="201" fill="hold" nodeType="afterGroup">
                            <p:stCondLst>
                              <p:cond delay="1400"/>
                            </p:stCondLst>
                            <p:childTnLst>
                              <p:par>
                                <p:cTn id="202" presetID="41" presetClass="entr" presetSubtype="0" fill="hold" grpId="0" nodeType="afterEffect">
                                  <p:stCondLst>
                                    <p:cond delay="0"/>
                                  </p:stCondLst>
                                  <p:iterate type="lt">
                                    <p:tmPct val="10000"/>
                                  </p:iterate>
                                  <p:childTnLst>
                                    <p:set>
                                      <p:cBhvr>
                                        <p:cTn id="203" dur="1" fill="hold">
                                          <p:stCondLst>
                                            <p:cond delay="0"/>
                                          </p:stCondLst>
                                        </p:cTn>
                                        <p:tgtEl>
                                          <p:spTgt spid="25636"/>
                                        </p:tgtEl>
                                        <p:attrNameLst>
                                          <p:attrName>style.visibility</p:attrName>
                                        </p:attrNameLst>
                                      </p:cBhvr>
                                      <p:to>
                                        <p:strVal val="visible"/>
                                      </p:to>
                                    </p:set>
                                    <p:anim calcmode="lin" valueType="num">
                                      <p:cBhvr>
                                        <p:cTn id="204" dur="500" fill="hold"/>
                                        <p:tgtEl>
                                          <p:spTgt spid="25636"/>
                                        </p:tgtEl>
                                        <p:attrNameLst>
                                          <p:attrName>ppt_x</p:attrName>
                                        </p:attrNameLst>
                                      </p:cBhvr>
                                      <p:tavLst>
                                        <p:tav tm="0">
                                          <p:val>
                                            <p:strVal val="#ppt_x"/>
                                          </p:val>
                                        </p:tav>
                                        <p:tav tm="50000">
                                          <p:val>
                                            <p:strVal val="#ppt_x+.1"/>
                                          </p:val>
                                        </p:tav>
                                        <p:tav tm="100000">
                                          <p:val>
                                            <p:strVal val="#ppt_x"/>
                                          </p:val>
                                        </p:tav>
                                      </p:tavLst>
                                    </p:anim>
                                    <p:anim calcmode="lin" valueType="num">
                                      <p:cBhvr>
                                        <p:cTn id="205" dur="500" fill="hold"/>
                                        <p:tgtEl>
                                          <p:spTgt spid="25636"/>
                                        </p:tgtEl>
                                        <p:attrNameLst>
                                          <p:attrName>ppt_y</p:attrName>
                                        </p:attrNameLst>
                                      </p:cBhvr>
                                      <p:tavLst>
                                        <p:tav tm="0">
                                          <p:val>
                                            <p:strVal val="#ppt_y"/>
                                          </p:val>
                                        </p:tav>
                                        <p:tav tm="100000">
                                          <p:val>
                                            <p:strVal val="#ppt_y"/>
                                          </p:val>
                                        </p:tav>
                                      </p:tavLst>
                                    </p:anim>
                                    <p:anim calcmode="lin" valueType="num">
                                      <p:cBhvr>
                                        <p:cTn id="206" dur="500" fill="hold"/>
                                        <p:tgtEl>
                                          <p:spTgt spid="25636"/>
                                        </p:tgtEl>
                                        <p:attrNameLst>
                                          <p:attrName>ppt_h</p:attrName>
                                        </p:attrNameLst>
                                      </p:cBhvr>
                                      <p:tavLst>
                                        <p:tav tm="0">
                                          <p:val>
                                            <p:strVal val="#ppt_h/10"/>
                                          </p:val>
                                        </p:tav>
                                        <p:tav tm="50000">
                                          <p:val>
                                            <p:strVal val="#ppt_h+.01"/>
                                          </p:val>
                                        </p:tav>
                                        <p:tav tm="100000">
                                          <p:val>
                                            <p:strVal val="#ppt_h"/>
                                          </p:val>
                                        </p:tav>
                                      </p:tavLst>
                                    </p:anim>
                                    <p:anim calcmode="lin" valueType="num">
                                      <p:cBhvr>
                                        <p:cTn id="207" dur="500" fill="hold"/>
                                        <p:tgtEl>
                                          <p:spTgt spid="25636"/>
                                        </p:tgtEl>
                                        <p:attrNameLst>
                                          <p:attrName>ppt_w</p:attrName>
                                        </p:attrNameLst>
                                      </p:cBhvr>
                                      <p:tavLst>
                                        <p:tav tm="0">
                                          <p:val>
                                            <p:strVal val="#ppt_w/10"/>
                                          </p:val>
                                        </p:tav>
                                        <p:tav tm="50000">
                                          <p:val>
                                            <p:strVal val="#ppt_w+.01"/>
                                          </p:val>
                                        </p:tav>
                                        <p:tav tm="100000">
                                          <p:val>
                                            <p:strVal val="#ppt_w"/>
                                          </p:val>
                                        </p:tav>
                                      </p:tavLst>
                                    </p:anim>
                                    <p:animEffect transition="in" filter="fade">
                                      <p:cBhvr>
                                        <p:cTn id="208" dur="500" tmFilter="0,0; .5, 1; 1, 1"/>
                                        <p:tgtEl>
                                          <p:spTgt spid="25636"/>
                                        </p:tgtEl>
                                      </p:cBhvr>
                                    </p:animEffect>
                                  </p:childTnLst>
                                </p:cTn>
                              </p:par>
                              <p:par>
                                <p:cTn id="209" presetID="41" presetClass="entr" presetSubtype="0" fill="hold" grpId="0" nodeType="withEffect">
                                  <p:stCondLst>
                                    <p:cond delay="0"/>
                                  </p:stCondLst>
                                  <p:iterate type="lt">
                                    <p:tmPct val="10000"/>
                                  </p:iterate>
                                  <p:childTnLst>
                                    <p:set>
                                      <p:cBhvr>
                                        <p:cTn id="210" dur="1" fill="hold">
                                          <p:stCondLst>
                                            <p:cond delay="0"/>
                                          </p:stCondLst>
                                        </p:cTn>
                                        <p:tgtEl>
                                          <p:spTgt spid="25637"/>
                                        </p:tgtEl>
                                        <p:attrNameLst>
                                          <p:attrName>style.visibility</p:attrName>
                                        </p:attrNameLst>
                                      </p:cBhvr>
                                      <p:to>
                                        <p:strVal val="visible"/>
                                      </p:to>
                                    </p:set>
                                    <p:anim calcmode="lin" valueType="num">
                                      <p:cBhvr>
                                        <p:cTn id="211" dur="500" fill="hold"/>
                                        <p:tgtEl>
                                          <p:spTgt spid="25637"/>
                                        </p:tgtEl>
                                        <p:attrNameLst>
                                          <p:attrName>ppt_x</p:attrName>
                                        </p:attrNameLst>
                                      </p:cBhvr>
                                      <p:tavLst>
                                        <p:tav tm="0">
                                          <p:val>
                                            <p:strVal val="#ppt_x"/>
                                          </p:val>
                                        </p:tav>
                                        <p:tav tm="50000">
                                          <p:val>
                                            <p:strVal val="#ppt_x+.1"/>
                                          </p:val>
                                        </p:tav>
                                        <p:tav tm="100000">
                                          <p:val>
                                            <p:strVal val="#ppt_x"/>
                                          </p:val>
                                        </p:tav>
                                      </p:tavLst>
                                    </p:anim>
                                    <p:anim calcmode="lin" valueType="num">
                                      <p:cBhvr>
                                        <p:cTn id="212" dur="500" fill="hold"/>
                                        <p:tgtEl>
                                          <p:spTgt spid="25637"/>
                                        </p:tgtEl>
                                        <p:attrNameLst>
                                          <p:attrName>ppt_y</p:attrName>
                                        </p:attrNameLst>
                                      </p:cBhvr>
                                      <p:tavLst>
                                        <p:tav tm="0">
                                          <p:val>
                                            <p:strVal val="#ppt_y"/>
                                          </p:val>
                                        </p:tav>
                                        <p:tav tm="100000">
                                          <p:val>
                                            <p:strVal val="#ppt_y"/>
                                          </p:val>
                                        </p:tav>
                                      </p:tavLst>
                                    </p:anim>
                                    <p:anim calcmode="lin" valueType="num">
                                      <p:cBhvr>
                                        <p:cTn id="213" dur="500" fill="hold"/>
                                        <p:tgtEl>
                                          <p:spTgt spid="25637"/>
                                        </p:tgtEl>
                                        <p:attrNameLst>
                                          <p:attrName>ppt_h</p:attrName>
                                        </p:attrNameLst>
                                      </p:cBhvr>
                                      <p:tavLst>
                                        <p:tav tm="0">
                                          <p:val>
                                            <p:strVal val="#ppt_h/10"/>
                                          </p:val>
                                        </p:tav>
                                        <p:tav tm="50000">
                                          <p:val>
                                            <p:strVal val="#ppt_h+.01"/>
                                          </p:val>
                                        </p:tav>
                                        <p:tav tm="100000">
                                          <p:val>
                                            <p:strVal val="#ppt_h"/>
                                          </p:val>
                                        </p:tav>
                                      </p:tavLst>
                                    </p:anim>
                                    <p:anim calcmode="lin" valueType="num">
                                      <p:cBhvr>
                                        <p:cTn id="214" dur="500" fill="hold"/>
                                        <p:tgtEl>
                                          <p:spTgt spid="25637"/>
                                        </p:tgtEl>
                                        <p:attrNameLst>
                                          <p:attrName>ppt_w</p:attrName>
                                        </p:attrNameLst>
                                      </p:cBhvr>
                                      <p:tavLst>
                                        <p:tav tm="0">
                                          <p:val>
                                            <p:strVal val="#ppt_w/10"/>
                                          </p:val>
                                        </p:tav>
                                        <p:tav tm="50000">
                                          <p:val>
                                            <p:strVal val="#ppt_w+.01"/>
                                          </p:val>
                                        </p:tav>
                                        <p:tav tm="100000">
                                          <p:val>
                                            <p:strVal val="#ppt_w"/>
                                          </p:val>
                                        </p:tav>
                                      </p:tavLst>
                                    </p:anim>
                                    <p:animEffect transition="in" filter="fade">
                                      <p:cBhvr>
                                        <p:cTn id="215" dur="500" tmFilter="0,0; .5, 1; 1, 1"/>
                                        <p:tgtEl>
                                          <p:spTgt spid="25637"/>
                                        </p:tgtEl>
                                      </p:cBhvr>
                                    </p:animEffect>
                                  </p:childTnLst>
                                </p:cTn>
                              </p:par>
                            </p:childTnLst>
                          </p:cTn>
                        </p:par>
                        <p:par>
                          <p:cTn id="216" fill="hold" nodeType="afterGroup">
                            <p:stCondLst>
                              <p:cond delay="2300"/>
                            </p:stCondLst>
                            <p:childTnLst>
                              <p:par>
                                <p:cTn id="217" presetID="22" presetClass="entr" presetSubtype="2" fill="hold" nodeType="afterEffect">
                                  <p:stCondLst>
                                    <p:cond delay="0"/>
                                  </p:stCondLst>
                                  <p:childTnLst>
                                    <p:set>
                                      <p:cBhvr>
                                        <p:cTn id="218" dur="1" fill="hold">
                                          <p:stCondLst>
                                            <p:cond delay="0"/>
                                          </p:stCondLst>
                                        </p:cTn>
                                        <p:tgtEl>
                                          <p:spTgt spid="25640"/>
                                        </p:tgtEl>
                                        <p:attrNameLst>
                                          <p:attrName>style.visibility</p:attrName>
                                        </p:attrNameLst>
                                      </p:cBhvr>
                                      <p:to>
                                        <p:strVal val="visible"/>
                                      </p:to>
                                    </p:set>
                                    <p:animEffect transition="in" filter="wipe(right)">
                                      <p:cBhvr>
                                        <p:cTn id="219" dur="500"/>
                                        <p:tgtEl>
                                          <p:spTgt spid="25640"/>
                                        </p:tgtEl>
                                      </p:cBhvr>
                                    </p:animEffect>
                                  </p:childTnLst>
                                </p:cTn>
                              </p:par>
                            </p:childTnLst>
                          </p:cTn>
                        </p:par>
                        <p:par>
                          <p:cTn id="220" fill="hold" nodeType="afterGroup">
                            <p:stCondLst>
                              <p:cond delay="2800"/>
                            </p:stCondLst>
                            <p:childTnLst>
                              <p:par>
                                <p:cTn id="221" presetID="41" presetClass="entr" presetSubtype="0" fill="hold" grpId="0" nodeType="afterEffect">
                                  <p:stCondLst>
                                    <p:cond delay="0"/>
                                  </p:stCondLst>
                                  <p:iterate type="lt">
                                    <p:tmPct val="10000"/>
                                  </p:iterate>
                                  <p:childTnLst>
                                    <p:set>
                                      <p:cBhvr>
                                        <p:cTn id="222" dur="1" fill="hold">
                                          <p:stCondLst>
                                            <p:cond delay="0"/>
                                          </p:stCondLst>
                                        </p:cTn>
                                        <p:tgtEl>
                                          <p:spTgt spid="25638"/>
                                        </p:tgtEl>
                                        <p:attrNameLst>
                                          <p:attrName>style.visibility</p:attrName>
                                        </p:attrNameLst>
                                      </p:cBhvr>
                                      <p:to>
                                        <p:strVal val="visible"/>
                                      </p:to>
                                    </p:set>
                                    <p:anim calcmode="lin" valueType="num">
                                      <p:cBhvr>
                                        <p:cTn id="223" dur="500" fill="hold"/>
                                        <p:tgtEl>
                                          <p:spTgt spid="25638"/>
                                        </p:tgtEl>
                                        <p:attrNameLst>
                                          <p:attrName>ppt_x</p:attrName>
                                        </p:attrNameLst>
                                      </p:cBhvr>
                                      <p:tavLst>
                                        <p:tav tm="0">
                                          <p:val>
                                            <p:strVal val="#ppt_x"/>
                                          </p:val>
                                        </p:tav>
                                        <p:tav tm="50000">
                                          <p:val>
                                            <p:strVal val="#ppt_x+.1"/>
                                          </p:val>
                                        </p:tav>
                                        <p:tav tm="100000">
                                          <p:val>
                                            <p:strVal val="#ppt_x"/>
                                          </p:val>
                                        </p:tav>
                                      </p:tavLst>
                                    </p:anim>
                                    <p:anim calcmode="lin" valueType="num">
                                      <p:cBhvr>
                                        <p:cTn id="224" dur="500" fill="hold"/>
                                        <p:tgtEl>
                                          <p:spTgt spid="25638"/>
                                        </p:tgtEl>
                                        <p:attrNameLst>
                                          <p:attrName>ppt_y</p:attrName>
                                        </p:attrNameLst>
                                      </p:cBhvr>
                                      <p:tavLst>
                                        <p:tav tm="0">
                                          <p:val>
                                            <p:strVal val="#ppt_y"/>
                                          </p:val>
                                        </p:tav>
                                        <p:tav tm="100000">
                                          <p:val>
                                            <p:strVal val="#ppt_y"/>
                                          </p:val>
                                        </p:tav>
                                      </p:tavLst>
                                    </p:anim>
                                    <p:anim calcmode="lin" valueType="num">
                                      <p:cBhvr>
                                        <p:cTn id="225" dur="500" fill="hold"/>
                                        <p:tgtEl>
                                          <p:spTgt spid="25638"/>
                                        </p:tgtEl>
                                        <p:attrNameLst>
                                          <p:attrName>ppt_h</p:attrName>
                                        </p:attrNameLst>
                                      </p:cBhvr>
                                      <p:tavLst>
                                        <p:tav tm="0">
                                          <p:val>
                                            <p:strVal val="#ppt_h/10"/>
                                          </p:val>
                                        </p:tav>
                                        <p:tav tm="50000">
                                          <p:val>
                                            <p:strVal val="#ppt_h+.01"/>
                                          </p:val>
                                        </p:tav>
                                        <p:tav tm="100000">
                                          <p:val>
                                            <p:strVal val="#ppt_h"/>
                                          </p:val>
                                        </p:tav>
                                      </p:tavLst>
                                    </p:anim>
                                    <p:anim calcmode="lin" valueType="num">
                                      <p:cBhvr>
                                        <p:cTn id="226" dur="500" fill="hold"/>
                                        <p:tgtEl>
                                          <p:spTgt spid="25638"/>
                                        </p:tgtEl>
                                        <p:attrNameLst>
                                          <p:attrName>ppt_w</p:attrName>
                                        </p:attrNameLst>
                                      </p:cBhvr>
                                      <p:tavLst>
                                        <p:tav tm="0">
                                          <p:val>
                                            <p:strVal val="#ppt_w/10"/>
                                          </p:val>
                                        </p:tav>
                                        <p:tav tm="50000">
                                          <p:val>
                                            <p:strVal val="#ppt_w+.01"/>
                                          </p:val>
                                        </p:tav>
                                        <p:tav tm="100000">
                                          <p:val>
                                            <p:strVal val="#ppt_w"/>
                                          </p:val>
                                        </p:tav>
                                      </p:tavLst>
                                    </p:anim>
                                    <p:animEffect transition="in" filter="fade">
                                      <p:cBhvr>
                                        <p:cTn id="227" dur="500" tmFilter="0,0; .5, 1; 1, 1"/>
                                        <p:tgtEl>
                                          <p:spTgt spid="25638"/>
                                        </p:tgtEl>
                                      </p:cBhvr>
                                    </p:animEffect>
                                  </p:childTnLst>
                                </p:cTn>
                              </p:par>
                              <p:par>
                                <p:cTn id="228" presetID="41" presetClass="entr" presetSubtype="0" fill="hold" grpId="0" nodeType="withEffect">
                                  <p:stCondLst>
                                    <p:cond delay="0"/>
                                  </p:stCondLst>
                                  <p:iterate type="lt">
                                    <p:tmPct val="10000"/>
                                  </p:iterate>
                                  <p:childTnLst>
                                    <p:set>
                                      <p:cBhvr>
                                        <p:cTn id="229" dur="1" fill="hold">
                                          <p:stCondLst>
                                            <p:cond delay="0"/>
                                          </p:stCondLst>
                                        </p:cTn>
                                        <p:tgtEl>
                                          <p:spTgt spid="25639"/>
                                        </p:tgtEl>
                                        <p:attrNameLst>
                                          <p:attrName>style.visibility</p:attrName>
                                        </p:attrNameLst>
                                      </p:cBhvr>
                                      <p:to>
                                        <p:strVal val="visible"/>
                                      </p:to>
                                    </p:set>
                                    <p:anim calcmode="lin" valueType="num">
                                      <p:cBhvr>
                                        <p:cTn id="230" dur="500" fill="hold"/>
                                        <p:tgtEl>
                                          <p:spTgt spid="25639"/>
                                        </p:tgtEl>
                                        <p:attrNameLst>
                                          <p:attrName>ppt_x</p:attrName>
                                        </p:attrNameLst>
                                      </p:cBhvr>
                                      <p:tavLst>
                                        <p:tav tm="0">
                                          <p:val>
                                            <p:strVal val="#ppt_x"/>
                                          </p:val>
                                        </p:tav>
                                        <p:tav tm="50000">
                                          <p:val>
                                            <p:strVal val="#ppt_x+.1"/>
                                          </p:val>
                                        </p:tav>
                                        <p:tav tm="100000">
                                          <p:val>
                                            <p:strVal val="#ppt_x"/>
                                          </p:val>
                                        </p:tav>
                                      </p:tavLst>
                                    </p:anim>
                                    <p:anim calcmode="lin" valueType="num">
                                      <p:cBhvr>
                                        <p:cTn id="231" dur="500" fill="hold"/>
                                        <p:tgtEl>
                                          <p:spTgt spid="25639"/>
                                        </p:tgtEl>
                                        <p:attrNameLst>
                                          <p:attrName>ppt_y</p:attrName>
                                        </p:attrNameLst>
                                      </p:cBhvr>
                                      <p:tavLst>
                                        <p:tav tm="0">
                                          <p:val>
                                            <p:strVal val="#ppt_y"/>
                                          </p:val>
                                        </p:tav>
                                        <p:tav tm="100000">
                                          <p:val>
                                            <p:strVal val="#ppt_y"/>
                                          </p:val>
                                        </p:tav>
                                      </p:tavLst>
                                    </p:anim>
                                    <p:anim calcmode="lin" valueType="num">
                                      <p:cBhvr>
                                        <p:cTn id="232" dur="500" fill="hold"/>
                                        <p:tgtEl>
                                          <p:spTgt spid="25639"/>
                                        </p:tgtEl>
                                        <p:attrNameLst>
                                          <p:attrName>ppt_h</p:attrName>
                                        </p:attrNameLst>
                                      </p:cBhvr>
                                      <p:tavLst>
                                        <p:tav tm="0">
                                          <p:val>
                                            <p:strVal val="#ppt_h/10"/>
                                          </p:val>
                                        </p:tav>
                                        <p:tav tm="50000">
                                          <p:val>
                                            <p:strVal val="#ppt_h+.01"/>
                                          </p:val>
                                        </p:tav>
                                        <p:tav tm="100000">
                                          <p:val>
                                            <p:strVal val="#ppt_h"/>
                                          </p:val>
                                        </p:tav>
                                      </p:tavLst>
                                    </p:anim>
                                    <p:anim calcmode="lin" valueType="num">
                                      <p:cBhvr>
                                        <p:cTn id="233" dur="500" fill="hold"/>
                                        <p:tgtEl>
                                          <p:spTgt spid="25639"/>
                                        </p:tgtEl>
                                        <p:attrNameLst>
                                          <p:attrName>ppt_w</p:attrName>
                                        </p:attrNameLst>
                                      </p:cBhvr>
                                      <p:tavLst>
                                        <p:tav tm="0">
                                          <p:val>
                                            <p:strVal val="#ppt_w/10"/>
                                          </p:val>
                                        </p:tav>
                                        <p:tav tm="50000">
                                          <p:val>
                                            <p:strVal val="#ppt_w+.01"/>
                                          </p:val>
                                        </p:tav>
                                        <p:tav tm="100000">
                                          <p:val>
                                            <p:strVal val="#ppt_w"/>
                                          </p:val>
                                        </p:tav>
                                      </p:tavLst>
                                    </p:anim>
                                    <p:animEffect transition="in" filter="fade">
                                      <p:cBhvr>
                                        <p:cTn id="234" dur="500" tmFilter="0,0; .5, 1; 1, 1"/>
                                        <p:tgtEl>
                                          <p:spTgt spid="25639"/>
                                        </p:tgtEl>
                                      </p:cBhvr>
                                    </p:animEffect>
                                  </p:childTnLst>
                                </p:cTn>
                              </p:par>
                            </p:childTnLst>
                          </p:cTn>
                        </p:par>
                        <p:par>
                          <p:cTn id="235" fill="hold" nodeType="afterGroup">
                            <p:stCondLst>
                              <p:cond delay="3700"/>
                            </p:stCondLst>
                            <p:childTnLst>
                              <p:par>
                                <p:cTn id="236" presetID="41" presetClass="entr" presetSubtype="0" fill="hold" grpId="0" nodeType="afterEffect">
                                  <p:stCondLst>
                                    <p:cond delay="0"/>
                                  </p:stCondLst>
                                  <p:iterate type="lt">
                                    <p:tmPct val="10000"/>
                                  </p:iterate>
                                  <p:childTnLst>
                                    <p:set>
                                      <p:cBhvr>
                                        <p:cTn id="237" dur="1" fill="hold">
                                          <p:stCondLst>
                                            <p:cond delay="0"/>
                                          </p:stCondLst>
                                        </p:cTn>
                                        <p:tgtEl>
                                          <p:spTgt spid="25644"/>
                                        </p:tgtEl>
                                        <p:attrNameLst>
                                          <p:attrName>style.visibility</p:attrName>
                                        </p:attrNameLst>
                                      </p:cBhvr>
                                      <p:to>
                                        <p:strVal val="visible"/>
                                      </p:to>
                                    </p:set>
                                    <p:anim calcmode="lin" valueType="num">
                                      <p:cBhvr>
                                        <p:cTn id="238" dur="500" fill="hold"/>
                                        <p:tgtEl>
                                          <p:spTgt spid="25644"/>
                                        </p:tgtEl>
                                        <p:attrNameLst>
                                          <p:attrName>ppt_x</p:attrName>
                                        </p:attrNameLst>
                                      </p:cBhvr>
                                      <p:tavLst>
                                        <p:tav tm="0">
                                          <p:val>
                                            <p:strVal val="#ppt_x"/>
                                          </p:val>
                                        </p:tav>
                                        <p:tav tm="50000">
                                          <p:val>
                                            <p:strVal val="#ppt_x+.1"/>
                                          </p:val>
                                        </p:tav>
                                        <p:tav tm="100000">
                                          <p:val>
                                            <p:strVal val="#ppt_x"/>
                                          </p:val>
                                        </p:tav>
                                      </p:tavLst>
                                    </p:anim>
                                    <p:anim calcmode="lin" valueType="num">
                                      <p:cBhvr>
                                        <p:cTn id="239" dur="500" fill="hold"/>
                                        <p:tgtEl>
                                          <p:spTgt spid="25644"/>
                                        </p:tgtEl>
                                        <p:attrNameLst>
                                          <p:attrName>ppt_y</p:attrName>
                                        </p:attrNameLst>
                                      </p:cBhvr>
                                      <p:tavLst>
                                        <p:tav tm="0">
                                          <p:val>
                                            <p:strVal val="#ppt_y"/>
                                          </p:val>
                                        </p:tav>
                                        <p:tav tm="100000">
                                          <p:val>
                                            <p:strVal val="#ppt_y"/>
                                          </p:val>
                                        </p:tav>
                                      </p:tavLst>
                                    </p:anim>
                                    <p:anim calcmode="lin" valueType="num">
                                      <p:cBhvr>
                                        <p:cTn id="240" dur="500" fill="hold"/>
                                        <p:tgtEl>
                                          <p:spTgt spid="25644"/>
                                        </p:tgtEl>
                                        <p:attrNameLst>
                                          <p:attrName>ppt_h</p:attrName>
                                        </p:attrNameLst>
                                      </p:cBhvr>
                                      <p:tavLst>
                                        <p:tav tm="0">
                                          <p:val>
                                            <p:strVal val="#ppt_h/10"/>
                                          </p:val>
                                        </p:tav>
                                        <p:tav tm="50000">
                                          <p:val>
                                            <p:strVal val="#ppt_h+.01"/>
                                          </p:val>
                                        </p:tav>
                                        <p:tav tm="100000">
                                          <p:val>
                                            <p:strVal val="#ppt_h"/>
                                          </p:val>
                                        </p:tav>
                                      </p:tavLst>
                                    </p:anim>
                                    <p:anim calcmode="lin" valueType="num">
                                      <p:cBhvr>
                                        <p:cTn id="241" dur="500" fill="hold"/>
                                        <p:tgtEl>
                                          <p:spTgt spid="25644"/>
                                        </p:tgtEl>
                                        <p:attrNameLst>
                                          <p:attrName>ppt_w</p:attrName>
                                        </p:attrNameLst>
                                      </p:cBhvr>
                                      <p:tavLst>
                                        <p:tav tm="0">
                                          <p:val>
                                            <p:strVal val="#ppt_w/10"/>
                                          </p:val>
                                        </p:tav>
                                        <p:tav tm="50000">
                                          <p:val>
                                            <p:strVal val="#ppt_w+.01"/>
                                          </p:val>
                                        </p:tav>
                                        <p:tav tm="100000">
                                          <p:val>
                                            <p:strVal val="#ppt_w"/>
                                          </p:val>
                                        </p:tav>
                                      </p:tavLst>
                                    </p:anim>
                                    <p:animEffect transition="in" filter="fade">
                                      <p:cBhvr>
                                        <p:cTn id="242" dur="500" tmFilter="0,0; .5, 1; 1, 1"/>
                                        <p:tgtEl>
                                          <p:spTgt spid="25644"/>
                                        </p:tgtEl>
                                      </p:cBhvr>
                                    </p:animEffect>
                                  </p:childTnLst>
                                </p:cTn>
                              </p:par>
                              <p:par>
                                <p:cTn id="243" presetID="41" presetClass="entr" presetSubtype="0" fill="hold" grpId="0" nodeType="withEffect">
                                  <p:stCondLst>
                                    <p:cond delay="0"/>
                                  </p:stCondLst>
                                  <p:iterate type="lt">
                                    <p:tmPct val="10000"/>
                                  </p:iterate>
                                  <p:childTnLst>
                                    <p:set>
                                      <p:cBhvr>
                                        <p:cTn id="244" dur="1" fill="hold">
                                          <p:stCondLst>
                                            <p:cond delay="0"/>
                                          </p:stCondLst>
                                        </p:cTn>
                                        <p:tgtEl>
                                          <p:spTgt spid="25645"/>
                                        </p:tgtEl>
                                        <p:attrNameLst>
                                          <p:attrName>style.visibility</p:attrName>
                                        </p:attrNameLst>
                                      </p:cBhvr>
                                      <p:to>
                                        <p:strVal val="visible"/>
                                      </p:to>
                                    </p:set>
                                    <p:anim calcmode="lin" valueType="num">
                                      <p:cBhvr>
                                        <p:cTn id="245" dur="500" fill="hold"/>
                                        <p:tgtEl>
                                          <p:spTgt spid="25645"/>
                                        </p:tgtEl>
                                        <p:attrNameLst>
                                          <p:attrName>ppt_x</p:attrName>
                                        </p:attrNameLst>
                                      </p:cBhvr>
                                      <p:tavLst>
                                        <p:tav tm="0">
                                          <p:val>
                                            <p:strVal val="#ppt_x"/>
                                          </p:val>
                                        </p:tav>
                                        <p:tav tm="50000">
                                          <p:val>
                                            <p:strVal val="#ppt_x+.1"/>
                                          </p:val>
                                        </p:tav>
                                        <p:tav tm="100000">
                                          <p:val>
                                            <p:strVal val="#ppt_x"/>
                                          </p:val>
                                        </p:tav>
                                      </p:tavLst>
                                    </p:anim>
                                    <p:anim calcmode="lin" valueType="num">
                                      <p:cBhvr>
                                        <p:cTn id="246" dur="500" fill="hold"/>
                                        <p:tgtEl>
                                          <p:spTgt spid="25645"/>
                                        </p:tgtEl>
                                        <p:attrNameLst>
                                          <p:attrName>ppt_y</p:attrName>
                                        </p:attrNameLst>
                                      </p:cBhvr>
                                      <p:tavLst>
                                        <p:tav tm="0">
                                          <p:val>
                                            <p:strVal val="#ppt_y"/>
                                          </p:val>
                                        </p:tav>
                                        <p:tav tm="100000">
                                          <p:val>
                                            <p:strVal val="#ppt_y"/>
                                          </p:val>
                                        </p:tav>
                                      </p:tavLst>
                                    </p:anim>
                                    <p:anim calcmode="lin" valueType="num">
                                      <p:cBhvr>
                                        <p:cTn id="247" dur="500" fill="hold"/>
                                        <p:tgtEl>
                                          <p:spTgt spid="25645"/>
                                        </p:tgtEl>
                                        <p:attrNameLst>
                                          <p:attrName>ppt_h</p:attrName>
                                        </p:attrNameLst>
                                      </p:cBhvr>
                                      <p:tavLst>
                                        <p:tav tm="0">
                                          <p:val>
                                            <p:strVal val="#ppt_h/10"/>
                                          </p:val>
                                        </p:tav>
                                        <p:tav tm="50000">
                                          <p:val>
                                            <p:strVal val="#ppt_h+.01"/>
                                          </p:val>
                                        </p:tav>
                                        <p:tav tm="100000">
                                          <p:val>
                                            <p:strVal val="#ppt_h"/>
                                          </p:val>
                                        </p:tav>
                                      </p:tavLst>
                                    </p:anim>
                                    <p:anim calcmode="lin" valueType="num">
                                      <p:cBhvr>
                                        <p:cTn id="248" dur="500" fill="hold"/>
                                        <p:tgtEl>
                                          <p:spTgt spid="25645"/>
                                        </p:tgtEl>
                                        <p:attrNameLst>
                                          <p:attrName>ppt_w</p:attrName>
                                        </p:attrNameLst>
                                      </p:cBhvr>
                                      <p:tavLst>
                                        <p:tav tm="0">
                                          <p:val>
                                            <p:strVal val="#ppt_w/10"/>
                                          </p:val>
                                        </p:tav>
                                        <p:tav tm="50000">
                                          <p:val>
                                            <p:strVal val="#ppt_w+.01"/>
                                          </p:val>
                                        </p:tav>
                                        <p:tav tm="100000">
                                          <p:val>
                                            <p:strVal val="#ppt_w"/>
                                          </p:val>
                                        </p:tav>
                                      </p:tavLst>
                                    </p:anim>
                                    <p:animEffect transition="in" filter="fade">
                                      <p:cBhvr>
                                        <p:cTn id="249" dur="500" tmFilter="0,0; .5, 1; 1, 1"/>
                                        <p:tgtEl>
                                          <p:spTgt spid="25645"/>
                                        </p:tgtEl>
                                      </p:cBhvr>
                                    </p:animEffect>
                                  </p:childTnLst>
                                </p:cTn>
                              </p:par>
                              <p:par>
                                <p:cTn id="250" presetID="41" presetClass="entr" presetSubtype="0" fill="hold" grpId="0" nodeType="withEffect">
                                  <p:stCondLst>
                                    <p:cond delay="0"/>
                                  </p:stCondLst>
                                  <p:iterate type="lt">
                                    <p:tmPct val="10000"/>
                                  </p:iterate>
                                  <p:childTnLst>
                                    <p:set>
                                      <p:cBhvr>
                                        <p:cTn id="251" dur="1" fill="hold">
                                          <p:stCondLst>
                                            <p:cond delay="0"/>
                                          </p:stCondLst>
                                        </p:cTn>
                                        <p:tgtEl>
                                          <p:spTgt spid="25646"/>
                                        </p:tgtEl>
                                        <p:attrNameLst>
                                          <p:attrName>style.visibility</p:attrName>
                                        </p:attrNameLst>
                                      </p:cBhvr>
                                      <p:to>
                                        <p:strVal val="visible"/>
                                      </p:to>
                                    </p:set>
                                    <p:anim calcmode="lin" valueType="num">
                                      <p:cBhvr>
                                        <p:cTn id="252" dur="500" fill="hold"/>
                                        <p:tgtEl>
                                          <p:spTgt spid="25646"/>
                                        </p:tgtEl>
                                        <p:attrNameLst>
                                          <p:attrName>ppt_x</p:attrName>
                                        </p:attrNameLst>
                                      </p:cBhvr>
                                      <p:tavLst>
                                        <p:tav tm="0">
                                          <p:val>
                                            <p:strVal val="#ppt_x"/>
                                          </p:val>
                                        </p:tav>
                                        <p:tav tm="50000">
                                          <p:val>
                                            <p:strVal val="#ppt_x+.1"/>
                                          </p:val>
                                        </p:tav>
                                        <p:tav tm="100000">
                                          <p:val>
                                            <p:strVal val="#ppt_x"/>
                                          </p:val>
                                        </p:tav>
                                      </p:tavLst>
                                    </p:anim>
                                    <p:anim calcmode="lin" valueType="num">
                                      <p:cBhvr>
                                        <p:cTn id="253" dur="500" fill="hold"/>
                                        <p:tgtEl>
                                          <p:spTgt spid="25646"/>
                                        </p:tgtEl>
                                        <p:attrNameLst>
                                          <p:attrName>ppt_y</p:attrName>
                                        </p:attrNameLst>
                                      </p:cBhvr>
                                      <p:tavLst>
                                        <p:tav tm="0">
                                          <p:val>
                                            <p:strVal val="#ppt_y"/>
                                          </p:val>
                                        </p:tav>
                                        <p:tav tm="100000">
                                          <p:val>
                                            <p:strVal val="#ppt_y"/>
                                          </p:val>
                                        </p:tav>
                                      </p:tavLst>
                                    </p:anim>
                                    <p:anim calcmode="lin" valueType="num">
                                      <p:cBhvr>
                                        <p:cTn id="254" dur="500" fill="hold"/>
                                        <p:tgtEl>
                                          <p:spTgt spid="25646"/>
                                        </p:tgtEl>
                                        <p:attrNameLst>
                                          <p:attrName>ppt_h</p:attrName>
                                        </p:attrNameLst>
                                      </p:cBhvr>
                                      <p:tavLst>
                                        <p:tav tm="0">
                                          <p:val>
                                            <p:strVal val="#ppt_h/10"/>
                                          </p:val>
                                        </p:tav>
                                        <p:tav tm="50000">
                                          <p:val>
                                            <p:strVal val="#ppt_h+.01"/>
                                          </p:val>
                                        </p:tav>
                                        <p:tav tm="100000">
                                          <p:val>
                                            <p:strVal val="#ppt_h"/>
                                          </p:val>
                                        </p:tav>
                                      </p:tavLst>
                                    </p:anim>
                                    <p:anim calcmode="lin" valueType="num">
                                      <p:cBhvr>
                                        <p:cTn id="255" dur="500" fill="hold"/>
                                        <p:tgtEl>
                                          <p:spTgt spid="25646"/>
                                        </p:tgtEl>
                                        <p:attrNameLst>
                                          <p:attrName>ppt_w</p:attrName>
                                        </p:attrNameLst>
                                      </p:cBhvr>
                                      <p:tavLst>
                                        <p:tav tm="0">
                                          <p:val>
                                            <p:strVal val="#ppt_w/10"/>
                                          </p:val>
                                        </p:tav>
                                        <p:tav tm="50000">
                                          <p:val>
                                            <p:strVal val="#ppt_w+.01"/>
                                          </p:val>
                                        </p:tav>
                                        <p:tav tm="100000">
                                          <p:val>
                                            <p:strVal val="#ppt_w"/>
                                          </p:val>
                                        </p:tav>
                                      </p:tavLst>
                                    </p:anim>
                                    <p:animEffect transition="in" filter="fade">
                                      <p:cBhvr>
                                        <p:cTn id="256" dur="500" tmFilter="0,0; .5, 1; 1, 1"/>
                                        <p:tgtEl>
                                          <p:spTgt spid="25646"/>
                                        </p:tgtEl>
                                      </p:cBhvr>
                                    </p:animEffect>
                                  </p:childTnLst>
                                </p:cTn>
                              </p:par>
                              <p:par>
                                <p:cTn id="257" presetID="31" presetClass="entr" presetSubtype="0" fill="hold" grpId="0" nodeType="withEffect">
                                  <p:stCondLst>
                                    <p:cond delay="0"/>
                                  </p:stCondLst>
                                  <p:childTnLst>
                                    <p:set>
                                      <p:cBhvr>
                                        <p:cTn id="258" dur="1" fill="hold">
                                          <p:stCondLst>
                                            <p:cond delay="0"/>
                                          </p:stCondLst>
                                        </p:cTn>
                                        <p:tgtEl>
                                          <p:spTgt spid="25641"/>
                                        </p:tgtEl>
                                        <p:attrNameLst>
                                          <p:attrName>style.visibility</p:attrName>
                                        </p:attrNameLst>
                                      </p:cBhvr>
                                      <p:to>
                                        <p:strVal val="visible"/>
                                      </p:to>
                                    </p:set>
                                    <p:anim calcmode="lin" valueType="num">
                                      <p:cBhvr>
                                        <p:cTn id="259" dur="300" fill="hold"/>
                                        <p:tgtEl>
                                          <p:spTgt spid="25641"/>
                                        </p:tgtEl>
                                        <p:attrNameLst>
                                          <p:attrName>ppt_w</p:attrName>
                                        </p:attrNameLst>
                                      </p:cBhvr>
                                      <p:tavLst>
                                        <p:tav tm="0">
                                          <p:val>
                                            <p:fltVal val="0"/>
                                          </p:val>
                                        </p:tav>
                                        <p:tav tm="100000">
                                          <p:val>
                                            <p:strVal val="#ppt_w"/>
                                          </p:val>
                                        </p:tav>
                                      </p:tavLst>
                                    </p:anim>
                                    <p:anim calcmode="lin" valueType="num">
                                      <p:cBhvr>
                                        <p:cTn id="260" dur="300" fill="hold"/>
                                        <p:tgtEl>
                                          <p:spTgt spid="25641"/>
                                        </p:tgtEl>
                                        <p:attrNameLst>
                                          <p:attrName>ppt_h</p:attrName>
                                        </p:attrNameLst>
                                      </p:cBhvr>
                                      <p:tavLst>
                                        <p:tav tm="0">
                                          <p:val>
                                            <p:fltVal val="0"/>
                                          </p:val>
                                        </p:tav>
                                        <p:tav tm="100000">
                                          <p:val>
                                            <p:strVal val="#ppt_h"/>
                                          </p:val>
                                        </p:tav>
                                      </p:tavLst>
                                    </p:anim>
                                    <p:anim calcmode="lin" valueType="num">
                                      <p:cBhvr>
                                        <p:cTn id="261" dur="300" fill="hold"/>
                                        <p:tgtEl>
                                          <p:spTgt spid="25641"/>
                                        </p:tgtEl>
                                        <p:attrNameLst>
                                          <p:attrName>style.rotation</p:attrName>
                                        </p:attrNameLst>
                                      </p:cBhvr>
                                      <p:tavLst>
                                        <p:tav tm="0">
                                          <p:val>
                                            <p:fltVal val="90"/>
                                          </p:val>
                                        </p:tav>
                                        <p:tav tm="100000">
                                          <p:val>
                                            <p:fltVal val="0"/>
                                          </p:val>
                                        </p:tav>
                                      </p:tavLst>
                                    </p:anim>
                                    <p:animEffect transition="in" filter="fade">
                                      <p:cBhvr>
                                        <p:cTn id="262" dur="300"/>
                                        <p:tgtEl>
                                          <p:spTgt spid="25641"/>
                                        </p:tgtEl>
                                      </p:cBhvr>
                                    </p:animEffect>
                                  </p:childTnLst>
                                </p:cTn>
                              </p:par>
                              <p:par>
                                <p:cTn id="263" presetID="31" presetClass="entr" presetSubtype="0" fill="hold" grpId="0" nodeType="withEffect">
                                  <p:stCondLst>
                                    <p:cond delay="0"/>
                                  </p:stCondLst>
                                  <p:childTnLst>
                                    <p:set>
                                      <p:cBhvr>
                                        <p:cTn id="264" dur="1" fill="hold">
                                          <p:stCondLst>
                                            <p:cond delay="0"/>
                                          </p:stCondLst>
                                        </p:cTn>
                                        <p:tgtEl>
                                          <p:spTgt spid="25642"/>
                                        </p:tgtEl>
                                        <p:attrNameLst>
                                          <p:attrName>style.visibility</p:attrName>
                                        </p:attrNameLst>
                                      </p:cBhvr>
                                      <p:to>
                                        <p:strVal val="visible"/>
                                      </p:to>
                                    </p:set>
                                    <p:anim calcmode="lin" valueType="num">
                                      <p:cBhvr>
                                        <p:cTn id="265" dur="300" fill="hold"/>
                                        <p:tgtEl>
                                          <p:spTgt spid="25642"/>
                                        </p:tgtEl>
                                        <p:attrNameLst>
                                          <p:attrName>ppt_w</p:attrName>
                                        </p:attrNameLst>
                                      </p:cBhvr>
                                      <p:tavLst>
                                        <p:tav tm="0">
                                          <p:val>
                                            <p:fltVal val="0"/>
                                          </p:val>
                                        </p:tav>
                                        <p:tav tm="100000">
                                          <p:val>
                                            <p:strVal val="#ppt_w"/>
                                          </p:val>
                                        </p:tav>
                                      </p:tavLst>
                                    </p:anim>
                                    <p:anim calcmode="lin" valueType="num">
                                      <p:cBhvr>
                                        <p:cTn id="266" dur="300" fill="hold"/>
                                        <p:tgtEl>
                                          <p:spTgt spid="25642"/>
                                        </p:tgtEl>
                                        <p:attrNameLst>
                                          <p:attrName>ppt_h</p:attrName>
                                        </p:attrNameLst>
                                      </p:cBhvr>
                                      <p:tavLst>
                                        <p:tav tm="0">
                                          <p:val>
                                            <p:fltVal val="0"/>
                                          </p:val>
                                        </p:tav>
                                        <p:tav tm="100000">
                                          <p:val>
                                            <p:strVal val="#ppt_h"/>
                                          </p:val>
                                        </p:tav>
                                      </p:tavLst>
                                    </p:anim>
                                    <p:anim calcmode="lin" valueType="num">
                                      <p:cBhvr>
                                        <p:cTn id="267" dur="300" fill="hold"/>
                                        <p:tgtEl>
                                          <p:spTgt spid="25642"/>
                                        </p:tgtEl>
                                        <p:attrNameLst>
                                          <p:attrName>style.rotation</p:attrName>
                                        </p:attrNameLst>
                                      </p:cBhvr>
                                      <p:tavLst>
                                        <p:tav tm="0">
                                          <p:val>
                                            <p:fltVal val="90"/>
                                          </p:val>
                                        </p:tav>
                                        <p:tav tm="100000">
                                          <p:val>
                                            <p:fltVal val="0"/>
                                          </p:val>
                                        </p:tav>
                                      </p:tavLst>
                                    </p:anim>
                                    <p:animEffect transition="in" filter="fade">
                                      <p:cBhvr>
                                        <p:cTn id="268" dur="300"/>
                                        <p:tgtEl>
                                          <p:spTgt spid="25642"/>
                                        </p:tgtEl>
                                      </p:cBhvr>
                                    </p:animEffect>
                                  </p:childTnLst>
                                </p:cTn>
                              </p:par>
                              <p:par>
                                <p:cTn id="269" presetID="31" presetClass="entr" presetSubtype="0" fill="hold" grpId="0" nodeType="withEffect">
                                  <p:stCondLst>
                                    <p:cond delay="0"/>
                                  </p:stCondLst>
                                  <p:childTnLst>
                                    <p:set>
                                      <p:cBhvr>
                                        <p:cTn id="270" dur="1" fill="hold">
                                          <p:stCondLst>
                                            <p:cond delay="0"/>
                                          </p:stCondLst>
                                        </p:cTn>
                                        <p:tgtEl>
                                          <p:spTgt spid="25643"/>
                                        </p:tgtEl>
                                        <p:attrNameLst>
                                          <p:attrName>style.visibility</p:attrName>
                                        </p:attrNameLst>
                                      </p:cBhvr>
                                      <p:to>
                                        <p:strVal val="visible"/>
                                      </p:to>
                                    </p:set>
                                    <p:anim calcmode="lin" valueType="num">
                                      <p:cBhvr>
                                        <p:cTn id="271" dur="300" fill="hold"/>
                                        <p:tgtEl>
                                          <p:spTgt spid="25643"/>
                                        </p:tgtEl>
                                        <p:attrNameLst>
                                          <p:attrName>ppt_w</p:attrName>
                                        </p:attrNameLst>
                                      </p:cBhvr>
                                      <p:tavLst>
                                        <p:tav tm="0">
                                          <p:val>
                                            <p:fltVal val="0"/>
                                          </p:val>
                                        </p:tav>
                                        <p:tav tm="100000">
                                          <p:val>
                                            <p:strVal val="#ppt_w"/>
                                          </p:val>
                                        </p:tav>
                                      </p:tavLst>
                                    </p:anim>
                                    <p:anim calcmode="lin" valueType="num">
                                      <p:cBhvr>
                                        <p:cTn id="272" dur="300" fill="hold"/>
                                        <p:tgtEl>
                                          <p:spTgt spid="25643"/>
                                        </p:tgtEl>
                                        <p:attrNameLst>
                                          <p:attrName>ppt_h</p:attrName>
                                        </p:attrNameLst>
                                      </p:cBhvr>
                                      <p:tavLst>
                                        <p:tav tm="0">
                                          <p:val>
                                            <p:fltVal val="0"/>
                                          </p:val>
                                        </p:tav>
                                        <p:tav tm="100000">
                                          <p:val>
                                            <p:strVal val="#ppt_h"/>
                                          </p:val>
                                        </p:tav>
                                      </p:tavLst>
                                    </p:anim>
                                    <p:anim calcmode="lin" valueType="num">
                                      <p:cBhvr>
                                        <p:cTn id="273" dur="300" fill="hold"/>
                                        <p:tgtEl>
                                          <p:spTgt spid="25643"/>
                                        </p:tgtEl>
                                        <p:attrNameLst>
                                          <p:attrName>style.rotation</p:attrName>
                                        </p:attrNameLst>
                                      </p:cBhvr>
                                      <p:tavLst>
                                        <p:tav tm="0">
                                          <p:val>
                                            <p:fltVal val="90"/>
                                          </p:val>
                                        </p:tav>
                                        <p:tav tm="100000">
                                          <p:val>
                                            <p:fltVal val="0"/>
                                          </p:val>
                                        </p:tav>
                                      </p:tavLst>
                                    </p:anim>
                                    <p:animEffect transition="in" filter="fade">
                                      <p:cBhvr>
                                        <p:cTn id="274" dur="300"/>
                                        <p:tgtEl>
                                          <p:spTgt spid="256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36" grpId="0" autoUpdateAnimBg="0"/>
      <p:bldP spid="25637" grpId="0" autoUpdateAnimBg="0"/>
      <p:bldP spid="25638" grpId="0" autoUpdateAnimBg="0"/>
      <p:bldP spid="25639" grpId="0" autoUpdateAnimBg="0"/>
      <p:bldP spid="25641" grpId="0" animBg="1" autoUpdateAnimBg="0"/>
      <p:bldP spid="25642" grpId="0" animBg="1" autoUpdateAnimBg="0"/>
      <p:bldP spid="25643" grpId="0" animBg="1" autoUpdateAnimBg="0"/>
      <p:bldP spid="25644" grpId="0" autoUpdateAnimBg="0"/>
      <p:bldP spid="25645" grpId="0" autoUpdateAnimBg="0"/>
      <p:bldP spid="25646"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27">
            <a:extLst>
              <a:ext uri="{FF2B5EF4-FFF2-40B4-BE49-F238E27FC236}">
                <a16:creationId xmlns:a16="http://schemas.microsoft.com/office/drawing/2014/main" id="{C78C8E77-2009-4C09-AB86-7BFF013037D2}"/>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26627" name="Freeform 5">
            <a:extLst>
              <a:ext uri="{FF2B5EF4-FFF2-40B4-BE49-F238E27FC236}">
                <a16:creationId xmlns:a16="http://schemas.microsoft.com/office/drawing/2014/main" id="{9CADFEAE-A84B-4B3C-B45F-19FBB1112D59}"/>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6628" name="Freeform 6">
            <a:extLst>
              <a:ext uri="{FF2B5EF4-FFF2-40B4-BE49-F238E27FC236}">
                <a16:creationId xmlns:a16="http://schemas.microsoft.com/office/drawing/2014/main" id="{180D569D-5F76-4EE6-8189-7DFF054F83A9}"/>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6629" name="Freeform 6">
            <a:extLst>
              <a:ext uri="{FF2B5EF4-FFF2-40B4-BE49-F238E27FC236}">
                <a16:creationId xmlns:a16="http://schemas.microsoft.com/office/drawing/2014/main" id="{7C960B1F-CDFF-4FA9-B65E-B5EE7990FF00}"/>
              </a:ext>
            </a:extLst>
          </p:cNvPr>
          <p:cNvSpPr>
            <a:spLocks/>
          </p:cNvSpPr>
          <p:nvPr/>
        </p:nvSpPr>
        <p:spPr bwMode="auto">
          <a:xfrm>
            <a:off x="1520232" y="1581872"/>
            <a:ext cx="3783122" cy="4513087"/>
          </a:xfrm>
          <a:custGeom>
            <a:avLst/>
            <a:gdLst>
              <a:gd name="T0" fmla="*/ 2147483646 w 5863"/>
              <a:gd name="T1" fmla="*/ 0 h 6999"/>
              <a:gd name="T2" fmla="*/ 2147483646 w 5863"/>
              <a:gd name="T3" fmla="*/ 2147483646 h 6999"/>
              <a:gd name="T4" fmla="*/ 2147483646 w 5863"/>
              <a:gd name="T5" fmla="*/ 2147483646 h 6999"/>
              <a:gd name="T6" fmla="*/ 2147483646 w 5863"/>
              <a:gd name="T7" fmla="*/ 2147483646 h 6999"/>
              <a:gd name="T8" fmla="*/ 2147483646 w 5863"/>
              <a:gd name="T9" fmla="*/ 2147483646 h 6999"/>
              <a:gd name="T10" fmla="*/ 0 w 5863"/>
              <a:gd name="T11" fmla="*/ 2147483646 h 6999"/>
              <a:gd name="T12" fmla="*/ 2147483646 w 5863"/>
              <a:gd name="T13" fmla="*/ 0 h 69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6630" name="Freeform 6">
            <a:extLst>
              <a:ext uri="{FF2B5EF4-FFF2-40B4-BE49-F238E27FC236}">
                <a16:creationId xmlns:a16="http://schemas.microsoft.com/office/drawing/2014/main" id="{5E5F682A-659B-4980-AD24-19D8D1286092}"/>
              </a:ext>
            </a:extLst>
          </p:cNvPr>
          <p:cNvSpPr>
            <a:spLocks/>
          </p:cNvSpPr>
          <p:nvPr/>
        </p:nvSpPr>
        <p:spPr bwMode="auto">
          <a:xfrm>
            <a:off x="4916155" y="3179861"/>
            <a:ext cx="2512032" cy="2999203"/>
          </a:xfrm>
          <a:custGeom>
            <a:avLst/>
            <a:gdLst>
              <a:gd name="T0" fmla="*/ 2147483646 w 5863"/>
              <a:gd name="T1" fmla="*/ 0 h 6999"/>
              <a:gd name="T2" fmla="*/ 2147483646 w 5863"/>
              <a:gd name="T3" fmla="*/ 2147483646 h 6999"/>
              <a:gd name="T4" fmla="*/ 2147483646 w 5863"/>
              <a:gd name="T5" fmla="*/ 2147483646 h 6999"/>
              <a:gd name="T6" fmla="*/ 2147483646 w 5863"/>
              <a:gd name="T7" fmla="*/ 2147483646 h 6999"/>
              <a:gd name="T8" fmla="*/ 2147483646 w 5863"/>
              <a:gd name="T9" fmla="*/ 2147483646 h 6999"/>
              <a:gd name="T10" fmla="*/ 0 w 5863"/>
              <a:gd name="T11" fmla="*/ 2147483646 h 6999"/>
              <a:gd name="T12" fmla="*/ 2147483646 w 5863"/>
              <a:gd name="T13" fmla="*/ 0 h 69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tx1"/>
          </a:solidFill>
          <a:ln w="9525" cmpd="sng">
            <a:solidFill>
              <a:schemeClr val="accent2"/>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6631" name="椭圆 86">
            <a:extLst>
              <a:ext uri="{FF2B5EF4-FFF2-40B4-BE49-F238E27FC236}">
                <a16:creationId xmlns:a16="http://schemas.microsoft.com/office/drawing/2014/main" id="{67CC201E-FB3F-40E2-9B4F-C2E48CAC8DC0}"/>
              </a:ext>
            </a:extLst>
          </p:cNvPr>
          <p:cNvSpPr>
            <a:spLocks noChangeArrowheads="1"/>
          </p:cNvSpPr>
          <p:nvPr/>
        </p:nvSpPr>
        <p:spPr bwMode="auto">
          <a:xfrm>
            <a:off x="4183016" y="1735800"/>
            <a:ext cx="934673" cy="936259"/>
          </a:xfrm>
          <a:prstGeom prst="ellipse">
            <a:avLst/>
          </a:prstGeom>
          <a:solidFill>
            <a:schemeClr val="bg2"/>
          </a:solidFill>
          <a:ln w="9525">
            <a:solidFill>
              <a:srgbClr val="F8F8F8"/>
            </a:solidFill>
            <a:round/>
            <a:headEnd/>
            <a:tailEnd/>
          </a:ln>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6632" name="椭圆 87">
            <a:extLst>
              <a:ext uri="{FF2B5EF4-FFF2-40B4-BE49-F238E27FC236}">
                <a16:creationId xmlns:a16="http://schemas.microsoft.com/office/drawing/2014/main" id="{F104CE84-33C5-466E-BAE1-F04BEAF5B500}"/>
              </a:ext>
            </a:extLst>
          </p:cNvPr>
          <p:cNvSpPr>
            <a:spLocks noChangeArrowheads="1"/>
          </p:cNvSpPr>
          <p:nvPr/>
        </p:nvSpPr>
        <p:spPr bwMode="auto">
          <a:xfrm>
            <a:off x="6752176" y="3501997"/>
            <a:ext cx="782331" cy="782332"/>
          </a:xfrm>
          <a:prstGeom prst="ellipse">
            <a:avLst/>
          </a:prstGeom>
          <a:solidFill>
            <a:schemeClr val="bg2"/>
          </a:solidFill>
          <a:ln w="9525">
            <a:solidFill>
              <a:srgbClr val="F8F8F8"/>
            </a:solidFill>
            <a:round/>
            <a:headEnd/>
            <a:tailEnd/>
          </a:ln>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6633" name="TextBox 88">
            <a:extLst>
              <a:ext uri="{FF2B5EF4-FFF2-40B4-BE49-F238E27FC236}">
                <a16:creationId xmlns:a16="http://schemas.microsoft.com/office/drawing/2014/main" id="{D96A9DD2-3D44-4218-94A8-C2DE1E800332}"/>
              </a:ext>
            </a:extLst>
          </p:cNvPr>
          <p:cNvSpPr txBox="1">
            <a:spLocks noChangeArrowheads="1"/>
          </p:cNvSpPr>
          <p:nvPr/>
        </p:nvSpPr>
        <p:spPr bwMode="auto">
          <a:xfrm>
            <a:off x="4183016" y="1926225"/>
            <a:ext cx="952128" cy="553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en-US" altLang="zh-CN" sz="2999">
                <a:solidFill>
                  <a:srgbClr val="F8F8F8"/>
                </a:solidFill>
                <a:ea typeface="宋体" panose="02010600030101010101" pitchFamily="2" charset="-122"/>
              </a:rPr>
              <a:t>75%</a:t>
            </a:r>
            <a:endParaRPr lang="zh-CN" altLang="en-US" sz="2999">
              <a:solidFill>
                <a:srgbClr val="F8F8F8"/>
              </a:solidFill>
              <a:ea typeface="宋体" panose="02010600030101010101" pitchFamily="2" charset="-122"/>
            </a:endParaRPr>
          </a:p>
        </p:txBody>
      </p:sp>
      <p:sp>
        <p:nvSpPr>
          <p:cNvPr id="26634" name="TextBox 89">
            <a:extLst>
              <a:ext uri="{FF2B5EF4-FFF2-40B4-BE49-F238E27FC236}">
                <a16:creationId xmlns:a16="http://schemas.microsoft.com/office/drawing/2014/main" id="{0B6AD18B-CAD2-4D00-8416-0D706DD85FE3}"/>
              </a:ext>
            </a:extLst>
          </p:cNvPr>
          <p:cNvSpPr txBox="1">
            <a:spLocks noChangeArrowheads="1"/>
          </p:cNvSpPr>
          <p:nvPr/>
        </p:nvSpPr>
        <p:spPr bwMode="auto">
          <a:xfrm>
            <a:off x="6769631" y="3662272"/>
            <a:ext cx="801375" cy="46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en-US" altLang="zh-CN" sz="2399">
                <a:solidFill>
                  <a:srgbClr val="F8F8F8"/>
                </a:solidFill>
                <a:ea typeface="宋体" panose="02010600030101010101" pitchFamily="2" charset="-122"/>
              </a:rPr>
              <a:t>34%</a:t>
            </a:r>
            <a:endParaRPr lang="zh-CN" altLang="en-US" sz="2399">
              <a:solidFill>
                <a:srgbClr val="F8F8F8"/>
              </a:solidFill>
              <a:ea typeface="宋体" panose="02010600030101010101" pitchFamily="2" charset="-122"/>
            </a:endParaRPr>
          </a:p>
        </p:txBody>
      </p:sp>
      <p:sp>
        <p:nvSpPr>
          <p:cNvPr id="26635" name="TextBox 90">
            <a:extLst>
              <a:ext uri="{FF2B5EF4-FFF2-40B4-BE49-F238E27FC236}">
                <a16:creationId xmlns:a16="http://schemas.microsoft.com/office/drawing/2014/main" id="{B709DC70-4AA4-4E6E-A637-1C33DAA9EBDD}"/>
              </a:ext>
            </a:extLst>
          </p:cNvPr>
          <p:cNvSpPr txBox="1">
            <a:spLocks noChangeArrowheads="1"/>
          </p:cNvSpPr>
          <p:nvPr/>
        </p:nvSpPr>
        <p:spPr bwMode="auto">
          <a:xfrm>
            <a:off x="2796083" y="2188060"/>
            <a:ext cx="1004496" cy="585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3199">
                <a:solidFill>
                  <a:srgbClr val="F8F8F8"/>
                </a:solidFill>
                <a:latin typeface="微软雅黑" panose="020B0503020204020204" pitchFamily="34" charset="-122"/>
              </a:rPr>
              <a:t>目标</a:t>
            </a:r>
          </a:p>
        </p:txBody>
      </p:sp>
      <p:sp>
        <p:nvSpPr>
          <p:cNvPr id="26636" name="TextBox 91">
            <a:extLst>
              <a:ext uri="{FF2B5EF4-FFF2-40B4-BE49-F238E27FC236}">
                <a16:creationId xmlns:a16="http://schemas.microsoft.com/office/drawing/2014/main" id="{621FC03A-7E31-44C1-AC82-73892E93A5F3}"/>
              </a:ext>
            </a:extLst>
          </p:cNvPr>
          <p:cNvSpPr txBox="1">
            <a:spLocks noChangeArrowheads="1"/>
          </p:cNvSpPr>
          <p:nvPr/>
        </p:nvSpPr>
        <p:spPr bwMode="auto">
          <a:xfrm>
            <a:off x="2208938" y="2822812"/>
            <a:ext cx="2405710" cy="1753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F8F8F8"/>
                </a:solidFill>
                <a:latin typeface="微软雅黑" panose="020B0503020204020204" pitchFamily="34" charset="-122"/>
              </a:rPr>
              <a:t>请输入您的文字对目标进行说明请输入您的文字对目标进行说明请输入您的文字对目标进行说明</a:t>
            </a:r>
          </a:p>
          <a:p>
            <a:pPr algn="ctr" defTabSz="914034" fontAlgn="base">
              <a:spcBef>
                <a:spcPct val="0"/>
              </a:spcBef>
              <a:spcAft>
                <a:spcPct val="0"/>
              </a:spcAft>
              <a:buNone/>
            </a:pPr>
            <a:endParaRPr lang="zh-CN" altLang="en-US" sz="1799">
              <a:solidFill>
                <a:srgbClr val="F8F8F8"/>
              </a:solidFill>
              <a:latin typeface="微软雅黑" panose="020B0503020204020204" pitchFamily="34" charset="-122"/>
            </a:endParaRPr>
          </a:p>
        </p:txBody>
      </p:sp>
      <p:sp>
        <p:nvSpPr>
          <p:cNvPr id="26637" name="TextBox 92">
            <a:extLst>
              <a:ext uri="{FF2B5EF4-FFF2-40B4-BE49-F238E27FC236}">
                <a16:creationId xmlns:a16="http://schemas.microsoft.com/office/drawing/2014/main" id="{7173461A-AF67-4165-BB43-CF67994B62CA}"/>
              </a:ext>
            </a:extLst>
          </p:cNvPr>
          <p:cNvSpPr txBox="1">
            <a:spLocks noChangeArrowheads="1"/>
          </p:cNvSpPr>
          <p:nvPr/>
        </p:nvSpPr>
        <p:spPr bwMode="auto">
          <a:xfrm>
            <a:off x="5615970" y="3541670"/>
            <a:ext cx="1006082" cy="58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3199">
                <a:solidFill>
                  <a:srgbClr val="F8F8F8"/>
                </a:solidFill>
                <a:latin typeface="微软雅黑" panose="020B0503020204020204" pitchFamily="34" charset="-122"/>
              </a:rPr>
              <a:t>实际</a:t>
            </a:r>
          </a:p>
        </p:txBody>
      </p:sp>
      <p:sp>
        <p:nvSpPr>
          <p:cNvPr id="26638" name="TextBox 93">
            <a:extLst>
              <a:ext uri="{FF2B5EF4-FFF2-40B4-BE49-F238E27FC236}">
                <a16:creationId xmlns:a16="http://schemas.microsoft.com/office/drawing/2014/main" id="{B56C7252-9F72-457B-AF4B-20D760FFEF78}"/>
              </a:ext>
            </a:extLst>
          </p:cNvPr>
          <p:cNvSpPr txBox="1">
            <a:spLocks noChangeArrowheads="1"/>
          </p:cNvSpPr>
          <p:nvPr/>
        </p:nvSpPr>
        <p:spPr bwMode="auto">
          <a:xfrm>
            <a:off x="5247813" y="4338283"/>
            <a:ext cx="2156570" cy="64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F8F8F8"/>
                </a:solidFill>
                <a:latin typeface="微软雅黑" panose="020B0503020204020204" pitchFamily="34" charset="-122"/>
              </a:rPr>
              <a:t>请输入您的文字对实际情况进行说明</a:t>
            </a:r>
          </a:p>
        </p:txBody>
      </p:sp>
      <p:sp>
        <p:nvSpPr>
          <p:cNvPr id="26639" name="TextBox 94">
            <a:extLst>
              <a:ext uri="{FF2B5EF4-FFF2-40B4-BE49-F238E27FC236}">
                <a16:creationId xmlns:a16="http://schemas.microsoft.com/office/drawing/2014/main" id="{8DF72A01-0C36-43ED-A42B-2453ACCDF5EB}"/>
              </a:ext>
            </a:extLst>
          </p:cNvPr>
          <p:cNvSpPr txBox="1">
            <a:spLocks noChangeArrowheads="1"/>
          </p:cNvSpPr>
          <p:nvPr/>
        </p:nvSpPr>
        <p:spPr bwMode="auto">
          <a:xfrm>
            <a:off x="6168204" y="1735799"/>
            <a:ext cx="4843158" cy="64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000000"/>
                </a:solidFill>
                <a:latin typeface="微软雅黑" panose="020B0503020204020204" pitchFamily="34" charset="-122"/>
              </a:rPr>
              <a:t>请输入您的文字请输入您的文字请输入您的文字请输入您的文字请输入您的文字</a:t>
            </a:r>
          </a:p>
        </p:txBody>
      </p:sp>
      <p:sp>
        <p:nvSpPr>
          <p:cNvPr id="26640" name="TextBox 95">
            <a:extLst>
              <a:ext uri="{FF2B5EF4-FFF2-40B4-BE49-F238E27FC236}">
                <a16:creationId xmlns:a16="http://schemas.microsoft.com/office/drawing/2014/main" id="{AC5ADF66-6328-4FA5-AE50-47C15A9B3840}"/>
              </a:ext>
            </a:extLst>
          </p:cNvPr>
          <p:cNvSpPr txBox="1">
            <a:spLocks noChangeArrowheads="1"/>
          </p:cNvSpPr>
          <p:nvPr/>
        </p:nvSpPr>
        <p:spPr bwMode="auto">
          <a:xfrm>
            <a:off x="7818559" y="3427414"/>
            <a:ext cx="3192803" cy="923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000000"/>
                </a:solidFill>
                <a:latin typeface="微软雅黑" panose="020B0503020204020204" pitchFamily="34" charset="-122"/>
              </a:rPr>
              <a:t>请输入您的文字请输入您的文字请输入您的文字请输入您的文字请输入您的文字</a:t>
            </a:r>
          </a:p>
        </p:txBody>
      </p:sp>
    </p:spTree>
    <p:extLst>
      <p:ext uri="{BB962C8B-B14F-4D97-AF65-F5344CB8AC3E}">
        <p14:creationId xmlns:p14="http://schemas.microsoft.com/office/powerpoint/2010/main" val="2588917616"/>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26627"/>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26627"/>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26628"/>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26628"/>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6626"/>
                                        </p:tgtEl>
                                        <p:attrNameLst>
                                          <p:attrName>style.visibility</p:attrName>
                                        </p:attrNameLst>
                                      </p:cBhvr>
                                      <p:to>
                                        <p:strVal val="visible"/>
                                      </p:to>
                                    </p:set>
                                    <p:animEffect transition="in" filter="barn(outVertical)">
                                      <p:cBhvr>
                                        <p:cTn id="15" dur="500"/>
                                        <p:tgtEl>
                                          <p:spTgt spid="26626"/>
                                        </p:tgtEl>
                                      </p:cBhvr>
                                    </p:animEffect>
                                  </p:childTnLst>
                                </p:cTn>
                              </p:par>
                            </p:childTnLst>
                          </p:cTn>
                        </p:par>
                        <p:par>
                          <p:cTn id="16" fill="hold" nodeType="afterGroup">
                            <p:stCondLst>
                              <p:cond delay="500"/>
                            </p:stCondLst>
                            <p:childTnLst>
                              <p:par>
                                <p:cTn id="17" presetID="26" presetClass="entr" presetSubtype="0" fill="hold" nodeType="afterEffect">
                                  <p:stCondLst>
                                    <p:cond delay="0"/>
                                  </p:stCondLst>
                                  <p:childTnLst>
                                    <p:set>
                                      <p:cBhvr>
                                        <p:cTn id="18" dur="1" fill="hold">
                                          <p:stCondLst>
                                            <p:cond delay="0"/>
                                          </p:stCondLst>
                                        </p:cTn>
                                        <p:tgtEl>
                                          <p:spTgt spid="26629"/>
                                        </p:tgtEl>
                                        <p:attrNameLst>
                                          <p:attrName>style.visibility</p:attrName>
                                        </p:attrNameLst>
                                      </p:cBhvr>
                                      <p:to>
                                        <p:strVal val="visible"/>
                                      </p:to>
                                    </p:set>
                                    <p:animEffect transition="in" filter="wipe(down)">
                                      <p:cBhvr>
                                        <p:cTn id="19" dur="435">
                                          <p:stCondLst>
                                            <p:cond delay="0"/>
                                          </p:stCondLst>
                                        </p:cTn>
                                        <p:tgtEl>
                                          <p:spTgt spid="26629"/>
                                        </p:tgtEl>
                                      </p:cBhvr>
                                    </p:animEffect>
                                    <p:anim calcmode="lin" valueType="num">
                                      <p:cBhvr>
                                        <p:cTn id="20" dur="1367" tmFilter="0,0; 0.14,0.36; 0.43,0.73; 0.71,0.91; 1.0,1.0">
                                          <p:stCondLst>
                                            <p:cond delay="0"/>
                                          </p:stCondLst>
                                        </p:cTn>
                                        <p:tgtEl>
                                          <p:spTgt spid="26629"/>
                                        </p:tgtEl>
                                        <p:attrNameLst>
                                          <p:attrName>ppt_x</p:attrName>
                                        </p:attrNameLst>
                                      </p:cBhvr>
                                      <p:tavLst>
                                        <p:tav tm="0">
                                          <p:val>
                                            <p:strVal val="#ppt_x-0.25"/>
                                          </p:val>
                                        </p:tav>
                                        <p:tav tm="100000">
                                          <p:val>
                                            <p:strVal val="#ppt_x"/>
                                          </p:val>
                                        </p:tav>
                                      </p:tavLst>
                                    </p:anim>
                                    <p:anim calcmode="lin" valueType="num">
                                      <p:cBhvr>
                                        <p:cTn id="21" dur="498" tmFilter="0.0,0.0; 0.25,0.07; 0.50,0.2; 0.75,0.467; 1.0,1.0">
                                          <p:stCondLst>
                                            <p:cond delay="0"/>
                                          </p:stCondLst>
                                        </p:cTn>
                                        <p:tgtEl>
                                          <p:spTgt spid="26629"/>
                                        </p:tgtEl>
                                        <p:attrNameLst>
                                          <p:attrName>ppt_y</p:attrName>
                                        </p:attrNameLst>
                                      </p:cBhvr>
                                      <p:tavLst>
                                        <p:tav tm="0" fmla="#ppt_y-sin(pi*$)/3">
                                          <p:val>
                                            <p:fltVal val="0.5"/>
                                          </p:val>
                                        </p:tav>
                                        <p:tav tm="100000">
                                          <p:val>
                                            <p:fltVal val="1"/>
                                          </p:val>
                                        </p:tav>
                                      </p:tavLst>
                                    </p:anim>
                                    <p:anim calcmode="lin" valueType="num">
                                      <p:cBhvr>
                                        <p:cTn id="22" dur="498" tmFilter="0, 0; 0.125,0.2665; 0.25,0.4; 0.375,0.465; 0.5,0.5;  0.625,0.535; 0.75,0.6; 0.875,0.7335; 1,1">
                                          <p:stCondLst>
                                            <p:cond delay="498"/>
                                          </p:stCondLst>
                                        </p:cTn>
                                        <p:tgtEl>
                                          <p:spTgt spid="26629"/>
                                        </p:tgtEl>
                                        <p:attrNameLst>
                                          <p:attrName>ppt_y</p:attrName>
                                        </p:attrNameLst>
                                      </p:cBhvr>
                                      <p:tavLst>
                                        <p:tav tm="0" fmla="#ppt_y-sin(pi*$)/9">
                                          <p:val>
                                            <p:fltVal val="0"/>
                                          </p:val>
                                        </p:tav>
                                        <p:tav tm="100000">
                                          <p:val>
                                            <p:fltVal val="1"/>
                                          </p:val>
                                        </p:tav>
                                      </p:tavLst>
                                    </p:anim>
                                    <p:anim calcmode="lin" valueType="num">
                                      <p:cBhvr>
                                        <p:cTn id="23" dur="249" tmFilter="0, 0; 0.125,0.2665; 0.25,0.4; 0.375,0.465; 0.5,0.5;  0.625,0.535; 0.75,0.6; 0.875,0.7335; 1,1">
                                          <p:stCondLst>
                                            <p:cond delay="993"/>
                                          </p:stCondLst>
                                        </p:cTn>
                                        <p:tgtEl>
                                          <p:spTgt spid="26629"/>
                                        </p:tgtEl>
                                        <p:attrNameLst>
                                          <p:attrName>ppt_y</p:attrName>
                                        </p:attrNameLst>
                                      </p:cBhvr>
                                      <p:tavLst>
                                        <p:tav tm="0" fmla="#ppt_y-sin(pi*$)/27">
                                          <p:val>
                                            <p:fltVal val="0"/>
                                          </p:val>
                                        </p:tav>
                                        <p:tav tm="100000">
                                          <p:val>
                                            <p:fltVal val="1"/>
                                          </p:val>
                                        </p:tav>
                                      </p:tavLst>
                                    </p:anim>
                                    <p:anim calcmode="lin" valueType="num">
                                      <p:cBhvr>
                                        <p:cTn id="24" dur="123" tmFilter="0, 0; 0.125,0.2665; 0.25,0.4; 0.375,0.465; 0.5,0.5;  0.625,0.535; 0.75,0.6; 0.875,0.7335; 1,1">
                                          <p:stCondLst>
                                            <p:cond delay="1242"/>
                                          </p:stCondLst>
                                        </p:cTn>
                                        <p:tgtEl>
                                          <p:spTgt spid="26629"/>
                                        </p:tgtEl>
                                        <p:attrNameLst>
                                          <p:attrName>ppt_y</p:attrName>
                                        </p:attrNameLst>
                                      </p:cBhvr>
                                      <p:tavLst>
                                        <p:tav tm="0" fmla="#ppt_y-sin(pi*$)/81">
                                          <p:val>
                                            <p:fltVal val="0"/>
                                          </p:val>
                                        </p:tav>
                                        <p:tav tm="100000">
                                          <p:val>
                                            <p:fltVal val="1"/>
                                          </p:val>
                                        </p:tav>
                                      </p:tavLst>
                                    </p:anim>
                                    <p:animScale>
                                      <p:cBhvr>
                                        <p:cTn id="25" dur="20">
                                          <p:stCondLst>
                                            <p:cond delay="487"/>
                                          </p:stCondLst>
                                        </p:cTn>
                                        <p:tgtEl>
                                          <p:spTgt spid="26629"/>
                                        </p:tgtEl>
                                      </p:cBhvr>
                                      <p:to x="100000" y="60000"/>
                                    </p:animScale>
                                    <p:animScale>
                                      <p:cBhvr>
                                        <p:cTn id="26" dur="124" decel="50000">
                                          <p:stCondLst>
                                            <p:cond delay="507"/>
                                          </p:stCondLst>
                                        </p:cTn>
                                        <p:tgtEl>
                                          <p:spTgt spid="26629"/>
                                        </p:tgtEl>
                                      </p:cBhvr>
                                      <p:to x="100000" y="100000"/>
                                    </p:animScale>
                                    <p:animScale>
                                      <p:cBhvr>
                                        <p:cTn id="27" dur="20">
                                          <p:stCondLst>
                                            <p:cond delay="984"/>
                                          </p:stCondLst>
                                        </p:cTn>
                                        <p:tgtEl>
                                          <p:spTgt spid="26629"/>
                                        </p:tgtEl>
                                      </p:cBhvr>
                                      <p:to x="100000" y="80000"/>
                                    </p:animScale>
                                    <p:animScale>
                                      <p:cBhvr>
                                        <p:cTn id="28" dur="124" decel="50000">
                                          <p:stCondLst>
                                            <p:cond delay="1004"/>
                                          </p:stCondLst>
                                        </p:cTn>
                                        <p:tgtEl>
                                          <p:spTgt spid="26629"/>
                                        </p:tgtEl>
                                      </p:cBhvr>
                                      <p:to x="100000" y="100000"/>
                                    </p:animScale>
                                    <p:animScale>
                                      <p:cBhvr>
                                        <p:cTn id="29" dur="20">
                                          <p:stCondLst>
                                            <p:cond delay="1231"/>
                                          </p:stCondLst>
                                        </p:cTn>
                                        <p:tgtEl>
                                          <p:spTgt spid="26629"/>
                                        </p:tgtEl>
                                      </p:cBhvr>
                                      <p:to x="100000" y="90000"/>
                                    </p:animScale>
                                    <p:animScale>
                                      <p:cBhvr>
                                        <p:cTn id="30" dur="124" decel="50000">
                                          <p:stCondLst>
                                            <p:cond delay="1251"/>
                                          </p:stCondLst>
                                        </p:cTn>
                                        <p:tgtEl>
                                          <p:spTgt spid="26629"/>
                                        </p:tgtEl>
                                      </p:cBhvr>
                                      <p:to x="100000" y="100000"/>
                                    </p:animScale>
                                    <p:animScale>
                                      <p:cBhvr>
                                        <p:cTn id="31" dur="20">
                                          <p:stCondLst>
                                            <p:cond delay="1356"/>
                                          </p:stCondLst>
                                        </p:cTn>
                                        <p:tgtEl>
                                          <p:spTgt spid="26629"/>
                                        </p:tgtEl>
                                      </p:cBhvr>
                                      <p:to x="100000" y="95000"/>
                                    </p:animScale>
                                    <p:animScale>
                                      <p:cBhvr>
                                        <p:cTn id="32" dur="124" decel="50000">
                                          <p:stCondLst>
                                            <p:cond delay="1376"/>
                                          </p:stCondLst>
                                        </p:cTn>
                                        <p:tgtEl>
                                          <p:spTgt spid="26629"/>
                                        </p:tgtEl>
                                      </p:cBhvr>
                                      <p:to x="100000" y="100000"/>
                                    </p:animScale>
                                  </p:childTnLst>
                                </p:cTn>
                              </p:par>
                              <p:par>
                                <p:cTn id="33" presetID="26" presetClass="entr" presetSubtype="0" fill="hold" nodeType="withEffect">
                                  <p:stCondLst>
                                    <p:cond delay="500"/>
                                  </p:stCondLst>
                                  <p:childTnLst>
                                    <p:set>
                                      <p:cBhvr>
                                        <p:cTn id="34" dur="1" fill="hold">
                                          <p:stCondLst>
                                            <p:cond delay="0"/>
                                          </p:stCondLst>
                                        </p:cTn>
                                        <p:tgtEl>
                                          <p:spTgt spid="26630"/>
                                        </p:tgtEl>
                                        <p:attrNameLst>
                                          <p:attrName>style.visibility</p:attrName>
                                        </p:attrNameLst>
                                      </p:cBhvr>
                                      <p:to>
                                        <p:strVal val="visible"/>
                                      </p:to>
                                    </p:set>
                                    <p:animEffect transition="in" filter="wipe(down)">
                                      <p:cBhvr>
                                        <p:cTn id="35" dur="435">
                                          <p:stCondLst>
                                            <p:cond delay="0"/>
                                          </p:stCondLst>
                                        </p:cTn>
                                        <p:tgtEl>
                                          <p:spTgt spid="26630"/>
                                        </p:tgtEl>
                                      </p:cBhvr>
                                    </p:animEffect>
                                    <p:anim calcmode="lin" valueType="num">
                                      <p:cBhvr>
                                        <p:cTn id="36" dur="1367" tmFilter="0,0; 0.14,0.36; 0.43,0.73; 0.71,0.91; 1.0,1.0">
                                          <p:stCondLst>
                                            <p:cond delay="0"/>
                                          </p:stCondLst>
                                        </p:cTn>
                                        <p:tgtEl>
                                          <p:spTgt spid="26630"/>
                                        </p:tgtEl>
                                        <p:attrNameLst>
                                          <p:attrName>ppt_x</p:attrName>
                                        </p:attrNameLst>
                                      </p:cBhvr>
                                      <p:tavLst>
                                        <p:tav tm="0">
                                          <p:val>
                                            <p:strVal val="#ppt_x-0.25"/>
                                          </p:val>
                                        </p:tav>
                                        <p:tav tm="100000">
                                          <p:val>
                                            <p:strVal val="#ppt_x"/>
                                          </p:val>
                                        </p:tav>
                                      </p:tavLst>
                                    </p:anim>
                                    <p:anim calcmode="lin" valueType="num">
                                      <p:cBhvr>
                                        <p:cTn id="37" dur="498" tmFilter="0.0,0.0; 0.25,0.07; 0.50,0.2; 0.75,0.467; 1.0,1.0">
                                          <p:stCondLst>
                                            <p:cond delay="0"/>
                                          </p:stCondLst>
                                        </p:cTn>
                                        <p:tgtEl>
                                          <p:spTgt spid="26630"/>
                                        </p:tgtEl>
                                        <p:attrNameLst>
                                          <p:attrName>ppt_y</p:attrName>
                                        </p:attrNameLst>
                                      </p:cBhvr>
                                      <p:tavLst>
                                        <p:tav tm="0" fmla="#ppt_y-sin(pi*$)/3">
                                          <p:val>
                                            <p:fltVal val="0.5"/>
                                          </p:val>
                                        </p:tav>
                                        <p:tav tm="100000">
                                          <p:val>
                                            <p:fltVal val="1"/>
                                          </p:val>
                                        </p:tav>
                                      </p:tavLst>
                                    </p:anim>
                                    <p:anim calcmode="lin" valueType="num">
                                      <p:cBhvr>
                                        <p:cTn id="38" dur="498" tmFilter="0, 0; 0.125,0.2665; 0.25,0.4; 0.375,0.465; 0.5,0.5;  0.625,0.535; 0.75,0.6; 0.875,0.7335; 1,1">
                                          <p:stCondLst>
                                            <p:cond delay="498"/>
                                          </p:stCondLst>
                                        </p:cTn>
                                        <p:tgtEl>
                                          <p:spTgt spid="26630"/>
                                        </p:tgtEl>
                                        <p:attrNameLst>
                                          <p:attrName>ppt_y</p:attrName>
                                        </p:attrNameLst>
                                      </p:cBhvr>
                                      <p:tavLst>
                                        <p:tav tm="0" fmla="#ppt_y-sin(pi*$)/9">
                                          <p:val>
                                            <p:fltVal val="0"/>
                                          </p:val>
                                        </p:tav>
                                        <p:tav tm="100000">
                                          <p:val>
                                            <p:fltVal val="1"/>
                                          </p:val>
                                        </p:tav>
                                      </p:tavLst>
                                    </p:anim>
                                    <p:anim calcmode="lin" valueType="num">
                                      <p:cBhvr>
                                        <p:cTn id="39" dur="249" tmFilter="0, 0; 0.125,0.2665; 0.25,0.4; 0.375,0.465; 0.5,0.5;  0.625,0.535; 0.75,0.6; 0.875,0.7335; 1,1">
                                          <p:stCondLst>
                                            <p:cond delay="993"/>
                                          </p:stCondLst>
                                        </p:cTn>
                                        <p:tgtEl>
                                          <p:spTgt spid="26630"/>
                                        </p:tgtEl>
                                        <p:attrNameLst>
                                          <p:attrName>ppt_y</p:attrName>
                                        </p:attrNameLst>
                                      </p:cBhvr>
                                      <p:tavLst>
                                        <p:tav tm="0" fmla="#ppt_y-sin(pi*$)/27">
                                          <p:val>
                                            <p:fltVal val="0"/>
                                          </p:val>
                                        </p:tav>
                                        <p:tav tm="100000">
                                          <p:val>
                                            <p:fltVal val="1"/>
                                          </p:val>
                                        </p:tav>
                                      </p:tavLst>
                                    </p:anim>
                                    <p:anim calcmode="lin" valueType="num">
                                      <p:cBhvr>
                                        <p:cTn id="40" dur="123" tmFilter="0, 0; 0.125,0.2665; 0.25,0.4; 0.375,0.465; 0.5,0.5;  0.625,0.535; 0.75,0.6; 0.875,0.7335; 1,1">
                                          <p:stCondLst>
                                            <p:cond delay="1242"/>
                                          </p:stCondLst>
                                        </p:cTn>
                                        <p:tgtEl>
                                          <p:spTgt spid="26630"/>
                                        </p:tgtEl>
                                        <p:attrNameLst>
                                          <p:attrName>ppt_y</p:attrName>
                                        </p:attrNameLst>
                                      </p:cBhvr>
                                      <p:tavLst>
                                        <p:tav tm="0" fmla="#ppt_y-sin(pi*$)/81">
                                          <p:val>
                                            <p:fltVal val="0"/>
                                          </p:val>
                                        </p:tav>
                                        <p:tav tm="100000">
                                          <p:val>
                                            <p:fltVal val="1"/>
                                          </p:val>
                                        </p:tav>
                                      </p:tavLst>
                                    </p:anim>
                                    <p:animScale>
                                      <p:cBhvr>
                                        <p:cTn id="41" dur="20">
                                          <p:stCondLst>
                                            <p:cond delay="487"/>
                                          </p:stCondLst>
                                        </p:cTn>
                                        <p:tgtEl>
                                          <p:spTgt spid="26630"/>
                                        </p:tgtEl>
                                      </p:cBhvr>
                                      <p:to x="100000" y="60000"/>
                                    </p:animScale>
                                    <p:animScale>
                                      <p:cBhvr>
                                        <p:cTn id="42" dur="124" decel="50000">
                                          <p:stCondLst>
                                            <p:cond delay="507"/>
                                          </p:stCondLst>
                                        </p:cTn>
                                        <p:tgtEl>
                                          <p:spTgt spid="26630"/>
                                        </p:tgtEl>
                                      </p:cBhvr>
                                      <p:to x="100000" y="100000"/>
                                    </p:animScale>
                                    <p:animScale>
                                      <p:cBhvr>
                                        <p:cTn id="43" dur="20">
                                          <p:stCondLst>
                                            <p:cond delay="984"/>
                                          </p:stCondLst>
                                        </p:cTn>
                                        <p:tgtEl>
                                          <p:spTgt spid="26630"/>
                                        </p:tgtEl>
                                      </p:cBhvr>
                                      <p:to x="100000" y="80000"/>
                                    </p:animScale>
                                    <p:animScale>
                                      <p:cBhvr>
                                        <p:cTn id="44" dur="124" decel="50000">
                                          <p:stCondLst>
                                            <p:cond delay="1004"/>
                                          </p:stCondLst>
                                        </p:cTn>
                                        <p:tgtEl>
                                          <p:spTgt spid="26630"/>
                                        </p:tgtEl>
                                      </p:cBhvr>
                                      <p:to x="100000" y="100000"/>
                                    </p:animScale>
                                    <p:animScale>
                                      <p:cBhvr>
                                        <p:cTn id="45" dur="20">
                                          <p:stCondLst>
                                            <p:cond delay="1231"/>
                                          </p:stCondLst>
                                        </p:cTn>
                                        <p:tgtEl>
                                          <p:spTgt spid="26630"/>
                                        </p:tgtEl>
                                      </p:cBhvr>
                                      <p:to x="100000" y="90000"/>
                                    </p:animScale>
                                    <p:animScale>
                                      <p:cBhvr>
                                        <p:cTn id="46" dur="124" decel="50000">
                                          <p:stCondLst>
                                            <p:cond delay="1251"/>
                                          </p:stCondLst>
                                        </p:cTn>
                                        <p:tgtEl>
                                          <p:spTgt spid="26630"/>
                                        </p:tgtEl>
                                      </p:cBhvr>
                                      <p:to x="100000" y="100000"/>
                                    </p:animScale>
                                    <p:animScale>
                                      <p:cBhvr>
                                        <p:cTn id="47" dur="20">
                                          <p:stCondLst>
                                            <p:cond delay="1356"/>
                                          </p:stCondLst>
                                        </p:cTn>
                                        <p:tgtEl>
                                          <p:spTgt spid="26630"/>
                                        </p:tgtEl>
                                      </p:cBhvr>
                                      <p:to x="100000" y="95000"/>
                                    </p:animScale>
                                    <p:animScale>
                                      <p:cBhvr>
                                        <p:cTn id="48" dur="124" decel="50000">
                                          <p:stCondLst>
                                            <p:cond delay="1376"/>
                                          </p:stCondLst>
                                        </p:cTn>
                                        <p:tgtEl>
                                          <p:spTgt spid="26630"/>
                                        </p:tgtEl>
                                      </p:cBhvr>
                                      <p:to x="100000" y="100000"/>
                                    </p:animScale>
                                  </p:childTnLst>
                                </p:cTn>
                              </p:par>
                            </p:childTnLst>
                          </p:cTn>
                        </p:par>
                        <p:par>
                          <p:cTn id="49" fill="hold" nodeType="afterGroup">
                            <p:stCondLst>
                              <p:cond delay="2500"/>
                            </p:stCondLst>
                            <p:childTnLst>
                              <p:par>
                                <p:cTn id="50" presetID="31" presetClass="entr" presetSubtype="0" fill="hold" grpId="0" nodeType="afterEffect">
                                  <p:stCondLst>
                                    <p:cond delay="0"/>
                                  </p:stCondLst>
                                  <p:childTnLst>
                                    <p:set>
                                      <p:cBhvr>
                                        <p:cTn id="51" dur="1" fill="hold">
                                          <p:stCondLst>
                                            <p:cond delay="0"/>
                                          </p:stCondLst>
                                        </p:cTn>
                                        <p:tgtEl>
                                          <p:spTgt spid="26635"/>
                                        </p:tgtEl>
                                        <p:attrNameLst>
                                          <p:attrName>style.visibility</p:attrName>
                                        </p:attrNameLst>
                                      </p:cBhvr>
                                      <p:to>
                                        <p:strVal val="visible"/>
                                      </p:to>
                                    </p:set>
                                    <p:anim calcmode="lin" valueType="num">
                                      <p:cBhvr>
                                        <p:cTn id="52" dur="500" fill="hold"/>
                                        <p:tgtEl>
                                          <p:spTgt spid="26635"/>
                                        </p:tgtEl>
                                        <p:attrNameLst>
                                          <p:attrName>ppt_w</p:attrName>
                                        </p:attrNameLst>
                                      </p:cBhvr>
                                      <p:tavLst>
                                        <p:tav tm="0">
                                          <p:val>
                                            <p:fltVal val="0"/>
                                          </p:val>
                                        </p:tav>
                                        <p:tav tm="100000">
                                          <p:val>
                                            <p:strVal val="#ppt_w"/>
                                          </p:val>
                                        </p:tav>
                                      </p:tavLst>
                                    </p:anim>
                                    <p:anim calcmode="lin" valueType="num">
                                      <p:cBhvr>
                                        <p:cTn id="53" dur="500" fill="hold"/>
                                        <p:tgtEl>
                                          <p:spTgt spid="26635"/>
                                        </p:tgtEl>
                                        <p:attrNameLst>
                                          <p:attrName>ppt_h</p:attrName>
                                        </p:attrNameLst>
                                      </p:cBhvr>
                                      <p:tavLst>
                                        <p:tav tm="0">
                                          <p:val>
                                            <p:fltVal val="0"/>
                                          </p:val>
                                        </p:tav>
                                        <p:tav tm="100000">
                                          <p:val>
                                            <p:strVal val="#ppt_h"/>
                                          </p:val>
                                        </p:tav>
                                      </p:tavLst>
                                    </p:anim>
                                    <p:anim calcmode="lin" valueType="num">
                                      <p:cBhvr>
                                        <p:cTn id="54" dur="500" fill="hold"/>
                                        <p:tgtEl>
                                          <p:spTgt spid="26635"/>
                                        </p:tgtEl>
                                        <p:attrNameLst>
                                          <p:attrName>style.rotation</p:attrName>
                                        </p:attrNameLst>
                                      </p:cBhvr>
                                      <p:tavLst>
                                        <p:tav tm="0">
                                          <p:val>
                                            <p:fltVal val="90"/>
                                          </p:val>
                                        </p:tav>
                                        <p:tav tm="100000">
                                          <p:val>
                                            <p:fltVal val="0"/>
                                          </p:val>
                                        </p:tav>
                                      </p:tavLst>
                                    </p:anim>
                                    <p:animEffect transition="in" filter="fade">
                                      <p:cBhvr>
                                        <p:cTn id="55" dur="500"/>
                                        <p:tgtEl>
                                          <p:spTgt spid="26635"/>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26636"/>
                                        </p:tgtEl>
                                        <p:attrNameLst>
                                          <p:attrName>style.visibility</p:attrName>
                                        </p:attrNameLst>
                                      </p:cBhvr>
                                      <p:to>
                                        <p:strVal val="visible"/>
                                      </p:to>
                                    </p:set>
                                    <p:anim calcmode="lin" valueType="num">
                                      <p:cBhvr>
                                        <p:cTn id="58" dur="500" fill="hold"/>
                                        <p:tgtEl>
                                          <p:spTgt spid="26636"/>
                                        </p:tgtEl>
                                        <p:attrNameLst>
                                          <p:attrName>ppt_w</p:attrName>
                                        </p:attrNameLst>
                                      </p:cBhvr>
                                      <p:tavLst>
                                        <p:tav tm="0">
                                          <p:val>
                                            <p:fltVal val="0"/>
                                          </p:val>
                                        </p:tav>
                                        <p:tav tm="100000">
                                          <p:val>
                                            <p:strVal val="#ppt_w"/>
                                          </p:val>
                                        </p:tav>
                                      </p:tavLst>
                                    </p:anim>
                                    <p:anim calcmode="lin" valueType="num">
                                      <p:cBhvr>
                                        <p:cTn id="59" dur="500" fill="hold"/>
                                        <p:tgtEl>
                                          <p:spTgt spid="26636"/>
                                        </p:tgtEl>
                                        <p:attrNameLst>
                                          <p:attrName>ppt_h</p:attrName>
                                        </p:attrNameLst>
                                      </p:cBhvr>
                                      <p:tavLst>
                                        <p:tav tm="0">
                                          <p:val>
                                            <p:fltVal val="0"/>
                                          </p:val>
                                        </p:tav>
                                        <p:tav tm="100000">
                                          <p:val>
                                            <p:strVal val="#ppt_h"/>
                                          </p:val>
                                        </p:tav>
                                      </p:tavLst>
                                    </p:anim>
                                    <p:anim calcmode="lin" valueType="num">
                                      <p:cBhvr>
                                        <p:cTn id="60" dur="500" fill="hold"/>
                                        <p:tgtEl>
                                          <p:spTgt spid="26636"/>
                                        </p:tgtEl>
                                        <p:attrNameLst>
                                          <p:attrName>style.rotation</p:attrName>
                                        </p:attrNameLst>
                                      </p:cBhvr>
                                      <p:tavLst>
                                        <p:tav tm="0">
                                          <p:val>
                                            <p:fltVal val="90"/>
                                          </p:val>
                                        </p:tav>
                                        <p:tav tm="100000">
                                          <p:val>
                                            <p:fltVal val="0"/>
                                          </p:val>
                                        </p:tav>
                                      </p:tavLst>
                                    </p:anim>
                                    <p:animEffect transition="in" filter="fade">
                                      <p:cBhvr>
                                        <p:cTn id="61" dur="500"/>
                                        <p:tgtEl>
                                          <p:spTgt spid="26636"/>
                                        </p:tgtEl>
                                      </p:cBhvr>
                                    </p:animEffect>
                                  </p:childTnLst>
                                </p:cTn>
                              </p:par>
                            </p:childTnLst>
                          </p:cTn>
                        </p:par>
                        <p:par>
                          <p:cTn id="62" fill="hold" nodeType="afterGroup">
                            <p:stCondLst>
                              <p:cond delay="3000"/>
                            </p:stCondLst>
                            <p:childTnLst>
                              <p:par>
                                <p:cTn id="63" presetID="52" presetClass="entr" presetSubtype="0" fill="hold" grpId="0" nodeType="afterEffect">
                                  <p:stCondLst>
                                    <p:cond delay="0"/>
                                  </p:stCondLst>
                                  <p:childTnLst>
                                    <p:set>
                                      <p:cBhvr>
                                        <p:cTn id="64" dur="1" fill="hold">
                                          <p:stCondLst>
                                            <p:cond delay="0"/>
                                          </p:stCondLst>
                                        </p:cTn>
                                        <p:tgtEl>
                                          <p:spTgt spid="26631"/>
                                        </p:tgtEl>
                                        <p:attrNameLst>
                                          <p:attrName>style.visibility</p:attrName>
                                        </p:attrNameLst>
                                      </p:cBhvr>
                                      <p:to>
                                        <p:strVal val="visible"/>
                                      </p:to>
                                    </p:set>
                                    <p:animScale>
                                      <p:cBhvr>
                                        <p:cTn id="65" dur="1000" decel="50000" fill="hold">
                                          <p:stCondLst>
                                            <p:cond delay="0"/>
                                          </p:stCondLst>
                                        </p:cTn>
                                        <p:tgtEl>
                                          <p:spTgt spid="266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6" dur="1000" decel="50000" fill="hold">
                                          <p:stCondLst>
                                            <p:cond delay="0"/>
                                          </p:stCondLst>
                                        </p:cTn>
                                        <p:tgtEl>
                                          <p:spTgt spid="26631"/>
                                        </p:tgtEl>
                                        <p:attrNameLst>
                                          <p:attrName>ppt_x,ppt_y</p:attrName>
                                        </p:attrNameLst>
                                      </p:cBhvr>
                                      <p:rCtr x="0" y="0"/>
                                    </p:animMotion>
                                    <p:animEffect transition="in" filter="fade">
                                      <p:cBhvr>
                                        <p:cTn id="67" dur="1000"/>
                                        <p:tgtEl>
                                          <p:spTgt spid="26631"/>
                                        </p:tgtEl>
                                      </p:cBhvr>
                                    </p:animEffect>
                                  </p:childTnLst>
                                </p:cTn>
                              </p:par>
                              <p:par>
                                <p:cTn id="68" presetID="52" presetClass="entr" presetSubtype="0" fill="hold" grpId="0" nodeType="withEffect">
                                  <p:stCondLst>
                                    <p:cond delay="0"/>
                                  </p:stCondLst>
                                  <p:childTnLst>
                                    <p:set>
                                      <p:cBhvr>
                                        <p:cTn id="69" dur="1" fill="hold">
                                          <p:stCondLst>
                                            <p:cond delay="0"/>
                                          </p:stCondLst>
                                        </p:cTn>
                                        <p:tgtEl>
                                          <p:spTgt spid="26633"/>
                                        </p:tgtEl>
                                        <p:attrNameLst>
                                          <p:attrName>style.visibility</p:attrName>
                                        </p:attrNameLst>
                                      </p:cBhvr>
                                      <p:to>
                                        <p:strVal val="visible"/>
                                      </p:to>
                                    </p:set>
                                    <p:animScale>
                                      <p:cBhvr>
                                        <p:cTn id="70" dur="1000" decel="50000" fill="hold">
                                          <p:stCondLst>
                                            <p:cond delay="0"/>
                                          </p:stCondLst>
                                        </p:cTn>
                                        <p:tgtEl>
                                          <p:spTgt spid="266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1" dur="1000" decel="50000" fill="hold">
                                          <p:stCondLst>
                                            <p:cond delay="0"/>
                                          </p:stCondLst>
                                        </p:cTn>
                                        <p:tgtEl>
                                          <p:spTgt spid="26633"/>
                                        </p:tgtEl>
                                        <p:attrNameLst>
                                          <p:attrName>ppt_x,ppt_y</p:attrName>
                                        </p:attrNameLst>
                                      </p:cBhvr>
                                      <p:rCtr x="0" y="0"/>
                                    </p:animMotion>
                                    <p:animEffect transition="in" filter="fade">
                                      <p:cBhvr>
                                        <p:cTn id="72" dur="1000"/>
                                        <p:tgtEl>
                                          <p:spTgt spid="26633"/>
                                        </p:tgtEl>
                                      </p:cBhvr>
                                    </p:animEffect>
                                  </p:childTnLst>
                                </p:cTn>
                              </p:par>
                            </p:childTnLst>
                          </p:cTn>
                        </p:par>
                        <p:par>
                          <p:cTn id="73" fill="hold" nodeType="afterGroup">
                            <p:stCondLst>
                              <p:cond delay="4000"/>
                            </p:stCondLst>
                            <p:childTnLst>
                              <p:par>
                                <p:cTn id="74" presetID="22" presetClass="entr" presetSubtype="2" fill="hold" grpId="0" nodeType="afterEffect">
                                  <p:stCondLst>
                                    <p:cond delay="0"/>
                                  </p:stCondLst>
                                  <p:childTnLst>
                                    <p:set>
                                      <p:cBhvr>
                                        <p:cTn id="75" dur="1" fill="hold">
                                          <p:stCondLst>
                                            <p:cond delay="0"/>
                                          </p:stCondLst>
                                        </p:cTn>
                                        <p:tgtEl>
                                          <p:spTgt spid="26639"/>
                                        </p:tgtEl>
                                        <p:attrNameLst>
                                          <p:attrName>style.visibility</p:attrName>
                                        </p:attrNameLst>
                                      </p:cBhvr>
                                      <p:to>
                                        <p:strVal val="visible"/>
                                      </p:to>
                                    </p:set>
                                    <p:animEffect transition="in" filter="wipe(right)">
                                      <p:cBhvr>
                                        <p:cTn id="76" dur="500"/>
                                        <p:tgtEl>
                                          <p:spTgt spid="26639"/>
                                        </p:tgtEl>
                                      </p:cBhvr>
                                    </p:animEffect>
                                  </p:childTnLst>
                                </p:cTn>
                              </p:par>
                            </p:childTnLst>
                          </p:cTn>
                        </p:par>
                        <p:par>
                          <p:cTn id="77" fill="hold" nodeType="afterGroup">
                            <p:stCondLst>
                              <p:cond delay="4500"/>
                            </p:stCondLst>
                            <p:childTnLst>
                              <p:par>
                                <p:cTn id="78" presetID="31" presetClass="entr" presetSubtype="0" fill="hold" grpId="0" nodeType="afterEffect">
                                  <p:stCondLst>
                                    <p:cond delay="0"/>
                                  </p:stCondLst>
                                  <p:childTnLst>
                                    <p:set>
                                      <p:cBhvr>
                                        <p:cTn id="79" dur="1" fill="hold">
                                          <p:stCondLst>
                                            <p:cond delay="0"/>
                                          </p:stCondLst>
                                        </p:cTn>
                                        <p:tgtEl>
                                          <p:spTgt spid="26637"/>
                                        </p:tgtEl>
                                        <p:attrNameLst>
                                          <p:attrName>style.visibility</p:attrName>
                                        </p:attrNameLst>
                                      </p:cBhvr>
                                      <p:to>
                                        <p:strVal val="visible"/>
                                      </p:to>
                                    </p:set>
                                    <p:anim calcmode="lin" valueType="num">
                                      <p:cBhvr>
                                        <p:cTn id="80" dur="500" fill="hold"/>
                                        <p:tgtEl>
                                          <p:spTgt spid="26637"/>
                                        </p:tgtEl>
                                        <p:attrNameLst>
                                          <p:attrName>ppt_w</p:attrName>
                                        </p:attrNameLst>
                                      </p:cBhvr>
                                      <p:tavLst>
                                        <p:tav tm="0">
                                          <p:val>
                                            <p:fltVal val="0"/>
                                          </p:val>
                                        </p:tav>
                                        <p:tav tm="100000">
                                          <p:val>
                                            <p:strVal val="#ppt_w"/>
                                          </p:val>
                                        </p:tav>
                                      </p:tavLst>
                                    </p:anim>
                                    <p:anim calcmode="lin" valueType="num">
                                      <p:cBhvr>
                                        <p:cTn id="81" dur="500" fill="hold"/>
                                        <p:tgtEl>
                                          <p:spTgt spid="26637"/>
                                        </p:tgtEl>
                                        <p:attrNameLst>
                                          <p:attrName>ppt_h</p:attrName>
                                        </p:attrNameLst>
                                      </p:cBhvr>
                                      <p:tavLst>
                                        <p:tav tm="0">
                                          <p:val>
                                            <p:fltVal val="0"/>
                                          </p:val>
                                        </p:tav>
                                        <p:tav tm="100000">
                                          <p:val>
                                            <p:strVal val="#ppt_h"/>
                                          </p:val>
                                        </p:tav>
                                      </p:tavLst>
                                    </p:anim>
                                    <p:anim calcmode="lin" valueType="num">
                                      <p:cBhvr>
                                        <p:cTn id="82" dur="500" fill="hold"/>
                                        <p:tgtEl>
                                          <p:spTgt spid="26637"/>
                                        </p:tgtEl>
                                        <p:attrNameLst>
                                          <p:attrName>style.rotation</p:attrName>
                                        </p:attrNameLst>
                                      </p:cBhvr>
                                      <p:tavLst>
                                        <p:tav tm="0">
                                          <p:val>
                                            <p:fltVal val="90"/>
                                          </p:val>
                                        </p:tav>
                                        <p:tav tm="100000">
                                          <p:val>
                                            <p:fltVal val="0"/>
                                          </p:val>
                                        </p:tav>
                                      </p:tavLst>
                                    </p:anim>
                                    <p:animEffect transition="in" filter="fade">
                                      <p:cBhvr>
                                        <p:cTn id="83" dur="500"/>
                                        <p:tgtEl>
                                          <p:spTgt spid="26637"/>
                                        </p:tgtEl>
                                      </p:cBhvr>
                                    </p:animEffect>
                                  </p:childTnLst>
                                </p:cTn>
                              </p:par>
                              <p:par>
                                <p:cTn id="84" presetID="31" presetClass="entr" presetSubtype="0" fill="hold" grpId="0" nodeType="withEffect">
                                  <p:stCondLst>
                                    <p:cond delay="0"/>
                                  </p:stCondLst>
                                  <p:childTnLst>
                                    <p:set>
                                      <p:cBhvr>
                                        <p:cTn id="85" dur="1" fill="hold">
                                          <p:stCondLst>
                                            <p:cond delay="0"/>
                                          </p:stCondLst>
                                        </p:cTn>
                                        <p:tgtEl>
                                          <p:spTgt spid="26638"/>
                                        </p:tgtEl>
                                        <p:attrNameLst>
                                          <p:attrName>style.visibility</p:attrName>
                                        </p:attrNameLst>
                                      </p:cBhvr>
                                      <p:to>
                                        <p:strVal val="visible"/>
                                      </p:to>
                                    </p:set>
                                    <p:anim calcmode="lin" valueType="num">
                                      <p:cBhvr>
                                        <p:cTn id="86" dur="500" fill="hold"/>
                                        <p:tgtEl>
                                          <p:spTgt spid="26638"/>
                                        </p:tgtEl>
                                        <p:attrNameLst>
                                          <p:attrName>ppt_w</p:attrName>
                                        </p:attrNameLst>
                                      </p:cBhvr>
                                      <p:tavLst>
                                        <p:tav tm="0">
                                          <p:val>
                                            <p:fltVal val="0"/>
                                          </p:val>
                                        </p:tav>
                                        <p:tav tm="100000">
                                          <p:val>
                                            <p:strVal val="#ppt_w"/>
                                          </p:val>
                                        </p:tav>
                                      </p:tavLst>
                                    </p:anim>
                                    <p:anim calcmode="lin" valueType="num">
                                      <p:cBhvr>
                                        <p:cTn id="87" dur="500" fill="hold"/>
                                        <p:tgtEl>
                                          <p:spTgt spid="26638"/>
                                        </p:tgtEl>
                                        <p:attrNameLst>
                                          <p:attrName>ppt_h</p:attrName>
                                        </p:attrNameLst>
                                      </p:cBhvr>
                                      <p:tavLst>
                                        <p:tav tm="0">
                                          <p:val>
                                            <p:fltVal val="0"/>
                                          </p:val>
                                        </p:tav>
                                        <p:tav tm="100000">
                                          <p:val>
                                            <p:strVal val="#ppt_h"/>
                                          </p:val>
                                        </p:tav>
                                      </p:tavLst>
                                    </p:anim>
                                    <p:anim calcmode="lin" valueType="num">
                                      <p:cBhvr>
                                        <p:cTn id="88" dur="500" fill="hold"/>
                                        <p:tgtEl>
                                          <p:spTgt spid="26638"/>
                                        </p:tgtEl>
                                        <p:attrNameLst>
                                          <p:attrName>style.rotation</p:attrName>
                                        </p:attrNameLst>
                                      </p:cBhvr>
                                      <p:tavLst>
                                        <p:tav tm="0">
                                          <p:val>
                                            <p:fltVal val="90"/>
                                          </p:val>
                                        </p:tav>
                                        <p:tav tm="100000">
                                          <p:val>
                                            <p:fltVal val="0"/>
                                          </p:val>
                                        </p:tav>
                                      </p:tavLst>
                                    </p:anim>
                                    <p:animEffect transition="in" filter="fade">
                                      <p:cBhvr>
                                        <p:cTn id="89" dur="500"/>
                                        <p:tgtEl>
                                          <p:spTgt spid="26638"/>
                                        </p:tgtEl>
                                      </p:cBhvr>
                                    </p:animEffect>
                                  </p:childTnLst>
                                </p:cTn>
                              </p:par>
                            </p:childTnLst>
                          </p:cTn>
                        </p:par>
                        <p:par>
                          <p:cTn id="90" fill="hold" nodeType="afterGroup">
                            <p:stCondLst>
                              <p:cond delay="5000"/>
                            </p:stCondLst>
                            <p:childTnLst>
                              <p:par>
                                <p:cTn id="91" presetID="52" presetClass="entr" presetSubtype="0" fill="hold" grpId="0" nodeType="afterEffect">
                                  <p:stCondLst>
                                    <p:cond delay="0"/>
                                  </p:stCondLst>
                                  <p:childTnLst>
                                    <p:set>
                                      <p:cBhvr>
                                        <p:cTn id="92" dur="1" fill="hold">
                                          <p:stCondLst>
                                            <p:cond delay="0"/>
                                          </p:stCondLst>
                                        </p:cTn>
                                        <p:tgtEl>
                                          <p:spTgt spid="26632"/>
                                        </p:tgtEl>
                                        <p:attrNameLst>
                                          <p:attrName>style.visibility</p:attrName>
                                        </p:attrNameLst>
                                      </p:cBhvr>
                                      <p:to>
                                        <p:strVal val="visible"/>
                                      </p:to>
                                    </p:set>
                                    <p:animScale>
                                      <p:cBhvr>
                                        <p:cTn id="93" dur="1000" decel="50000" fill="hold">
                                          <p:stCondLst>
                                            <p:cond delay="0"/>
                                          </p:stCondLst>
                                        </p:cTn>
                                        <p:tgtEl>
                                          <p:spTgt spid="266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4" dur="1000" decel="50000" fill="hold">
                                          <p:stCondLst>
                                            <p:cond delay="0"/>
                                          </p:stCondLst>
                                        </p:cTn>
                                        <p:tgtEl>
                                          <p:spTgt spid="26632"/>
                                        </p:tgtEl>
                                        <p:attrNameLst>
                                          <p:attrName>ppt_x,ppt_y</p:attrName>
                                        </p:attrNameLst>
                                      </p:cBhvr>
                                      <p:rCtr x="0" y="0"/>
                                    </p:animMotion>
                                    <p:animEffect transition="in" filter="fade">
                                      <p:cBhvr>
                                        <p:cTn id="95" dur="1000"/>
                                        <p:tgtEl>
                                          <p:spTgt spid="26632"/>
                                        </p:tgtEl>
                                      </p:cBhvr>
                                    </p:animEffect>
                                  </p:childTnLst>
                                </p:cTn>
                              </p:par>
                              <p:par>
                                <p:cTn id="96" presetID="52" presetClass="entr" presetSubtype="0" fill="hold" grpId="0" nodeType="withEffect">
                                  <p:stCondLst>
                                    <p:cond delay="0"/>
                                  </p:stCondLst>
                                  <p:childTnLst>
                                    <p:set>
                                      <p:cBhvr>
                                        <p:cTn id="97" dur="1" fill="hold">
                                          <p:stCondLst>
                                            <p:cond delay="0"/>
                                          </p:stCondLst>
                                        </p:cTn>
                                        <p:tgtEl>
                                          <p:spTgt spid="26634"/>
                                        </p:tgtEl>
                                        <p:attrNameLst>
                                          <p:attrName>style.visibility</p:attrName>
                                        </p:attrNameLst>
                                      </p:cBhvr>
                                      <p:to>
                                        <p:strVal val="visible"/>
                                      </p:to>
                                    </p:set>
                                    <p:animScale>
                                      <p:cBhvr>
                                        <p:cTn id="98" dur="1000" decel="50000" fill="hold">
                                          <p:stCondLst>
                                            <p:cond delay="0"/>
                                          </p:stCondLst>
                                        </p:cTn>
                                        <p:tgtEl>
                                          <p:spTgt spid="266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9" dur="1000" decel="50000" fill="hold">
                                          <p:stCondLst>
                                            <p:cond delay="0"/>
                                          </p:stCondLst>
                                        </p:cTn>
                                        <p:tgtEl>
                                          <p:spTgt spid="26634"/>
                                        </p:tgtEl>
                                        <p:attrNameLst>
                                          <p:attrName>ppt_x,ppt_y</p:attrName>
                                        </p:attrNameLst>
                                      </p:cBhvr>
                                      <p:rCtr x="0" y="0"/>
                                    </p:animMotion>
                                    <p:animEffect transition="in" filter="fade">
                                      <p:cBhvr>
                                        <p:cTn id="100" dur="1000"/>
                                        <p:tgtEl>
                                          <p:spTgt spid="26634"/>
                                        </p:tgtEl>
                                      </p:cBhvr>
                                    </p:animEffect>
                                  </p:childTnLst>
                                </p:cTn>
                              </p:par>
                            </p:childTnLst>
                          </p:cTn>
                        </p:par>
                        <p:par>
                          <p:cTn id="101" fill="hold" nodeType="afterGroup">
                            <p:stCondLst>
                              <p:cond delay="6000"/>
                            </p:stCondLst>
                            <p:childTnLst>
                              <p:par>
                                <p:cTn id="102" presetID="22" presetClass="entr" presetSubtype="2" fill="hold" grpId="0" nodeType="afterEffect">
                                  <p:stCondLst>
                                    <p:cond delay="0"/>
                                  </p:stCondLst>
                                  <p:childTnLst>
                                    <p:set>
                                      <p:cBhvr>
                                        <p:cTn id="103" dur="1" fill="hold">
                                          <p:stCondLst>
                                            <p:cond delay="0"/>
                                          </p:stCondLst>
                                        </p:cTn>
                                        <p:tgtEl>
                                          <p:spTgt spid="26640"/>
                                        </p:tgtEl>
                                        <p:attrNameLst>
                                          <p:attrName>style.visibility</p:attrName>
                                        </p:attrNameLst>
                                      </p:cBhvr>
                                      <p:to>
                                        <p:strVal val="visible"/>
                                      </p:to>
                                    </p:set>
                                    <p:animEffect transition="in" filter="wipe(right)">
                                      <p:cBhvr>
                                        <p:cTn id="104" dur="500"/>
                                        <p:tgtEl>
                                          <p:spTgt spid="266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utoUpdateAnimBg="0"/>
      <p:bldP spid="26631" grpId="0" animBg="1" autoUpdateAnimBg="0"/>
      <p:bldP spid="26632" grpId="0" animBg="1" autoUpdateAnimBg="0"/>
      <p:bldP spid="26633" grpId="0" autoUpdateAnimBg="0"/>
      <p:bldP spid="26634" grpId="0" autoUpdateAnimBg="0"/>
      <p:bldP spid="26635" grpId="0" autoUpdateAnimBg="0"/>
      <p:bldP spid="26636" grpId="0" autoUpdateAnimBg="0"/>
      <p:bldP spid="26637" grpId="0" autoUpdateAnimBg="0"/>
      <p:bldP spid="26638" grpId="0" autoUpdateAnimBg="0"/>
      <p:bldP spid="26639" grpId="0" autoUpdateAnimBg="0"/>
      <p:bldP spid="26640"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1506" name="图片 1">
            <a:extLst>
              <a:ext uri="{FF2B5EF4-FFF2-40B4-BE49-F238E27FC236}">
                <a16:creationId xmlns:a16="http://schemas.microsoft.com/office/drawing/2014/main" id="{C2821BA6-709C-497B-BF51-C4D38727C7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600" y="1499354"/>
            <a:ext cx="4435330" cy="4132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组合 23">
            <a:extLst>
              <a:ext uri="{FF2B5EF4-FFF2-40B4-BE49-F238E27FC236}">
                <a16:creationId xmlns:a16="http://schemas.microsoft.com/office/drawing/2014/main" id="{245A7F3F-F14E-4C6A-91A4-DDE9E2391FBA}"/>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6269" y="5047618"/>
            <a:ext cx="1540860" cy="858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Freeform 5">
            <a:extLst>
              <a:ext uri="{FF2B5EF4-FFF2-40B4-BE49-F238E27FC236}">
                <a16:creationId xmlns:a16="http://schemas.microsoft.com/office/drawing/2014/main" id="{E9978054-6A2B-4709-B9E0-58711ACBA764}"/>
              </a:ext>
            </a:extLst>
          </p:cNvPr>
          <p:cNvSpPr>
            <a:spLocks noEditPoints="1"/>
          </p:cNvSpPr>
          <p:nvPr/>
        </p:nvSpPr>
        <p:spPr bwMode="auto">
          <a:xfrm>
            <a:off x="2227980" y="5799799"/>
            <a:ext cx="1348848" cy="171383"/>
          </a:xfrm>
          <a:custGeom>
            <a:avLst/>
            <a:gdLst>
              <a:gd name="T0" fmla="*/ 2147483646 w 3323"/>
              <a:gd name="T1" fmla="*/ 2147483646 h 397"/>
              <a:gd name="T2" fmla="*/ 2147483646 w 3323"/>
              <a:gd name="T3" fmla="*/ 2147483646 h 397"/>
              <a:gd name="T4" fmla="*/ 2147483646 w 3323"/>
              <a:gd name="T5" fmla="*/ 2147483646 h 397"/>
              <a:gd name="T6" fmla="*/ 2147483646 w 3323"/>
              <a:gd name="T7" fmla="*/ 2147483646 h 397"/>
              <a:gd name="T8" fmla="*/ 2147483646 w 3323"/>
              <a:gd name="T9" fmla="*/ 2147483646 h 397"/>
              <a:gd name="T10" fmla="*/ 2147483646 w 3323"/>
              <a:gd name="T11" fmla="*/ 2147483646 h 397"/>
              <a:gd name="T12" fmla="*/ 2147483646 w 3323"/>
              <a:gd name="T13" fmla="*/ 2147483646 h 397"/>
              <a:gd name="T14" fmla="*/ 2147483646 w 3323"/>
              <a:gd name="T15" fmla="*/ 2147483646 h 397"/>
              <a:gd name="T16" fmla="*/ 2147483646 w 3323"/>
              <a:gd name="T17" fmla="*/ 2147483646 h 397"/>
              <a:gd name="T18" fmla="*/ 2147483646 w 3323"/>
              <a:gd name="T19" fmla="*/ 2147483646 h 397"/>
              <a:gd name="T20" fmla="*/ 2147483646 w 3323"/>
              <a:gd name="T21" fmla="*/ 2147483646 h 397"/>
              <a:gd name="T22" fmla="*/ 2147483646 w 3323"/>
              <a:gd name="T23" fmla="*/ 2147483646 h 397"/>
              <a:gd name="T24" fmla="*/ 2147483646 w 3323"/>
              <a:gd name="T25" fmla="*/ 2147483646 h 397"/>
              <a:gd name="T26" fmla="*/ 2147483646 w 3323"/>
              <a:gd name="T27" fmla="*/ 2147483646 h 397"/>
              <a:gd name="T28" fmla="*/ 2147483646 w 3323"/>
              <a:gd name="T29" fmla="*/ 2147483646 h 397"/>
              <a:gd name="T30" fmla="*/ 2147483646 w 3323"/>
              <a:gd name="T31" fmla="*/ 2147483646 h 397"/>
              <a:gd name="T32" fmla="*/ 2147483646 w 3323"/>
              <a:gd name="T33" fmla="*/ 2147483646 h 397"/>
              <a:gd name="T34" fmla="*/ 2147483646 w 3323"/>
              <a:gd name="T35" fmla="*/ 0 h 397"/>
              <a:gd name="T36" fmla="*/ 2147483646 w 3323"/>
              <a:gd name="T37" fmla="*/ 0 h 397"/>
              <a:gd name="T38" fmla="*/ 2147483646 w 3323"/>
              <a:gd name="T39" fmla="*/ 2147483646 h 397"/>
              <a:gd name="T40" fmla="*/ 2147483646 w 3323"/>
              <a:gd name="T41" fmla="*/ 2147483646 h 397"/>
              <a:gd name="T42" fmla="*/ 2147483646 w 3323"/>
              <a:gd name="T43" fmla="*/ 2147483646 h 397"/>
              <a:gd name="T44" fmla="*/ 2147483646 w 3323"/>
              <a:gd name="T45" fmla="*/ 2147483646 h 397"/>
              <a:gd name="T46" fmla="*/ 2147483646 w 3323"/>
              <a:gd name="T47" fmla="*/ 2147483646 h 397"/>
              <a:gd name="T48" fmla="*/ 2147483646 w 3323"/>
              <a:gd name="T49" fmla="*/ 2147483646 h 397"/>
              <a:gd name="T50" fmla="*/ 2147483646 w 3323"/>
              <a:gd name="T51" fmla="*/ 2147483646 h 397"/>
              <a:gd name="T52" fmla="*/ 2147483646 w 3323"/>
              <a:gd name="T53" fmla="*/ 2147483646 h 397"/>
              <a:gd name="T54" fmla="*/ 2147483646 w 3323"/>
              <a:gd name="T55" fmla="*/ 2147483646 h 397"/>
              <a:gd name="T56" fmla="*/ 2147483646 w 3323"/>
              <a:gd name="T57" fmla="*/ 2147483646 h 397"/>
              <a:gd name="T58" fmla="*/ 2147483646 w 3323"/>
              <a:gd name="T59" fmla="*/ 2147483646 h 397"/>
              <a:gd name="T60" fmla="*/ 2147483646 w 3323"/>
              <a:gd name="T61" fmla="*/ 2147483646 h 397"/>
              <a:gd name="T62" fmla="*/ 2147483646 w 3323"/>
              <a:gd name="T63" fmla="*/ 2147483646 h 397"/>
              <a:gd name="T64" fmla="*/ 2147483646 w 3323"/>
              <a:gd name="T65" fmla="*/ 2147483646 h 397"/>
              <a:gd name="T66" fmla="*/ 2147483646 w 3323"/>
              <a:gd name="T67" fmla="*/ 2147483646 h 397"/>
              <a:gd name="T68" fmla="*/ 2147483646 w 3323"/>
              <a:gd name="T69" fmla="*/ 2147483646 h 397"/>
              <a:gd name="T70" fmla="*/ 2147483646 w 3323"/>
              <a:gd name="T71" fmla="*/ 2147483646 h 397"/>
              <a:gd name="T72" fmla="*/ 2147483646 w 3323"/>
              <a:gd name="T73" fmla="*/ 2147483646 h 397"/>
              <a:gd name="T74" fmla="*/ 2147483646 w 3323"/>
              <a:gd name="T75" fmla="*/ 2147483646 h 397"/>
              <a:gd name="T76" fmla="*/ 2147483646 w 3323"/>
              <a:gd name="T77" fmla="*/ 2147483646 h 397"/>
              <a:gd name="T78" fmla="*/ 2147483646 w 3323"/>
              <a:gd name="T79" fmla="*/ 2147483646 h 397"/>
              <a:gd name="T80" fmla="*/ 2147483646 w 3323"/>
              <a:gd name="T81" fmla="*/ 2147483646 h 397"/>
              <a:gd name="T82" fmla="*/ 2147483646 w 3323"/>
              <a:gd name="T83" fmla="*/ 0 h 397"/>
              <a:gd name="T84" fmla="*/ 2147483646 w 3323"/>
              <a:gd name="T85" fmla="*/ 0 h 397"/>
              <a:gd name="T86" fmla="*/ 2147483646 w 3323"/>
              <a:gd name="T87" fmla="*/ 2147483646 h 397"/>
              <a:gd name="T88" fmla="*/ 2147483646 w 3323"/>
              <a:gd name="T89" fmla="*/ 2147483646 h 397"/>
              <a:gd name="T90" fmla="*/ 2147483646 w 3323"/>
              <a:gd name="T91" fmla="*/ 2147483646 h 397"/>
              <a:gd name="T92" fmla="*/ 2147483646 w 3323"/>
              <a:gd name="T93" fmla="*/ 2147483646 h 397"/>
              <a:gd name="T94" fmla="*/ 2147483646 w 3323"/>
              <a:gd name="T95" fmla="*/ 2147483646 h 397"/>
              <a:gd name="T96" fmla="*/ 2147483646 w 3323"/>
              <a:gd name="T97" fmla="*/ 2147483646 h 397"/>
              <a:gd name="T98" fmla="*/ 2147483646 w 3323"/>
              <a:gd name="T99" fmla="*/ 2147483646 h 397"/>
              <a:gd name="T100" fmla="*/ 2147483646 w 3323"/>
              <a:gd name="T101" fmla="*/ 2147483646 h 397"/>
              <a:gd name="T102" fmla="*/ 2147483646 w 3323"/>
              <a:gd name="T103" fmla="*/ 2147483646 h 397"/>
              <a:gd name="T104" fmla="*/ 2147483646 w 3323"/>
              <a:gd name="T105" fmla="*/ 2147483646 h 397"/>
              <a:gd name="T106" fmla="*/ 2147483646 w 3323"/>
              <a:gd name="T107" fmla="*/ 2147483646 h 397"/>
              <a:gd name="T108" fmla="*/ 2147483646 w 3323"/>
              <a:gd name="T109" fmla="*/ 2147483646 h 397"/>
              <a:gd name="T110" fmla="*/ 2147483646 w 3323"/>
              <a:gd name="T111" fmla="*/ 2147483646 h 397"/>
              <a:gd name="T112" fmla="*/ 2147483646 w 3323"/>
              <a:gd name="T113" fmla="*/ 2147483646 h 3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323" h="397">
                <a:moveTo>
                  <a:pt x="297" y="13"/>
                </a:moveTo>
                <a:lnTo>
                  <a:pt x="317" y="13"/>
                </a:lnTo>
                <a:lnTo>
                  <a:pt x="351" y="139"/>
                </a:lnTo>
                <a:lnTo>
                  <a:pt x="326" y="146"/>
                </a:lnTo>
                <a:cubicBezTo>
                  <a:pt x="311" y="109"/>
                  <a:pt x="294" y="81"/>
                  <a:pt x="273" y="62"/>
                </a:cubicBezTo>
                <a:cubicBezTo>
                  <a:pt x="252" y="44"/>
                  <a:pt x="226" y="35"/>
                  <a:pt x="195" y="35"/>
                </a:cubicBezTo>
                <a:cubicBezTo>
                  <a:pt x="156" y="35"/>
                  <a:pt x="124" y="50"/>
                  <a:pt x="98" y="81"/>
                </a:cubicBezTo>
                <a:cubicBezTo>
                  <a:pt x="72" y="112"/>
                  <a:pt x="59" y="150"/>
                  <a:pt x="59" y="197"/>
                </a:cubicBezTo>
                <a:cubicBezTo>
                  <a:pt x="59" y="246"/>
                  <a:pt x="73" y="286"/>
                  <a:pt x="100" y="317"/>
                </a:cubicBezTo>
                <a:cubicBezTo>
                  <a:pt x="128" y="348"/>
                  <a:pt x="161" y="364"/>
                  <a:pt x="201" y="364"/>
                </a:cubicBezTo>
                <a:cubicBezTo>
                  <a:pt x="225" y="364"/>
                  <a:pt x="250" y="357"/>
                  <a:pt x="275" y="343"/>
                </a:cubicBezTo>
                <a:cubicBezTo>
                  <a:pt x="300" y="330"/>
                  <a:pt x="322" y="310"/>
                  <a:pt x="341" y="286"/>
                </a:cubicBezTo>
                <a:lnTo>
                  <a:pt x="362" y="300"/>
                </a:lnTo>
                <a:cubicBezTo>
                  <a:pt x="341" y="332"/>
                  <a:pt x="315" y="356"/>
                  <a:pt x="285" y="372"/>
                </a:cubicBezTo>
                <a:cubicBezTo>
                  <a:pt x="256" y="389"/>
                  <a:pt x="223" y="397"/>
                  <a:pt x="189" y="397"/>
                </a:cubicBezTo>
                <a:cubicBezTo>
                  <a:pt x="135" y="397"/>
                  <a:pt x="91" y="378"/>
                  <a:pt x="54" y="341"/>
                </a:cubicBezTo>
                <a:cubicBezTo>
                  <a:pt x="18" y="304"/>
                  <a:pt x="0" y="258"/>
                  <a:pt x="0" y="203"/>
                </a:cubicBezTo>
                <a:cubicBezTo>
                  <a:pt x="0" y="168"/>
                  <a:pt x="8" y="135"/>
                  <a:pt x="26" y="105"/>
                </a:cubicBezTo>
                <a:cubicBezTo>
                  <a:pt x="43" y="74"/>
                  <a:pt x="66" y="50"/>
                  <a:pt x="95" y="32"/>
                </a:cubicBezTo>
                <a:cubicBezTo>
                  <a:pt x="125" y="15"/>
                  <a:pt x="157" y="6"/>
                  <a:pt x="190" y="6"/>
                </a:cubicBezTo>
                <a:cubicBezTo>
                  <a:pt x="226" y="6"/>
                  <a:pt x="258" y="17"/>
                  <a:pt x="288" y="38"/>
                </a:cubicBezTo>
                <a:lnTo>
                  <a:pt x="297" y="13"/>
                </a:lnTo>
                <a:close/>
                <a:moveTo>
                  <a:pt x="445" y="202"/>
                </a:moveTo>
                <a:cubicBezTo>
                  <a:pt x="445" y="146"/>
                  <a:pt x="464" y="99"/>
                  <a:pt x="501" y="62"/>
                </a:cubicBezTo>
                <a:cubicBezTo>
                  <a:pt x="539" y="25"/>
                  <a:pt x="586" y="6"/>
                  <a:pt x="643" y="6"/>
                </a:cubicBezTo>
                <a:cubicBezTo>
                  <a:pt x="697" y="6"/>
                  <a:pt x="741" y="25"/>
                  <a:pt x="777" y="62"/>
                </a:cubicBezTo>
                <a:cubicBezTo>
                  <a:pt x="812" y="99"/>
                  <a:pt x="830" y="145"/>
                  <a:pt x="830" y="200"/>
                </a:cubicBezTo>
                <a:cubicBezTo>
                  <a:pt x="830" y="257"/>
                  <a:pt x="812" y="305"/>
                  <a:pt x="776" y="342"/>
                </a:cubicBezTo>
                <a:cubicBezTo>
                  <a:pt x="740" y="379"/>
                  <a:pt x="694" y="397"/>
                  <a:pt x="638" y="397"/>
                </a:cubicBezTo>
                <a:cubicBezTo>
                  <a:pt x="582" y="397"/>
                  <a:pt x="536" y="379"/>
                  <a:pt x="499" y="341"/>
                </a:cubicBezTo>
                <a:cubicBezTo>
                  <a:pt x="463" y="304"/>
                  <a:pt x="445" y="258"/>
                  <a:pt x="445" y="202"/>
                </a:cubicBezTo>
                <a:close/>
                <a:moveTo>
                  <a:pt x="772" y="200"/>
                </a:moveTo>
                <a:cubicBezTo>
                  <a:pt x="772" y="149"/>
                  <a:pt x="761" y="109"/>
                  <a:pt x="738" y="79"/>
                </a:cubicBezTo>
                <a:cubicBezTo>
                  <a:pt x="716" y="50"/>
                  <a:pt x="684" y="36"/>
                  <a:pt x="643" y="36"/>
                </a:cubicBezTo>
                <a:cubicBezTo>
                  <a:pt x="600" y="36"/>
                  <a:pt x="566" y="50"/>
                  <a:pt x="541" y="80"/>
                </a:cubicBezTo>
                <a:cubicBezTo>
                  <a:pt x="516" y="109"/>
                  <a:pt x="504" y="151"/>
                  <a:pt x="504" y="205"/>
                </a:cubicBezTo>
                <a:cubicBezTo>
                  <a:pt x="504" y="256"/>
                  <a:pt x="516" y="296"/>
                  <a:pt x="541" y="326"/>
                </a:cubicBezTo>
                <a:cubicBezTo>
                  <a:pt x="566" y="355"/>
                  <a:pt x="598" y="370"/>
                  <a:pt x="638" y="370"/>
                </a:cubicBezTo>
                <a:cubicBezTo>
                  <a:pt x="678" y="370"/>
                  <a:pt x="711" y="354"/>
                  <a:pt x="735" y="323"/>
                </a:cubicBezTo>
                <a:cubicBezTo>
                  <a:pt x="760" y="291"/>
                  <a:pt x="772" y="250"/>
                  <a:pt x="772" y="200"/>
                </a:cubicBezTo>
                <a:close/>
                <a:moveTo>
                  <a:pt x="919" y="13"/>
                </a:moveTo>
                <a:lnTo>
                  <a:pt x="1035" y="13"/>
                </a:lnTo>
                <a:lnTo>
                  <a:pt x="1207" y="296"/>
                </a:lnTo>
                <a:lnTo>
                  <a:pt x="1207" y="80"/>
                </a:lnTo>
                <a:cubicBezTo>
                  <a:pt x="1207" y="63"/>
                  <a:pt x="1204" y="51"/>
                  <a:pt x="1198" y="45"/>
                </a:cubicBezTo>
                <a:cubicBezTo>
                  <a:pt x="1192" y="39"/>
                  <a:pt x="1182" y="36"/>
                  <a:pt x="1169" y="36"/>
                </a:cubicBezTo>
                <a:lnTo>
                  <a:pt x="1160" y="36"/>
                </a:lnTo>
                <a:lnTo>
                  <a:pt x="1160" y="13"/>
                </a:lnTo>
                <a:lnTo>
                  <a:pt x="1286" y="13"/>
                </a:lnTo>
                <a:lnTo>
                  <a:pt x="1286" y="36"/>
                </a:lnTo>
                <a:lnTo>
                  <a:pt x="1279" y="36"/>
                </a:lnTo>
                <a:cubicBezTo>
                  <a:pt x="1264" y="36"/>
                  <a:pt x="1253" y="39"/>
                  <a:pt x="1248" y="45"/>
                </a:cubicBezTo>
                <a:cubicBezTo>
                  <a:pt x="1242" y="52"/>
                  <a:pt x="1240" y="63"/>
                  <a:pt x="1240" y="80"/>
                </a:cubicBezTo>
                <a:lnTo>
                  <a:pt x="1240" y="390"/>
                </a:lnTo>
                <a:lnTo>
                  <a:pt x="1207" y="390"/>
                </a:lnTo>
                <a:lnTo>
                  <a:pt x="999" y="50"/>
                </a:lnTo>
                <a:lnTo>
                  <a:pt x="999" y="320"/>
                </a:lnTo>
                <a:cubicBezTo>
                  <a:pt x="999" y="339"/>
                  <a:pt x="1002" y="351"/>
                  <a:pt x="1007" y="358"/>
                </a:cubicBezTo>
                <a:cubicBezTo>
                  <a:pt x="1011" y="364"/>
                  <a:pt x="1025" y="368"/>
                  <a:pt x="1047" y="368"/>
                </a:cubicBezTo>
                <a:lnTo>
                  <a:pt x="1047" y="390"/>
                </a:lnTo>
                <a:lnTo>
                  <a:pt x="919" y="390"/>
                </a:lnTo>
                <a:lnTo>
                  <a:pt x="919" y="368"/>
                </a:lnTo>
                <a:lnTo>
                  <a:pt x="926" y="368"/>
                </a:lnTo>
                <a:cubicBezTo>
                  <a:pt x="943" y="368"/>
                  <a:pt x="955" y="365"/>
                  <a:pt x="960" y="358"/>
                </a:cubicBezTo>
                <a:cubicBezTo>
                  <a:pt x="964" y="352"/>
                  <a:pt x="967" y="339"/>
                  <a:pt x="967" y="320"/>
                </a:cubicBezTo>
                <a:lnTo>
                  <a:pt x="967" y="80"/>
                </a:lnTo>
                <a:cubicBezTo>
                  <a:pt x="967" y="66"/>
                  <a:pt x="966" y="56"/>
                  <a:pt x="965" y="51"/>
                </a:cubicBezTo>
                <a:cubicBezTo>
                  <a:pt x="963" y="45"/>
                  <a:pt x="960" y="41"/>
                  <a:pt x="955" y="39"/>
                </a:cubicBezTo>
                <a:cubicBezTo>
                  <a:pt x="950" y="37"/>
                  <a:pt x="941" y="36"/>
                  <a:pt x="929" y="36"/>
                </a:cubicBezTo>
                <a:lnTo>
                  <a:pt x="919" y="36"/>
                </a:lnTo>
                <a:lnTo>
                  <a:pt x="919" y="13"/>
                </a:lnTo>
                <a:close/>
                <a:moveTo>
                  <a:pt x="1383" y="0"/>
                </a:moveTo>
                <a:lnTo>
                  <a:pt x="1402" y="0"/>
                </a:lnTo>
                <a:lnTo>
                  <a:pt x="1404" y="13"/>
                </a:lnTo>
                <a:lnTo>
                  <a:pt x="1621" y="13"/>
                </a:lnTo>
                <a:lnTo>
                  <a:pt x="1623" y="0"/>
                </a:lnTo>
                <a:lnTo>
                  <a:pt x="1643" y="0"/>
                </a:lnTo>
                <a:lnTo>
                  <a:pt x="1683" y="111"/>
                </a:lnTo>
                <a:lnTo>
                  <a:pt x="1658" y="120"/>
                </a:lnTo>
                <a:cubicBezTo>
                  <a:pt x="1647" y="91"/>
                  <a:pt x="1635" y="70"/>
                  <a:pt x="1621" y="58"/>
                </a:cubicBezTo>
                <a:cubicBezTo>
                  <a:pt x="1608" y="46"/>
                  <a:pt x="1588" y="39"/>
                  <a:pt x="1562" y="39"/>
                </a:cubicBezTo>
                <a:cubicBezTo>
                  <a:pt x="1551" y="39"/>
                  <a:pt x="1544" y="41"/>
                  <a:pt x="1542" y="43"/>
                </a:cubicBezTo>
                <a:cubicBezTo>
                  <a:pt x="1539" y="45"/>
                  <a:pt x="1538" y="52"/>
                  <a:pt x="1538" y="64"/>
                </a:cubicBezTo>
                <a:lnTo>
                  <a:pt x="1538" y="326"/>
                </a:lnTo>
                <a:cubicBezTo>
                  <a:pt x="1538" y="345"/>
                  <a:pt x="1542" y="357"/>
                  <a:pt x="1549" y="361"/>
                </a:cubicBezTo>
                <a:cubicBezTo>
                  <a:pt x="1556" y="366"/>
                  <a:pt x="1569" y="368"/>
                  <a:pt x="1586" y="368"/>
                </a:cubicBezTo>
                <a:lnTo>
                  <a:pt x="1586" y="390"/>
                </a:lnTo>
                <a:lnTo>
                  <a:pt x="1440" y="390"/>
                </a:lnTo>
                <a:lnTo>
                  <a:pt x="1440" y="368"/>
                </a:lnTo>
                <a:cubicBezTo>
                  <a:pt x="1455" y="368"/>
                  <a:pt x="1466" y="367"/>
                  <a:pt x="1472" y="365"/>
                </a:cubicBezTo>
                <a:cubicBezTo>
                  <a:pt x="1479" y="363"/>
                  <a:pt x="1483" y="359"/>
                  <a:pt x="1485" y="354"/>
                </a:cubicBezTo>
                <a:cubicBezTo>
                  <a:pt x="1487" y="349"/>
                  <a:pt x="1488" y="340"/>
                  <a:pt x="1488" y="328"/>
                </a:cubicBezTo>
                <a:lnTo>
                  <a:pt x="1488" y="60"/>
                </a:lnTo>
                <a:cubicBezTo>
                  <a:pt x="1488" y="51"/>
                  <a:pt x="1487" y="45"/>
                  <a:pt x="1484" y="43"/>
                </a:cubicBezTo>
                <a:cubicBezTo>
                  <a:pt x="1482" y="41"/>
                  <a:pt x="1477" y="39"/>
                  <a:pt x="1468" y="39"/>
                </a:cubicBezTo>
                <a:cubicBezTo>
                  <a:pt x="1438" y="39"/>
                  <a:pt x="1417" y="46"/>
                  <a:pt x="1404" y="59"/>
                </a:cubicBezTo>
                <a:cubicBezTo>
                  <a:pt x="1392" y="71"/>
                  <a:pt x="1380" y="92"/>
                  <a:pt x="1368" y="120"/>
                </a:cubicBezTo>
                <a:lnTo>
                  <a:pt x="1344" y="111"/>
                </a:lnTo>
                <a:lnTo>
                  <a:pt x="1383" y="0"/>
                </a:lnTo>
                <a:close/>
                <a:moveTo>
                  <a:pt x="1747" y="13"/>
                </a:moveTo>
                <a:lnTo>
                  <a:pt x="2054" y="13"/>
                </a:lnTo>
                <a:lnTo>
                  <a:pt x="2090" y="112"/>
                </a:lnTo>
                <a:lnTo>
                  <a:pt x="2066" y="121"/>
                </a:lnTo>
                <a:cubicBezTo>
                  <a:pt x="2056" y="92"/>
                  <a:pt x="2042" y="72"/>
                  <a:pt x="2024" y="60"/>
                </a:cubicBezTo>
                <a:cubicBezTo>
                  <a:pt x="2007" y="49"/>
                  <a:pt x="1978" y="43"/>
                  <a:pt x="1937" y="43"/>
                </a:cubicBezTo>
                <a:lnTo>
                  <a:pt x="1845" y="43"/>
                </a:lnTo>
                <a:lnTo>
                  <a:pt x="1845" y="181"/>
                </a:lnTo>
                <a:lnTo>
                  <a:pt x="1891" y="181"/>
                </a:lnTo>
                <a:cubicBezTo>
                  <a:pt x="1912" y="181"/>
                  <a:pt x="1927" y="176"/>
                  <a:pt x="1937" y="167"/>
                </a:cubicBezTo>
                <a:cubicBezTo>
                  <a:pt x="1946" y="157"/>
                  <a:pt x="1951" y="141"/>
                  <a:pt x="1951" y="118"/>
                </a:cubicBezTo>
                <a:lnTo>
                  <a:pt x="1951" y="112"/>
                </a:lnTo>
                <a:lnTo>
                  <a:pt x="1977" y="112"/>
                </a:lnTo>
                <a:lnTo>
                  <a:pt x="1977" y="278"/>
                </a:lnTo>
                <a:lnTo>
                  <a:pt x="1951" y="278"/>
                </a:lnTo>
                <a:lnTo>
                  <a:pt x="1951" y="263"/>
                </a:lnTo>
                <a:cubicBezTo>
                  <a:pt x="1951" y="244"/>
                  <a:pt x="1946" y="230"/>
                  <a:pt x="1938" y="221"/>
                </a:cubicBezTo>
                <a:cubicBezTo>
                  <a:pt x="1930" y="212"/>
                  <a:pt x="1914" y="207"/>
                  <a:pt x="1891" y="207"/>
                </a:cubicBezTo>
                <a:lnTo>
                  <a:pt x="1845" y="207"/>
                </a:lnTo>
                <a:lnTo>
                  <a:pt x="1845" y="331"/>
                </a:lnTo>
                <a:cubicBezTo>
                  <a:pt x="1845" y="345"/>
                  <a:pt x="1847" y="354"/>
                  <a:pt x="1850" y="357"/>
                </a:cubicBezTo>
                <a:cubicBezTo>
                  <a:pt x="1853" y="360"/>
                  <a:pt x="1862" y="362"/>
                  <a:pt x="1875" y="362"/>
                </a:cubicBezTo>
                <a:lnTo>
                  <a:pt x="1932" y="362"/>
                </a:lnTo>
                <a:cubicBezTo>
                  <a:pt x="1972" y="362"/>
                  <a:pt x="2003" y="354"/>
                  <a:pt x="2026" y="339"/>
                </a:cubicBezTo>
                <a:cubicBezTo>
                  <a:pt x="2049" y="324"/>
                  <a:pt x="2068" y="299"/>
                  <a:pt x="2083" y="263"/>
                </a:cubicBezTo>
                <a:lnTo>
                  <a:pt x="2108" y="272"/>
                </a:lnTo>
                <a:lnTo>
                  <a:pt x="2066" y="390"/>
                </a:lnTo>
                <a:lnTo>
                  <a:pt x="1747" y="390"/>
                </a:lnTo>
                <a:lnTo>
                  <a:pt x="1747" y="368"/>
                </a:lnTo>
                <a:lnTo>
                  <a:pt x="1758" y="368"/>
                </a:lnTo>
                <a:cubicBezTo>
                  <a:pt x="1774" y="368"/>
                  <a:pt x="1784" y="365"/>
                  <a:pt x="1788" y="360"/>
                </a:cubicBezTo>
                <a:cubicBezTo>
                  <a:pt x="1793" y="354"/>
                  <a:pt x="1795" y="345"/>
                  <a:pt x="1795" y="331"/>
                </a:cubicBezTo>
                <a:lnTo>
                  <a:pt x="1795" y="70"/>
                </a:lnTo>
                <a:cubicBezTo>
                  <a:pt x="1795" y="60"/>
                  <a:pt x="1794" y="53"/>
                  <a:pt x="1792" y="48"/>
                </a:cubicBezTo>
                <a:cubicBezTo>
                  <a:pt x="1790" y="44"/>
                  <a:pt x="1786" y="41"/>
                  <a:pt x="1780" y="39"/>
                </a:cubicBezTo>
                <a:cubicBezTo>
                  <a:pt x="1773" y="37"/>
                  <a:pt x="1762" y="36"/>
                  <a:pt x="1747" y="36"/>
                </a:cubicBezTo>
                <a:lnTo>
                  <a:pt x="1747" y="13"/>
                </a:lnTo>
                <a:close/>
                <a:moveTo>
                  <a:pt x="2179" y="13"/>
                </a:moveTo>
                <a:lnTo>
                  <a:pt x="2295" y="13"/>
                </a:lnTo>
                <a:lnTo>
                  <a:pt x="2467" y="296"/>
                </a:lnTo>
                <a:lnTo>
                  <a:pt x="2467" y="80"/>
                </a:lnTo>
                <a:cubicBezTo>
                  <a:pt x="2467" y="63"/>
                  <a:pt x="2464" y="51"/>
                  <a:pt x="2458" y="45"/>
                </a:cubicBezTo>
                <a:cubicBezTo>
                  <a:pt x="2452" y="39"/>
                  <a:pt x="2443" y="36"/>
                  <a:pt x="2429" y="36"/>
                </a:cubicBezTo>
                <a:lnTo>
                  <a:pt x="2420" y="36"/>
                </a:lnTo>
                <a:lnTo>
                  <a:pt x="2420" y="13"/>
                </a:lnTo>
                <a:lnTo>
                  <a:pt x="2546" y="13"/>
                </a:lnTo>
                <a:lnTo>
                  <a:pt x="2546" y="36"/>
                </a:lnTo>
                <a:lnTo>
                  <a:pt x="2539" y="36"/>
                </a:lnTo>
                <a:cubicBezTo>
                  <a:pt x="2524" y="36"/>
                  <a:pt x="2514" y="39"/>
                  <a:pt x="2508" y="45"/>
                </a:cubicBezTo>
                <a:cubicBezTo>
                  <a:pt x="2503" y="52"/>
                  <a:pt x="2500" y="63"/>
                  <a:pt x="2500" y="80"/>
                </a:cubicBezTo>
                <a:lnTo>
                  <a:pt x="2500" y="390"/>
                </a:lnTo>
                <a:lnTo>
                  <a:pt x="2467" y="390"/>
                </a:lnTo>
                <a:lnTo>
                  <a:pt x="2260" y="50"/>
                </a:lnTo>
                <a:lnTo>
                  <a:pt x="2260" y="320"/>
                </a:lnTo>
                <a:cubicBezTo>
                  <a:pt x="2260" y="339"/>
                  <a:pt x="2262" y="351"/>
                  <a:pt x="2267" y="358"/>
                </a:cubicBezTo>
                <a:cubicBezTo>
                  <a:pt x="2272" y="364"/>
                  <a:pt x="2285" y="368"/>
                  <a:pt x="2307" y="368"/>
                </a:cubicBezTo>
                <a:lnTo>
                  <a:pt x="2307" y="390"/>
                </a:lnTo>
                <a:lnTo>
                  <a:pt x="2179" y="390"/>
                </a:lnTo>
                <a:lnTo>
                  <a:pt x="2179" y="368"/>
                </a:lnTo>
                <a:lnTo>
                  <a:pt x="2186" y="368"/>
                </a:lnTo>
                <a:cubicBezTo>
                  <a:pt x="2204" y="368"/>
                  <a:pt x="2215" y="365"/>
                  <a:pt x="2220" y="358"/>
                </a:cubicBezTo>
                <a:cubicBezTo>
                  <a:pt x="2224" y="352"/>
                  <a:pt x="2227" y="339"/>
                  <a:pt x="2227" y="320"/>
                </a:cubicBezTo>
                <a:lnTo>
                  <a:pt x="2227" y="80"/>
                </a:lnTo>
                <a:cubicBezTo>
                  <a:pt x="2227" y="66"/>
                  <a:pt x="2226" y="56"/>
                  <a:pt x="2225" y="51"/>
                </a:cubicBezTo>
                <a:cubicBezTo>
                  <a:pt x="2224" y="45"/>
                  <a:pt x="2220" y="41"/>
                  <a:pt x="2215" y="39"/>
                </a:cubicBezTo>
                <a:cubicBezTo>
                  <a:pt x="2210" y="37"/>
                  <a:pt x="2201" y="36"/>
                  <a:pt x="2189" y="36"/>
                </a:cubicBezTo>
                <a:lnTo>
                  <a:pt x="2179" y="36"/>
                </a:lnTo>
                <a:lnTo>
                  <a:pt x="2179" y="13"/>
                </a:lnTo>
                <a:close/>
                <a:moveTo>
                  <a:pt x="2643" y="0"/>
                </a:moveTo>
                <a:lnTo>
                  <a:pt x="2662" y="0"/>
                </a:lnTo>
                <a:lnTo>
                  <a:pt x="2664" y="13"/>
                </a:lnTo>
                <a:lnTo>
                  <a:pt x="2881" y="13"/>
                </a:lnTo>
                <a:lnTo>
                  <a:pt x="2884" y="0"/>
                </a:lnTo>
                <a:lnTo>
                  <a:pt x="2904" y="0"/>
                </a:lnTo>
                <a:lnTo>
                  <a:pt x="2943" y="111"/>
                </a:lnTo>
                <a:lnTo>
                  <a:pt x="2918" y="120"/>
                </a:lnTo>
                <a:cubicBezTo>
                  <a:pt x="2907" y="91"/>
                  <a:pt x="2895" y="70"/>
                  <a:pt x="2882" y="58"/>
                </a:cubicBezTo>
                <a:cubicBezTo>
                  <a:pt x="2868" y="46"/>
                  <a:pt x="2848" y="39"/>
                  <a:pt x="2823" y="39"/>
                </a:cubicBezTo>
                <a:cubicBezTo>
                  <a:pt x="2811" y="39"/>
                  <a:pt x="2805" y="41"/>
                  <a:pt x="2802" y="43"/>
                </a:cubicBezTo>
                <a:cubicBezTo>
                  <a:pt x="2799" y="45"/>
                  <a:pt x="2798" y="52"/>
                  <a:pt x="2798" y="64"/>
                </a:cubicBezTo>
                <a:lnTo>
                  <a:pt x="2798" y="326"/>
                </a:lnTo>
                <a:cubicBezTo>
                  <a:pt x="2798" y="345"/>
                  <a:pt x="2802" y="357"/>
                  <a:pt x="2809" y="361"/>
                </a:cubicBezTo>
                <a:cubicBezTo>
                  <a:pt x="2816" y="366"/>
                  <a:pt x="2829" y="368"/>
                  <a:pt x="2846" y="368"/>
                </a:cubicBezTo>
                <a:lnTo>
                  <a:pt x="2846" y="390"/>
                </a:lnTo>
                <a:lnTo>
                  <a:pt x="2701" y="390"/>
                </a:lnTo>
                <a:lnTo>
                  <a:pt x="2701" y="368"/>
                </a:lnTo>
                <a:cubicBezTo>
                  <a:pt x="2715" y="368"/>
                  <a:pt x="2726" y="367"/>
                  <a:pt x="2732" y="365"/>
                </a:cubicBezTo>
                <a:cubicBezTo>
                  <a:pt x="2739" y="363"/>
                  <a:pt x="2743" y="359"/>
                  <a:pt x="2745" y="354"/>
                </a:cubicBezTo>
                <a:cubicBezTo>
                  <a:pt x="2747" y="349"/>
                  <a:pt x="2748" y="340"/>
                  <a:pt x="2748" y="328"/>
                </a:cubicBezTo>
                <a:lnTo>
                  <a:pt x="2748" y="60"/>
                </a:lnTo>
                <a:cubicBezTo>
                  <a:pt x="2748" y="51"/>
                  <a:pt x="2747" y="45"/>
                  <a:pt x="2745" y="43"/>
                </a:cubicBezTo>
                <a:cubicBezTo>
                  <a:pt x="2743" y="41"/>
                  <a:pt x="2737" y="39"/>
                  <a:pt x="2728" y="39"/>
                </a:cubicBezTo>
                <a:cubicBezTo>
                  <a:pt x="2698" y="39"/>
                  <a:pt x="2677" y="46"/>
                  <a:pt x="2664" y="59"/>
                </a:cubicBezTo>
                <a:cubicBezTo>
                  <a:pt x="2652" y="71"/>
                  <a:pt x="2640" y="92"/>
                  <a:pt x="2628" y="120"/>
                </a:cubicBezTo>
                <a:lnTo>
                  <a:pt x="2604" y="111"/>
                </a:lnTo>
                <a:lnTo>
                  <a:pt x="2643" y="0"/>
                </a:lnTo>
                <a:close/>
                <a:moveTo>
                  <a:pt x="3261" y="13"/>
                </a:moveTo>
                <a:lnTo>
                  <a:pt x="3281" y="13"/>
                </a:lnTo>
                <a:lnTo>
                  <a:pt x="3310" y="129"/>
                </a:lnTo>
                <a:lnTo>
                  <a:pt x="3285" y="136"/>
                </a:lnTo>
                <a:cubicBezTo>
                  <a:pt x="3269" y="104"/>
                  <a:pt x="3249" y="80"/>
                  <a:pt x="3226" y="62"/>
                </a:cubicBezTo>
                <a:cubicBezTo>
                  <a:pt x="3202" y="45"/>
                  <a:pt x="3177" y="36"/>
                  <a:pt x="3149" y="36"/>
                </a:cubicBezTo>
                <a:cubicBezTo>
                  <a:pt x="3126" y="36"/>
                  <a:pt x="3107" y="42"/>
                  <a:pt x="3092" y="53"/>
                </a:cubicBezTo>
                <a:cubicBezTo>
                  <a:pt x="3076" y="64"/>
                  <a:pt x="3069" y="78"/>
                  <a:pt x="3069" y="94"/>
                </a:cubicBezTo>
                <a:cubicBezTo>
                  <a:pt x="3069" y="109"/>
                  <a:pt x="3075" y="122"/>
                  <a:pt x="3087" y="132"/>
                </a:cubicBezTo>
                <a:cubicBezTo>
                  <a:pt x="3100" y="142"/>
                  <a:pt x="3120" y="151"/>
                  <a:pt x="3147" y="159"/>
                </a:cubicBezTo>
                <a:lnTo>
                  <a:pt x="3217" y="180"/>
                </a:lnTo>
                <a:cubicBezTo>
                  <a:pt x="3253" y="190"/>
                  <a:pt x="3280" y="204"/>
                  <a:pt x="3297" y="221"/>
                </a:cubicBezTo>
                <a:cubicBezTo>
                  <a:pt x="3315" y="238"/>
                  <a:pt x="3323" y="259"/>
                  <a:pt x="3323" y="285"/>
                </a:cubicBezTo>
                <a:cubicBezTo>
                  <a:pt x="3323" y="315"/>
                  <a:pt x="3310" y="342"/>
                  <a:pt x="3283" y="364"/>
                </a:cubicBezTo>
                <a:cubicBezTo>
                  <a:pt x="3256" y="386"/>
                  <a:pt x="3222" y="397"/>
                  <a:pt x="3182" y="397"/>
                </a:cubicBezTo>
                <a:cubicBezTo>
                  <a:pt x="3159" y="397"/>
                  <a:pt x="3138" y="394"/>
                  <a:pt x="3121" y="387"/>
                </a:cubicBezTo>
                <a:cubicBezTo>
                  <a:pt x="3104" y="380"/>
                  <a:pt x="3087" y="369"/>
                  <a:pt x="3069" y="354"/>
                </a:cubicBezTo>
                <a:lnTo>
                  <a:pt x="3057" y="390"/>
                </a:lnTo>
                <a:lnTo>
                  <a:pt x="3038" y="390"/>
                </a:lnTo>
                <a:lnTo>
                  <a:pt x="3013" y="255"/>
                </a:lnTo>
                <a:lnTo>
                  <a:pt x="3038" y="250"/>
                </a:lnTo>
                <a:cubicBezTo>
                  <a:pt x="3052" y="287"/>
                  <a:pt x="3071" y="315"/>
                  <a:pt x="3098" y="336"/>
                </a:cubicBezTo>
                <a:cubicBezTo>
                  <a:pt x="3124" y="356"/>
                  <a:pt x="3152" y="367"/>
                  <a:pt x="3182" y="367"/>
                </a:cubicBezTo>
                <a:cubicBezTo>
                  <a:pt x="3206" y="367"/>
                  <a:pt x="3228" y="360"/>
                  <a:pt x="3247" y="346"/>
                </a:cubicBezTo>
                <a:cubicBezTo>
                  <a:pt x="3265" y="332"/>
                  <a:pt x="3275" y="316"/>
                  <a:pt x="3275" y="297"/>
                </a:cubicBezTo>
                <a:cubicBezTo>
                  <a:pt x="3275" y="279"/>
                  <a:pt x="3268" y="265"/>
                  <a:pt x="3255" y="255"/>
                </a:cubicBezTo>
                <a:cubicBezTo>
                  <a:pt x="3242" y="244"/>
                  <a:pt x="3222" y="235"/>
                  <a:pt x="3193" y="227"/>
                </a:cubicBezTo>
                <a:lnTo>
                  <a:pt x="3125" y="207"/>
                </a:lnTo>
                <a:cubicBezTo>
                  <a:pt x="3090" y="197"/>
                  <a:pt x="3064" y="184"/>
                  <a:pt x="3047" y="168"/>
                </a:cubicBezTo>
                <a:cubicBezTo>
                  <a:pt x="3030" y="151"/>
                  <a:pt x="3022" y="130"/>
                  <a:pt x="3022" y="106"/>
                </a:cubicBezTo>
                <a:cubicBezTo>
                  <a:pt x="3022" y="79"/>
                  <a:pt x="3034" y="56"/>
                  <a:pt x="3059" y="36"/>
                </a:cubicBezTo>
                <a:cubicBezTo>
                  <a:pt x="3084" y="16"/>
                  <a:pt x="3115" y="6"/>
                  <a:pt x="3153" y="6"/>
                </a:cubicBezTo>
                <a:cubicBezTo>
                  <a:pt x="3191" y="6"/>
                  <a:pt x="3224" y="17"/>
                  <a:pt x="3250" y="39"/>
                </a:cubicBezTo>
                <a:lnTo>
                  <a:pt x="3261" y="1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9221" name="圆角矩形 28">
            <a:extLst>
              <a:ext uri="{FF2B5EF4-FFF2-40B4-BE49-F238E27FC236}">
                <a16:creationId xmlns:a16="http://schemas.microsoft.com/office/drawing/2014/main" id="{7ACF24E0-B21E-47AD-9E61-07185B441F0B}"/>
              </a:ext>
            </a:extLst>
          </p:cNvPr>
          <p:cNvSpPr>
            <a:spLocks noChangeAspect="1" noChangeArrowheads="1"/>
          </p:cNvSpPr>
          <p:nvPr/>
        </p:nvSpPr>
        <p:spPr bwMode="auto">
          <a:xfrm>
            <a:off x="4900287" y="1178804"/>
            <a:ext cx="652208" cy="653795"/>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800">
              <a:solidFill>
                <a:srgbClr val="FFFFFF"/>
              </a:solidFill>
              <a:ea typeface="宋体" panose="02010600030101010101" pitchFamily="2" charset="-122"/>
            </a:endParaRPr>
          </a:p>
        </p:txBody>
      </p:sp>
      <p:sp>
        <p:nvSpPr>
          <p:cNvPr id="9222" name="TextBox 29">
            <a:extLst>
              <a:ext uri="{FF2B5EF4-FFF2-40B4-BE49-F238E27FC236}">
                <a16:creationId xmlns:a16="http://schemas.microsoft.com/office/drawing/2014/main" id="{D7A7695C-CB66-4068-B760-5B4CC51D8EF8}"/>
              </a:ext>
            </a:extLst>
          </p:cNvPr>
          <p:cNvSpPr txBox="1">
            <a:spLocks noChangeArrowheads="1"/>
          </p:cNvSpPr>
          <p:nvPr/>
        </p:nvSpPr>
        <p:spPr bwMode="auto">
          <a:xfrm>
            <a:off x="4871722" y="1126438"/>
            <a:ext cx="698227"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3998">
                <a:solidFill>
                  <a:srgbClr val="FFFFFF"/>
                </a:solidFill>
                <a:latin typeface="华康俪金黑W8(P)" panose="02010600030101010101" pitchFamily="2" charset="-122"/>
                <a:ea typeface="华康俪金黑W8(P)" panose="02010600030101010101" pitchFamily="2" charset="-122"/>
              </a:rPr>
              <a:t>壹</a:t>
            </a:r>
          </a:p>
        </p:txBody>
      </p:sp>
      <p:sp>
        <p:nvSpPr>
          <p:cNvPr id="9223" name="圆角矩形 30">
            <a:extLst>
              <a:ext uri="{FF2B5EF4-FFF2-40B4-BE49-F238E27FC236}">
                <a16:creationId xmlns:a16="http://schemas.microsoft.com/office/drawing/2014/main" id="{8D532A88-84DA-456A-8BAE-81C17562B478}"/>
              </a:ext>
            </a:extLst>
          </p:cNvPr>
          <p:cNvSpPr>
            <a:spLocks noChangeAspect="1" noChangeArrowheads="1"/>
          </p:cNvSpPr>
          <p:nvPr/>
        </p:nvSpPr>
        <p:spPr bwMode="auto">
          <a:xfrm>
            <a:off x="5295420" y="2107129"/>
            <a:ext cx="652207" cy="65220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800">
              <a:solidFill>
                <a:srgbClr val="FFFFFF"/>
              </a:solidFill>
              <a:ea typeface="宋体" panose="02010600030101010101" pitchFamily="2" charset="-122"/>
            </a:endParaRPr>
          </a:p>
        </p:txBody>
      </p:sp>
      <p:sp>
        <p:nvSpPr>
          <p:cNvPr id="9224" name="TextBox 31">
            <a:extLst>
              <a:ext uri="{FF2B5EF4-FFF2-40B4-BE49-F238E27FC236}">
                <a16:creationId xmlns:a16="http://schemas.microsoft.com/office/drawing/2014/main" id="{7889C118-DACC-486F-B477-7D16973D3502}"/>
              </a:ext>
            </a:extLst>
          </p:cNvPr>
          <p:cNvSpPr txBox="1">
            <a:spLocks noChangeArrowheads="1"/>
          </p:cNvSpPr>
          <p:nvPr/>
        </p:nvSpPr>
        <p:spPr bwMode="auto">
          <a:xfrm>
            <a:off x="5268443" y="2053176"/>
            <a:ext cx="696641"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3998">
                <a:solidFill>
                  <a:srgbClr val="FFFFFF"/>
                </a:solidFill>
                <a:latin typeface="华康俪金黑W8(P)" panose="02010600030101010101" pitchFamily="2" charset="-122"/>
                <a:ea typeface="华康俪金黑W8(P)" panose="02010600030101010101" pitchFamily="2" charset="-122"/>
              </a:rPr>
              <a:t>贰</a:t>
            </a:r>
          </a:p>
        </p:txBody>
      </p:sp>
      <p:sp>
        <p:nvSpPr>
          <p:cNvPr id="9225" name="圆角矩形 32">
            <a:extLst>
              <a:ext uri="{FF2B5EF4-FFF2-40B4-BE49-F238E27FC236}">
                <a16:creationId xmlns:a16="http://schemas.microsoft.com/office/drawing/2014/main" id="{0012318D-E6A2-4FA9-8ACF-81B5AB7C1C73}"/>
              </a:ext>
            </a:extLst>
          </p:cNvPr>
          <p:cNvSpPr>
            <a:spLocks noChangeAspect="1" noChangeArrowheads="1"/>
          </p:cNvSpPr>
          <p:nvPr/>
        </p:nvSpPr>
        <p:spPr bwMode="auto">
          <a:xfrm>
            <a:off x="5595340" y="3143362"/>
            <a:ext cx="652208" cy="652208"/>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800">
              <a:solidFill>
                <a:srgbClr val="FFFFFF"/>
              </a:solidFill>
              <a:ea typeface="宋体" panose="02010600030101010101" pitchFamily="2" charset="-122"/>
            </a:endParaRPr>
          </a:p>
        </p:txBody>
      </p:sp>
      <p:sp>
        <p:nvSpPr>
          <p:cNvPr id="9226" name="TextBox 33">
            <a:extLst>
              <a:ext uri="{FF2B5EF4-FFF2-40B4-BE49-F238E27FC236}">
                <a16:creationId xmlns:a16="http://schemas.microsoft.com/office/drawing/2014/main" id="{4ACBBDEE-2A1F-4302-ACCA-50D465745E20}"/>
              </a:ext>
            </a:extLst>
          </p:cNvPr>
          <p:cNvSpPr txBox="1">
            <a:spLocks noChangeArrowheads="1"/>
          </p:cNvSpPr>
          <p:nvPr/>
        </p:nvSpPr>
        <p:spPr bwMode="auto">
          <a:xfrm>
            <a:off x="5566776" y="3089408"/>
            <a:ext cx="698227"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3998">
                <a:solidFill>
                  <a:srgbClr val="FFFFFF"/>
                </a:solidFill>
                <a:latin typeface="华康俪金黑W8(P)" panose="02010600030101010101" pitchFamily="2" charset="-122"/>
                <a:ea typeface="华康俪金黑W8(P)" panose="02010600030101010101" pitchFamily="2" charset="-122"/>
              </a:rPr>
              <a:t>叁</a:t>
            </a:r>
          </a:p>
        </p:txBody>
      </p:sp>
      <p:sp>
        <p:nvSpPr>
          <p:cNvPr id="9227" name="圆角矩形 34">
            <a:extLst>
              <a:ext uri="{FF2B5EF4-FFF2-40B4-BE49-F238E27FC236}">
                <a16:creationId xmlns:a16="http://schemas.microsoft.com/office/drawing/2014/main" id="{C3C366EB-2662-43A0-AF1F-90D8DE94F8CE}"/>
              </a:ext>
            </a:extLst>
          </p:cNvPr>
          <p:cNvSpPr>
            <a:spLocks noChangeAspect="1" noChangeArrowheads="1"/>
          </p:cNvSpPr>
          <p:nvPr/>
        </p:nvSpPr>
        <p:spPr bwMode="auto">
          <a:xfrm>
            <a:off x="5295420" y="4176421"/>
            <a:ext cx="652207" cy="65220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800">
              <a:solidFill>
                <a:srgbClr val="FFFFFF"/>
              </a:solidFill>
              <a:ea typeface="宋体" panose="02010600030101010101" pitchFamily="2" charset="-122"/>
            </a:endParaRPr>
          </a:p>
        </p:txBody>
      </p:sp>
      <p:sp>
        <p:nvSpPr>
          <p:cNvPr id="9228" name="TextBox 35">
            <a:extLst>
              <a:ext uri="{FF2B5EF4-FFF2-40B4-BE49-F238E27FC236}">
                <a16:creationId xmlns:a16="http://schemas.microsoft.com/office/drawing/2014/main" id="{2EFA9006-ED17-495E-B6F5-5A7071E4F2C6}"/>
              </a:ext>
            </a:extLst>
          </p:cNvPr>
          <p:cNvSpPr txBox="1">
            <a:spLocks noChangeArrowheads="1"/>
          </p:cNvSpPr>
          <p:nvPr/>
        </p:nvSpPr>
        <p:spPr bwMode="auto">
          <a:xfrm>
            <a:off x="5268443" y="4122467"/>
            <a:ext cx="696641"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3998">
                <a:solidFill>
                  <a:srgbClr val="FFFFFF"/>
                </a:solidFill>
                <a:latin typeface="华康俪金黑W8(P)" panose="02010600030101010101" pitchFamily="2" charset="-122"/>
                <a:ea typeface="华康俪金黑W8(P)" panose="02010600030101010101" pitchFamily="2" charset="-122"/>
              </a:rPr>
              <a:t>肆</a:t>
            </a:r>
          </a:p>
        </p:txBody>
      </p:sp>
      <p:sp>
        <p:nvSpPr>
          <p:cNvPr id="9229" name="圆角矩形 36">
            <a:extLst>
              <a:ext uri="{FF2B5EF4-FFF2-40B4-BE49-F238E27FC236}">
                <a16:creationId xmlns:a16="http://schemas.microsoft.com/office/drawing/2014/main" id="{A456DB46-2EAE-4345-A7C5-AFD2DDD6A16A}"/>
              </a:ext>
            </a:extLst>
          </p:cNvPr>
          <p:cNvSpPr>
            <a:spLocks noChangeAspect="1" noChangeArrowheads="1"/>
          </p:cNvSpPr>
          <p:nvPr/>
        </p:nvSpPr>
        <p:spPr bwMode="auto">
          <a:xfrm>
            <a:off x="4900287" y="5150766"/>
            <a:ext cx="652208" cy="65220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800">
              <a:solidFill>
                <a:srgbClr val="FFFFFF"/>
              </a:solidFill>
              <a:ea typeface="宋体" panose="02010600030101010101" pitchFamily="2" charset="-122"/>
            </a:endParaRPr>
          </a:p>
        </p:txBody>
      </p:sp>
      <p:sp>
        <p:nvSpPr>
          <p:cNvPr id="9230" name="TextBox 41">
            <a:extLst>
              <a:ext uri="{FF2B5EF4-FFF2-40B4-BE49-F238E27FC236}">
                <a16:creationId xmlns:a16="http://schemas.microsoft.com/office/drawing/2014/main" id="{43F793A0-EE93-41FF-AC29-9A6B4E45EF69}"/>
              </a:ext>
            </a:extLst>
          </p:cNvPr>
          <p:cNvSpPr txBox="1">
            <a:spLocks noChangeArrowheads="1"/>
          </p:cNvSpPr>
          <p:nvPr/>
        </p:nvSpPr>
        <p:spPr bwMode="auto">
          <a:xfrm>
            <a:off x="4871722" y="5096812"/>
            <a:ext cx="698227"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3998">
                <a:solidFill>
                  <a:srgbClr val="FFFFFF"/>
                </a:solidFill>
                <a:latin typeface="华康俪金黑W8(P)" panose="02010600030101010101" pitchFamily="2" charset="-122"/>
                <a:ea typeface="华康俪金黑W8(P)" panose="02010600030101010101" pitchFamily="2" charset="-122"/>
              </a:rPr>
              <a:t>伍</a:t>
            </a:r>
          </a:p>
        </p:txBody>
      </p:sp>
      <p:sp>
        <p:nvSpPr>
          <p:cNvPr id="9231" name="TextBox 42">
            <a:extLst>
              <a:ext uri="{FF2B5EF4-FFF2-40B4-BE49-F238E27FC236}">
                <a16:creationId xmlns:a16="http://schemas.microsoft.com/office/drawing/2014/main" id="{B4FDBEFD-D7C5-44C2-8A4A-4F81ABFFD1BF}"/>
              </a:ext>
            </a:extLst>
          </p:cNvPr>
          <p:cNvSpPr txBox="1">
            <a:spLocks noChangeArrowheads="1"/>
          </p:cNvSpPr>
          <p:nvPr/>
        </p:nvSpPr>
        <p:spPr bwMode="auto">
          <a:xfrm>
            <a:off x="5598513" y="1188325"/>
            <a:ext cx="4697165"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3199">
                <a:solidFill>
                  <a:srgbClr val="4D4D4D"/>
                </a:solidFill>
                <a:latin typeface="微软雅黑" panose="020B0503020204020204" pitchFamily="34" charset="-122"/>
              </a:rPr>
              <a:t>这里输入第一章的大标题</a:t>
            </a:r>
          </a:p>
        </p:txBody>
      </p:sp>
      <p:sp>
        <p:nvSpPr>
          <p:cNvPr id="9232" name="TextBox 44">
            <a:extLst>
              <a:ext uri="{FF2B5EF4-FFF2-40B4-BE49-F238E27FC236}">
                <a16:creationId xmlns:a16="http://schemas.microsoft.com/office/drawing/2014/main" id="{CE738342-933D-42DC-BFC6-BFEC5C8544FC}"/>
              </a:ext>
            </a:extLst>
          </p:cNvPr>
          <p:cNvSpPr txBox="1">
            <a:spLocks noChangeArrowheads="1"/>
          </p:cNvSpPr>
          <p:nvPr/>
        </p:nvSpPr>
        <p:spPr bwMode="auto">
          <a:xfrm>
            <a:off x="5993647" y="2107129"/>
            <a:ext cx="4697165"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3199">
                <a:solidFill>
                  <a:srgbClr val="4D4D4D"/>
                </a:solidFill>
                <a:latin typeface="微软雅黑" panose="020B0503020204020204" pitchFamily="34" charset="-122"/>
              </a:rPr>
              <a:t>这里输入第二章的大标题</a:t>
            </a:r>
          </a:p>
        </p:txBody>
      </p:sp>
      <p:sp>
        <p:nvSpPr>
          <p:cNvPr id="9233" name="TextBox 45">
            <a:extLst>
              <a:ext uri="{FF2B5EF4-FFF2-40B4-BE49-F238E27FC236}">
                <a16:creationId xmlns:a16="http://schemas.microsoft.com/office/drawing/2014/main" id="{894DABD2-B398-4989-AE06-F61E3BA6F9EE}"/>
              </a:ext>
            </a:extLst>
          </p:cNvPr>
          <p:cNvSpPr txBox="1">
            <a:spLocks noChangeArrowheads="1"/>
          </p:cNvSpPr>
          <p:nvPr/>
        </p:nvSpPr>
        <p:spPr bwMode="auto">
          <a:xfrm>
            <a:off x="6293567" y="3151297"/>
            <a:ext cx="4697165" cy="58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3199">
                <a:solidFill>
                  <a:srgbClr val="4D4D4D"/>
                </a:solidFill>
                <a:latin typeface="微软雅黑" panose="020B0503020204020204" pitchFamily="34" charset="-122"/>
              </a:rPr>
              <a:t>这里输入第三章的大标题</a:t>
            </a:r>
          </a:p>
        </p:txBody>
      </p:sp>
      <p:sp>
        <p:nvSpPr>
          <p:cNvPr id="9234" name="TextBox 46">
            <a:extLst>
              <a:ext uri="{FF2B5EF4-FFF2-40B4-BE49-F238E27FC236}">
                <a16:creationId xmlns:a16="http://schemas.microsoft.com/office/drawing/2014/main" id="{27ADC938-FCFB-4C85-BCA3-C0898E563A1A}"/>
              </a:ext>
            </a:extLst>
          </p:cNvPr>
          <p:cNvSpPr txBox="1">
            <a:spLocks noChangeArrowheads="1"/>
          </p:cNvSpPr>
          <p:nvPr/>
        </p:nvSpPr>
        <p:spPr bwMode="auto">
          <a:xfrm>
            <a:off x="5993647" y="4209745"/>
            <a:ext cx="4697165" cy="585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3199">
                <a:solidFill>
                  <a:srgbClr val="4D4D4D"/>
                </a:solidFill>
                <a:latin typeface="微软雅黑" panose="020B0503020204020204" pitchFamily="34" charset="-122"/>
              </a:rPr>
              <a:t>这里输入第四章的大标题</a:t>
            </a:r>
          </a:p>
        </p:txBody>
      </p:sp>
      <p:sp>
        <p:nvSpPr>
          <p:cNvPr id="9235" name="TextBox 47">
            <a:extLst>
              <a:ext uri="{FF2B5EF4-FFF2-40B4-BE49-F238E27FC236}">
                <a16:creationId xmlns:a16="http://schemas.microsoft.com/office/drawing/2014/main" id="{AA246341-BBC8-4C97-B1D4-3015C79E72F5}"/>
              </a:ext>
            </a:extLst>
          </p:cNvPr>
          <p:cNvSpPr txBox="1">
            <a:spLocks noChangeArrowheads="1"/>
          </p:cNvSpPr>
          <p:nvPr/>
        </p:nvSpPr>
        <p:spPr bwMode="auto">
          <a:xfrm>
            <a:off x="5598513" y="5214241"/>
            <a:ext cx="4697165" cy="58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3199">
                <a:solidFill>
                  <a:srgbClr val="4D4D4D"/>
                </a:solidFill>
                <a:latin typeface="微软雅黑" panose="020B0503020204020204" pitchFamily="34" charset="-122"/>
              </a:rPr>
              <a:t>这里输入第五章的大标题</a:t>
            </a:r>
          </a:p>
        </p:txBody>
      </p:sp>
    </p:spTree>
    <p:extLst>
      <p:ext uri="{BB962C8B-B14F-4D97-AF65-F5344CB8AC3E}">
        <p14:creationId xmlns:p14="http://schemas.microsoft.com/office/powerpoint/2010/main" val="2772514483"/>
      </p:ext>
    </p:extLst>
  </p:cSld>
  <p:clrMapOvr>
    <a:masterClrMapping/>
  </p:clrMapOvr>
  <p:transition spd="slow" advTm="8561">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1000" fill="hold"/>
                                        <p:tgtEl>
                                          <p:spTgt spid="9219"/>
                                        </p:tgtEl>
                                        <p:attrNameLst>
                                          <p:attrName>ppt_w</p:attrName>
                                        </p:attrNameLst>
                                      </p:cBhvr>
                                      <p:tavLst>
                                        <p:tav tm="0">
                                          <p:val>
                                            <p:fltVal val="0"/>
                                          </p:val>
                                        </p:tav>
                                        <p:tav tm="100000">
                                          <p:val>
                                            <p:strVal val="#ppt_w"/>
                                          </p:val>
                                        </p:tav>
                                      </p:tavLst>
                                    </p:anim>
                                    <p:anim calcmode="lin" valueType="num">
                                      <p:cBhvr>
                                        <p:cTn id="8" dur="1000" fill="hold"/>
                                        <p:tgtEl>
                                          <p:spTgt spid="9219"/>
                                        </p:tgtEl>
                                        <p:attrNameLst>
                                          <p:attrName>ppt_h</p:attrName>
                                        </p:attrNameLst>
                                      </p:cBhvr>
                                      <p:tavLst>
                                        <p:tav tm="0">
                                          <p:val>
                                            <p:fltVal val="0"/>
                                          </p:val>
                                        </p:tav>
                                        <p:tav tm="100000">
                                          <p:val>
                                            <p:strVal val="#ppt_h"/>
                                          </p:val>
                                        </p:tav>
                                      </p:tavLst>
                                    </p:anim>
                                    <p:anim calcmode="lin" valueType="num">
                                      <p:cBhvr>
                                        <p:cTn id="9" dur="1000" fill="hold"/>
                                        <p:tgtEl>
                                          <p:spTgt spid="9219"/>
                                        </p:tgtEl>
                                        <p:attrNameLst>
                                          <p:attrName>style.rotation</p:attrName>
                                        </p:attrNameLst>
                                      </p:cBhvr>
                                      <p:tavLst>
                                        <p:tav tm="0">
                                          <p:val>
                                            <p:fltVal val="90"/>
                                          </p:val>
                                        </p:tav>
                                        <p:tav tm="100000">
                                          <p:val>
                                            <p:fltVal val="0"/>
                                          </p:val>
                                        </p:tav>
                                      </p:tavLst>
                                    </p:anim>
                                    <p:animEffect transition="in" filter="fade">
                                      <p:cBhvr>
                                        <p:cTn id="10" dur="1000"/>
                                        <p:tgtEl>
                                          <p:spTgt spid="9219"/>
                                        </p:tgtEl>
                                      </p:cBhvr>
                                    </p:animEffect>
                                  </p:childTnLst>
                                </p:cTn>
                              </p:par>
                            </p:childTnLst>
                          </p:cTn>
                        </p:par>
                        <p:par>
                          <p:cTn id="11" fill="hold" nodeType="afterGroup">
                            <p:stCondLst>
                              <p:cond delay="1000"/>
                            </p:stCondLst>
                            <p:childTnLst>
                              <p:par>
                                <p:cTn id="12" presetID="42" presetClass="entr" presetSubtype="0" fill="hold" nodeType="afterEffect">
                                  <p:stCondLst>
                                    <p:cond delay="0"/>
                                  </p:stCondLst>
                                  <p:childTnLst>
                                    <p:set>
                                      <p:cBhvr>
                                        <p:cTn id="13" dur="1" fill="hold">
                                          <p:stCondLst>
                                            <p:cond delay="0"/>
                                          </p:stCondLst>
                                        </p:cTn>
                                        <p:tgtEl>
                                          <p:spTgt spid="9220"/>
                                        </p:tgtEl>
                                        <p:attrNameLst>
                                          <p:attrName>style.visibility</p:attrName>
                                        </p:attrNameLst>
                                      </p:cBhvr>
                                      <p:to>
                                        <p:strVal val="visible"/>
                                      </p:to>
                                    </p:set>
                                    <p:animEffect transition="in" filter="fade">
                                      <p:cBhvr>
                                        <p:cTn id="14" dur="500"/>
                                        <p:tgtEl>
                                          <p:spTgt spid="9220"/>
                                        </p:tgtEl>
                                      </p:cBhvr>
                                    </p:animEffect>
                                    <p:anim calcmode="lin" valueType="num">
                                      <p:cBhvr>
                                        <p:cTn id="15" dur="500" fill="hold"/>
                                        <p:tgtEl>
                                          <p:spTgt spid="9220"/>
                                        </p:tgtEl>
                                        <p:attrNameLst>
                                          <p:attrName>ppt_x</p:attrName>
                                        </p:attrNameLst>
                                      </p:cBhvr>
                                      <p:tavLst>
                                        <p:tav tm="0">
                                          <p:val>
                                            <p:strVal val="#ppt_x"/>
                                          </p:val>
                                        </p:tav>
                                        <p:tav tm="100000">
                                          <p:val>
                                            <p:strVal val="#ppt_x"/>
                                          </p:val>
                                        </p:tav>
                                      </p:tavLst>
                                    </p:anim>
                                    <p:anim calcmode="lin" valueType="num">
                                      <p:cBhvr>
                                        <p:cTn id="16" dur="500" fill="hold"/>
                                        <p:tgtEl>
                                          <p:spTgt spid="9220"/>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9221"/>
                                        </p:tgtEl>
                                        <p:attrNameLst>
                                          <p:attrName>style.visibility</p:attrName>
                                        </p:attrNameLst>
                                      </p:cBhvr>
                                      <p:to>
                                        <p:strVal val="visible"/>
                                      </p:to>
                                    </p:set>
                                    <p:anim calcmode="lin" valueType="num">
                                      <p:cBhvr>
                                        <p:cTn id="20" dur="400" fill="hold"/>
                                        <p:tgtEl>
                                          <p:spTgt spid="9221"/>
                                        </p:tgtEl>
                                        <p:attrNameLst>
                                          <p:attrName>ppt_w</p:attrName>
                                        </p:attrNameLst>
                                      </p:cBhvr>
                                      <p:tavLst>
                                        <p:tav tm="0">
                                          <p:val>
                                            <p:fltVal val="0"/>
                                          </p:val>
                                        </p:tav>
                                        <p:tav tm="100000">
                                          <p:val>
                                            <p:strVal val="#ppt_w"/>
                                          </p:val>
                                        </p:tav>
                                      </p:tavLst>
                                    </p:anim>
                                    <p:anim calcmode="lin" valueType="num">
                                      <p:cBhvr>
                                        <p:cTn id="21" dur="400" fill="hold"/>
                                        <p:tgtEl>
                                          <p:spTgt spid="9221"/>
                                        </p:tgtEl>
                                        <p:attrNameLst>
                                          <p:attrName>ppt_h</p:attrName>
                                        </p:attrNameLst>
                                      </p:cBhvr>
                                      <p:tavLst>
                                        <p:tav tm="0">
                                          <p:val>
                                            <p:fltVal val="0"/>
                                          </p:val>
                                        </p:tav>
                                        <p:tav tm="100000">
                                          <p:val>
                                            <p:strVal val="#ppt_h"/>
                                          </p:val>
                                        </p:tav>
                                      </p:tavLst>
                                    </p:anim>
                                    <p:anim calcmode="lin" valueType="num">
                                      <p:cBhvr>
                                        <p:cTn id="22" dur="400" fill="hold"/>
                                        <p:tgtEl>
                                          <p:spTgt spid="9221"/>
                                        </p:tgtEl>
                                        <p:attrNameLst>
                                          <p:attrName>style.rotation</p:attrName>
                                        </p:attrNameLst>
                                      </p:cBhvr>
                                      <p:tavLst>
                                        <p:tav tm="0">
                                          <p:val>
                                            <p:fltVal val="90"/>
                                          </p:val>
                                        </p:tav>
                                        <p:tav tm="100000">
                                          <p:val>
                                            <p:fltVal val="0"/>
                                          </p:val>
                                        </p:tav>
                                      </p:tavLst>
                                    </p:anim>
                                    <p:animEffect transition="in" filter="fade">
                                      <p:cBhvr>
                                        <p:cTn id="23" dur="400"/>
                                        <p:tgtEl>
                                          <p:spTgt spid="9221"/>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9222"/>
                                        </p:tgtEl>
                                        <p:attrNameLst>
                                          <p:attrName>style.visibility</p:attrName>
                                        </p:attrNameLst>
                                      </p:cBhvr>
                                      <p:to>
                                        <p:strVal val="visible"/>
                                      </p:to>
                                    </p:set>
                                    <p:anim calcmode="lin" valueType="num">
                                      <p:cBhvr>
                                        <p:cTn id="26" dur="400" fill="hold"/>
                                        <p:tgtEl>
                                          <p:spTgt spid="9222"/>
                                        </p:tgtEl>
                                        <p:attrNameLst>
                                          <p:attrName>ppt_w</p:attrName>
                                        </p:attrNameLst>
                                      </p:cBhvr>
                                      <p:tavLst>
                                        <p:tav tm="0">
                                          <p:val>
                                            <p:fltVal val="0"/>
                                          </p:val>
                                        </p:tav>
                                        <p:tav tm="100000">
                                          <p:val>
                                            <p:strVal val="#ppt_w"/>
                                          </p:val>
                                        </p:tav>
                                      </p:tavLst>
                                    </p:anim>
                                    <p:anim calcmode="lin" valueType="num">
                                      <p:cBhvr>
                                        <p:cTn id="27" dur="400" fill="hold"/>
                                        <p:tgtEl>
                                          <p:spTgt spid="9222"/>
                                        </p:tgtEl>
                                        <p:attrNameLst>
                                          <p:attrName>ppt_h</p:attrName>
                                        </p:attrNameLst>
                                      </p:cBhvr>
                                      <p:tavLst>
                                        <p:tav tm="0">
                                          <p:val>
                                            <p:fltVal val="0"/>
                                          </p:val>
                                        </p:tav>
                                        <p:tav tm="100000">
                                          <p:val>
                                            <p:strVal val="#ppt_h"/>
                                          </p:val>
                                        </p:tav>
                                      </p:tavLst>
                                    </p:anim>
                                    <p:anim calcmode="lin" valueType="num">
                                      <p:cBhvr>
                                        <p:cTn id="28" dur="400" fill="hold"/>
                                        <p:tgtEl>
                                          <p:spTgt spid="9222"/>
                                        </p:tgtEl>
                                        <p:attrNameLst>
                                          <p:attrName>style.rotation</p:attrName>
                                        </p:attrNameLst>
                                      </p:cBhvr>
                                      <p:tavLst>
                                        <p:tav tm="0">
                                          <p:val>
                                            <p:fltVal val="90"/>
                                          </p:val>
                                        </p:tav>
                                        <p:tav tm="100000">
                                          <p:val>
                                            <p:fltVal val="0"/>
                                          </p:val>
                                        </p:tav>
                                      </p:tavLst>
                                    </p:anim>
                                    <p:animEffect transition="in" filter="fade">
                                      <p:cBhvr>
                                        <p:cTn id="29" dur="400"/>
                                        <p:tgtEl>
                                          <p:spTgt spid="9222"/>
                                        </p:tgtEl>
                                      </p:cBhvr>
                                    </p:animEffect>
                                  </p:childTnLst>
                                </p:cTn>
                              </p:par>
                            </p:childTnLst>
                          </p:cTn>
                        </p:par>
                        <p:par>
                          <p:cTn id="30" fill="hold" nodeType="afterGroup">
                            <p:stCondLst>
                              <p:cond delay="1900"/>
                            </p:stCondLst>
                            <p:childTnLst>
                              <p:par>
                                <p:cTn id="31" presetID="22" presetClass="entr" presetSubtype="8" fill="hold" grpId="0" nodeType="afterEffect">
                                  <p:stCondLst>
                                    <p:cond delay="0"/>
                                  </p:stCondLst>
                                  <p:childTnLst>
                                    <p:set>
                                      <p:cBhvr>
                                        <p:cTn id="32" dur="1" fill="hold">
                                          <p:stCondLst>
                                            <p:cond delay="0"/>
                                          </p:stCondLst>
                                        </p:cTn>
                                        <p:tgtEl>
                                          <p:spTgt spid="9231"/>
                                        </p:tgtEl>
                                        <p:attrNameLst>
                                          <p:attrName>style.visibility</p:attrName>
                                        </p:attrNameLst>
                                      </p:cBhvr>
                                      <p:to>
                                        <p:strVal val="visible"/>
                                      </p:to>
                                    </p:set>
                                    <p:animEffect transition="in" filter="wipe(left)">
                                      <p:cBhvr>
                                        <p:cTn id="33" dur="500"/>
                                        <p:tgtEl>
                                          <p:spTgt spid="9231"/>
                                        </p:tgtEl>
                                      </p:cBhvr>
                                    </p:animEffect>
                                  </p:childTnLst>
                                </p:cTn>
                              </p:par>
                            </p:childTnLst>
                          </p:cTn>
                        </p:par>
                        <p:par>
                          <p:cTn id="34" fill="hold" nodeType="afterGroup">
                            <p:stCondLst>
                              <p:cond delay="2400"/>
                            </p:stCondLst>
                            <p:childTnLst>
                              <p:par>
                                <p:cTn id="35" presetID="31" presetClass="entr" presetSubtype="0" fill="hold" grpId="0" nodeType="afterEffect">
                                  <p:stCondLst>
                                    <p:cond delay="0"/>
                                  </p:stCondLst>
                                  <p:childTnLst>
                                    <p:set>
                                      <p:cBhvr>
                                        <p:cTn id="36" dur="1" fill="hold">
                                          <p:stCondLst>
                                            <p:cond delay="0"/>
                                          </p:stCondLst>
                                        </p:cTn>
                                        <p:tgtEl>
                                          <p:spTgt spid="9223"/>
                                        </p:tgtEl>
                                        <p:attrNameLst>
                                          <p:attrName>style.visibility</p:attrName>
                                        </p:attrNameLst>
                                      </p:cBhvr>
                                      <p:to>
                                        <p:strVal val="visible"/>
                                      </p:to>
                                    </p:set>
                                    <p:anim calcmode="lin" valueType="num">
                                      <p:cBhvr>
                                        <p:cTn id="37" dur="400" fill="hold"/>
                                        <p:tgtEl>
                                          <p:spTgt spid="9223"/>
                                        </p:tgtEl>
                                        <p:attrNameLst>
                                          <p:attrName>ppt_w</p:attrName>
                                        </p:attrNameLst>
                                      </p:cBhvr>
                                      <p:tavLst>
                                        <p:tav tm="0">
                                          <p:val>
                                            <p:fltVal val="0"/>
                                          </p:val>
                                        </p:tav>
                                        <p:tav tm="100000">
                                          <p:val>
                                            <p:strVal val="#ppt_w"/>
                                          </p:val>
                                        </p:tav>
                                      </p:tavLst>
                                    </p:anim>
                                    <p:anim calcmode="lin" valueType="num">
                                      <p:cBhvr>
                                        <p:cTn id="38" dur="400" fill="hold"/>
                                        <p:tgtEl>
                                          <p:spTgt spid="9223"/>
                                        </p:tgtEl>
                                        <p:attrNameLst>
                                          <p:attrName>ppt_h</p:attrName>
                                        </p:attrNameLst>
                                      </p:cBhvr>
                                      <p:tavLst>
                                        <p:tav tm="0">
                                          <p:val>
                                            <p:fltVal val="0"/>
                                          </p:val>
                                        </p:tav>
                                        <p:tav tm="100000">
                                          <p:val>
                                            <p:strVal val="#ppt_h"/>
                                          </p:val>
                                        </p:tav>
                                      </p:tavLst>
                                    </p:anim>
                                    <p:anim calcmode="lin" valueType="num">
                                      <p:cBhvr>
                                        <p:cTn id="39" dur="400" fill="hold"/>
                                        <p:tgtEl>
                                          <p:spTgt spid="9223"/>
                                        </p:tgtEl>
                                        <p:attrNameLst>
                                          <p:attrName>style.rotation</p:attrName>
                                        </p:attrNameLst>
                                      </p:cBhvr>
                                      <p:tavLst>
                                        <p:tav tm="0">
                                          <p:val>
                                            <p:fltVal val="90"/>
                                          </p:val>
                                        </p:tav>
                                        <p:tav tm="100000">
                                          <p:val>
                                            <p:fltVal val="0"/>
                                          </p:val>
                                        </p:tav>
                                      </p:tavLst>
                                    </p:anim>
                                    <p:animEffect transition="in" filter="fade">
                                      <p:cBhvr>
                                        <p:cTn id="40" dur="400"/>
                                        <p:tgtEl>
                                          <p:spTgt spid="9223"/>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9224"/>
                                        </p:tgtEl>
                                        <p:attrNameLst>
                                          <p:attrName>style.visibility</p:attrName>
                                        </p:attrNameLst>
                                      </p:cBhvr>
                                      <p:to>
                                        <p:strVal val="visible"/>
                                      </p:to>
                                    </p:set>
                                    <p:anim calcmode="lin" valueType="num">
                                      <p:cBhvr>
                                        <p:cTn id="43" dur="400" fill="hold"/>
                                        <p:tgtEl>
                                          <p:spTgt spid="9224"/>
                                        </p:tgtEl>
                                        <p:attrNameLst>
                                          <p:attrName>ppt_w</p:attrName>
                                        </p:attrNameLst>
                                      </p:cBhvr>
                                      <p:tavLst>
                                        <p:tav tm="0">
                                          <p:val>
                                            <p:fltVal val="0"/>
                                          </p:val>
                                        </p:tav>
                                        <p:tav tm="100000">
                                          <p:val>
                                            <p:strVal val="#ppt_w"/>
                                          </p:val>
                                        </p:tav>
                                      </p:tavLst>
                                    </p:anim>
                                    <p:anim calcmode="lin" valueType="num">
                                      <p:cBhvr>
                                        <p:cTn id="44" dur="400" fill="hold"/>
                                        <p:tgtEl>
                                          <p:spTgt spid="9224"/>
                                        </p:tgtEl>
                                        <p:attrNameLst>
                                          <p:attrName>ppt_h</p:attrName>
                                        </p:attrNameLst>
                                      </p:cBhvr>
                                      <p:tavLst>
                                        <p:tav tm="0">
                                          <p:val>
                                            <p:fltVal val="0"/>
                                          </p:val>
                                        </p:tav>
                                        <p:tav tm="100000">
                                          <p:val>
                                            <p:strVal val="#ppt_h"/>
                                          </p:val>
                                        </p:tav>
                                      </p:tavLst>
                                    </p:anim>
                                    <p:anim calcmode="lin" valueType="num">
                                      <p:cBhvr>
                                        <p:cTn id="45" dur="400" fill="hold"/>
                                        <p:tgtEl>
                                          <p:spTgt spid="9224"/>
                                        </p:tgtEl>
                                        <p:attrNameLst>
                                          <p:attrName>style.rotation</p:attrName>
                                        </p:attrNameLst>
                                      </p:cBhvr>
                                      <p:tavLst>
                                        <p:tav tm="0">
                                          <p:val>
                                            <p:fltVal val="90"/>
                                          </p:val>
                                        </p:tav>
                                        <p:tav tm="100000">
                                          <p:val>
                                            <p:fltVal val="0"/>
                                          </p:val>
                                        </p:tav>
                                      </p:tavLst>
                                    </p:anim>
                                    <p:animEffect transition="in" filter="fade">
                                      <p:cBhvr>
                                        <p:cTn id="46" dur="400"/>
                                        <p:tgtEl>
                                          <p:spTgt spid="9224"/>
                                        </p:tgtEl>
                                      </p:cBhvr>
                                    </p:animEffect>
                                  </p:childTnLst>
                                </p:cTn>
                              </p:par>
                            </p:childTnLst>
                          </p:cTn>
                        </p:par>
                        <p:par>
                          <p:cTn id="47" fill="hold" nodeType="afterGroup">
                            <p:stCondLst>
                              <p:cond delay="2800"/>
                            </p:stCondLst>
                            <p:childTnLst>
                              <p:par>
                                <p:cTn id="48" presetID="22" presetClass="entr" presetSubtype="8" fill="hold" grpId="0" nodeType="afterEffect">
                                  <p:stCondLst>
                                    <p:cond delay="0"/>
                                  </p:stCondLst>
                                  <p:childTnLst>
                                    <p:set>
                                      <p:cBhvr>
                                        <p:cTn id="49" dur="1" fill="hold">
                                          <p:stCondLst>
                                            <p:cond delay="0"/>
                                          </p:stCondLst>
                                        </p:cTn>
                                        <p:tgtEl>
                                          <p:spTgt spid="9232"/>
                                        </p:tgtEl>
                                        <p:attrNameLst>
                                          <p:attrName>style.visibility</p:attrName>
                                        </p:attrNameLst>
                                      </p:cBhvr>
                                      <p:to>
                                        <p:strVal val="visible"/>
                                      </p:to>
                                    </p:set>
                                    <p:animEffect transition="in" filter="wipe(left)">
                                      <p:cBhvr>
                                        <p:cTn id="50" dur="500"/>
                                        <p:tgtEl>
                                          <p:spTgt spid="9232"/>
                                        </p:tgtEl>
                                      </p:cBhvr>
                                    </p:animEffect>
                                  </p:childTnLst>
                                </p:cTn>
                              </p:par>
                            </p:childTnLst>
                          </p:cTn>
                        </p:par>
                        <p:par>
                          <p:cTn id="51" fill="hold" nodeType="afterGroup">
                            <p:stCondLst>
                              <p:cond delay="3300"/>
                            </p:stCondLst>
                            <p:childTnLst>
                              <p:par>
                                <p:cTn id="52" presetID="31" presetClass="entr" presetSubtype="0" fill="hold" grpId="0" nodeType="afterEffect">
                                  <p:stCondLst>
                                    <p:cond delay="0"/>
                                  </p:stCondLst>
                                  <p:childTnLst>
                                    <p:set>
                                      <p:cBhvr>
                                        <p:cTn id="53" dur="1" fill="hold">
                                          <p:stCondLst>
                                            <p:cond delay="0"/>
                                          </p:stCondLst>
                                        </p:cTn>
                                        <p:tgtEl>
                                          <p:spTgt spid="9225"/>
                                        </p:tgtEl>
                                        <p:attrNameLst>
                                          <p:attrName>style.visibility</p:attrName>
                                        </p:attrNameLst>
                                      </p:cBhvr>
                                      <p:to>
                                        <p:strVal val="visible"/>
                                      </p:to>
                                    </p:set>
                                    <p:anim calcmode="lin" valueType="num">
                                      <p:cBhvr>
                                        <p:cTn id="54" dur="400" fill="hold"/>
                                        <p:tgtEl>
                                          <p:spTgt spid="9225"/>
                                        </p:tgtEl>
                                        <p:attrNameLst>
                                          <p:attrName>ppt_w</p:attrName>
                                        </p:attrNameLst>
                                      </p:cBhvr>
                                      <p:tavLst>
                                        <p:tav tm="0">
                                          <p:val>
                                            <p:fltVal val="0"/>
                                          </p:val>
                                        </p:tav>
                                        <p:tav tm="100000">
                                          <p:val>
                                            <p:strVal val="#ppt_w"/>
                                          </p:val>
                                        </p:tav>
                                      </p:tavLst>
                                    </p:anim>
                                    <p:anim calcmode="lin" valueType="num">
                                      <p:cBhvr>
                                        <p:cTn id="55" dur="400" fill="hold"/>
                                        <p:tgtEl>
                                          <p:spTgt spid="9225"/>
                                        </p:tgtEl>
                                        <p:attrNameLst>
                                          <p:attrName>ppt_h</p:attrName>
                                        </p:attrNameLst>
                                      </p:cBhvr>
                                      <p:tavLst>
                                        <p:tav tm="0">
                                          <p:val>
                                            <p:fltVal val="0"/>
                                          </p:val>
                                        </p:tav>
                                        <p:tav tm="100000">
                                          <p:val>
                                            <p:strVal val="#ppt_h"/>
                                          </p:val>
                                        </p:tav>
                                      </p:tavLst>
                                    </p:anim>
                                    <p:anim calcmode="lin" valueType="num">
                                      <p:cBhvr>
                                        <p:cTn id="56" dur="400" fill="hold"/>
                                        <p:tgtEl>
                                          <p:spTgt spid="9225"/>
                                        </p:tgtEl>
                                        <p:attrNameLst>
                                          <p:attrName>style.rotation</p:attrName>
                                        </p:attrNameLst>
                                      </p:cBhvr>
                                      <p:tavLst>
                                        <p:tav tm="0">
                                          <p:val>
                                            <p:fltVal val="90"/>
                                          </p:val>
                                        </p:tav>
                                        <p:tav tm="100000">
                                          <p:val>
                                            <p:fltVal val="0"/>
                                          </p:val>
                                        </p:tav>
                                      </p:tavLst>
                                    </p:anim>
                                    <p:animEffect transition="in" filter="fade">
                                      <p:cBhvr>
                                        <p:cTn id="57" dur="400"/>
                                        <p:tgtEl>
                                          <p:spTgt spid="9225"/>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9226"/>
                                        </p:tgtEl>
                                        <p:attrNameLst>
                                          <p:attrName>style.visibility</p:attrName>
                                        </p:attrNameLst>
                                      </p:cBhvr>
                                      <p:to>
                                        <p:strVal val="visible"/>
                                      </p:to>
                                    </p:set>
                                    <p:anim calcmode="lin" valueType="num">
                                      <p:cBhvr>
                                        <p:cTn id="60" dur="400" fill="hold"/>
                                        <p:tgtEl>
                                          <p:spTgt spid="9226"/>
                                        </p:tgtEl>
                                        <p:attrNameLst>
                                          <p:attrName>ppt_w</p:attrName>
                                        </p:attrNameLst>
                                      </p:cBhvr>
                                      <p:tavLst>
                                        <p:tav tm="0">
                                          <p:val>
                                            <p:fltVal val="0"/>
                                          </p:val>
                                        </p:tav>
                                        <p:tav tm="100000">
                                          <p:val>
                                            <p:strVal val="#ppt_w"/>
                                          </p:val>
                                        </p:tav>
                                      </p:tavLst>
                                    </p:anim>
                                    <p:anim calcmode="lin" valueType="num">
                                      <p:cBhvr>
                                        <p:cTn id="61" dur="400" fill="hold"/>
                                        <p:tgtEl>
                                          <p:spTgt spid="9226"/>
                                        </p:tgtEl>
                                        <p:attrNameLst>
                                          <p:attrName>ppt_h</p:attrName>
                                        </p:attrNameLst>
                                      </p:cBhvr>
                                      <p:tavLst>
                                        <p:tav tm="0">
                                          <p:val>
                                            <p:fltVal val="0"/>
                                          </p:val>
                                        </p:tav>
                                        <p:tav tm="100000">
                                          <p:val>
                                            <p:strVal val="#ppt_h"/>
                                          </p:val>
                                        </p:tav>
                                      </p:tavLst>
                                    </p:anim>
                                    <p:anim calcmode="lin" valueType="num">
                                      <p:cBhvr>
                                        <p:cTn id="62" dur="400" fill="hold"/>
                                        <p:tgtEl>
                                          <p:spTgt spid="9226"/>
                                        </p:tgtEl>
                                        <p:attrNameLst>
                                          <p:attrName>style.rotation</p:attrName>
                                        </p:attrNameLst>
                                      </p:cBhvr>
                                      <p:tavLst>
                                        <p:tav tm="0">
                                          <p:val>
                                            <p:fltVal val="90"/>
                                          </p:val>
                                        </p:tav>
                                        <p:tav tm="100000">
                                          <p:val>
                                            <p:fltVal val="0"/>
                                          </p:val>
                                        </p:tav>
                                      </p:tavLst>
                                    </p:anim>
                                    <p:animEffect transition="in" filter="fade">
                                      <p:cBhvr>
                                        <p:cTn id="63" dur="400"/>
                                        <p:tgtEl>
                                          <p:spTgt spid="9226"/>
                                        </p:tgtEl>
                                      </p:cBhvr>
                                    </p:animEffect>
                                  </p:childTnLst>
                                </p:cTn>
                              </p:par>
                            </p:childTnLst>
                          </p:cTn>
                        </p:par>
                        <p:par>
                          <p:cTn id="64" fill="hold" nodeType="afterGroup">
                            <p:stCondLst>
                              <p:cond delay="3700"/>
                            </p:stCondLst>
                            <p:childTnLst>
                              <p:par>
                                <p:cTn id="65" presetID="22" presetClass="entr" presetSubtype="8" fill="hold" grpId="0" nodeType="afterEffect">
                                  <p:stCondLst>
                                    <p:cond delay="0"/>
                                  </p:stCondLst>
                                  <p:childTnLst>
                                    <p:set>
                                      <p:cBhvr>
                                        <p:cTn id="66" dur="1" fill="hold">
                                          <p:stCondLst>
                                            <p:cond delay="0"/>
                                          </p:stCondLst>
                                        </p:cTn>
                                        <p:tgtEl>
                                          <p:spTgt spid="9233"/>
                                        </p:tgtEl>
                                        <p:attrNameLst>
                                          <p:attrName>style.visibility</p:attrName>
                                        </p:attrNameLst>
                                      </p:cBhvr>
                                      <p:to>
                                        <p:strVal val="visible"/>
                                      </p:to>
                                    </p:set>
                                    <p:animEffect transition="in" filter="wipe(left)">
                                      <p:cBhvr>
                                        <p:cTn id="67" dur="500"/>
                                        <p:tgtEl>
                                          <p:spTgt spid="9233"/>
                                        </p:tgtEl>
                                      </p:cBhvr>
                                    </p:animEffect>
                                  </p:childTnLst>
                                </p:cTn>
                              </p:par>
                            </p:childTnLst>
                          </p:cTn>
                        </p:par>
                        <p:par>
                          <p:cTn id="68" fill="hold" nodeType="afterGroup">
                            <p:stCondLst>
                              <p:cond delay="4200"/>
                            </p:stCondLst>
                            <p:childTnLst>
                              <p:par>
                                <p:cTn id="69" presetID="31" presetClass="entr" presetSubtype="0" fill="hold" grpId="0" nodeType="afterEffect">
                                  <p:stCondLst>
                                    <p:cond delay="0"/>
                                  </p:stCondLst>
                                  <p:childTnLst>
                                    <p:set>
                                      <p:cBhvr>
                                        <p:cTn id="70" dur="1" fill="hold">
                                          <p:stCondLst>
                                            <p:cond delay="0"/>
                                          </p:stCondLst>
                                        </p:cTn>
                                        <p:tgtEl>
                                          <p:spTgt spid="9227"/>
                                        </p:tgtEl>
                                        <p:attrNameLst>
                                          <p:attrName>style.visibility</p:attrName>
                                        </p:attrNameLst>
                                      </p:cBhvr>
                                      <p:to>
                                        <p:strVal val="visible"/>
                                      </p:to>
                                    </p:set>
                                    <p:anim calcmode="lin" valueType="num">
                                      <p:cBhvr>
                                        <p:cTn id="71" dur="400" fill="hold"/>
                                        <p:tgtEl>
                                          <p:spTgt spid="9227"/>
                                        </p:tgtEl>
                                        <p:attrNameLst>
                                          <p:attrName>ppt_w</p:attrName>
                                        </p:attrNameLst>
                                      </p:cBhvr>
                                      <p:tavLst>
                                        <p:tav tm="0">
                                          <p:val>
                                            <p:fltVal val="0"/>
                                          </p:val>
                                        </p:tav>
                                        <p:tav tm="100000">
                                          <p:val>
                                            <p:strVal val="#ppt_w"/>
                                          </p:val>
                                        </p:tav>
                                      </p:tavLst>
                                    </p:anim>
                                    <p:anim calcmode="lin" valueType="num">
                                      <p:cBhvr>
                                        <p:cTn id="72" dur="400" fill="hold"/>
                                        <p:tgtEl>
                                          <p:spTgt spid="9227"/>
                                        </p:tgtEl>
                                        <p:attrNameLst>
                                          <p:attrName>ppt_h</p:attrName>
                                        </p:attrNameLst>
                                      </p:cBhvr>
                                      <p:tavLst>
                                        <p:tav tm="0">
                                          <p:val>
                                            <p:fltVal val="0"/>
                                          </p:val>
                                        </p:tav>
                                        <p:tav tm="100000">
                                          <p:val>
                                            <p:strVal val="#ppt_h"/>
                                          </p:val>
                                        </p:tav>
                                      </p:tavLst>
                                    </p:anim>
                                    <p:anim calcmode="lin" valueType="num">
                                      <p:cBhvr>
                                        <p:cTn id="73" dur="400" fill="hold"/>
                                        <p:tgtEl>
                                          <p:spTgt spid="9227"/>
                                        </p:tgtEl>
                                        <p:attrNameLst>
                                          <p:attrName>style.rotation</p:attrName>
                                        </p:attrNameLst>
                                      </p:cBhvr>
                                      <p:tavLst>
                                        <p:tav tm="0">
                                          <p:val>
                                            <p:fltVal val="90"/>
                                          </p:val>
                                        </p:tav>
                                        <p:tav tm="100000">
                                          <p:val>
                                            <p:fltVal val="0"/>
                                          </p:val>
                                        </p:tav>
                                      </p:tavLst>
                                    </p:anim>
                                    <p:animEffect transition="in" filter="fade">
                                      <p:cBhvr>
                                        <p:cTn id="74" dur="400"/>
                                        <p:tgtEl>
                                          <p:spTgt spid="9227"/>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9228"/>
                                        </p:tgtEl>
                                        <p:attrNameLst>
                                          <p:attrName>style.visibility</p:attrName>
                                        </p:attrNameLst>
                                      </p:cBhvr>
                                      <p:to>
                                        <p:strVal val="visible"/>
                                      </p:to>
                                    </p:set>
                                    <p:anim calcmode="lin" valueType="num">
                                      <p:cBhvr>
                                        <p:cTn id="77" dur="400" fill="hold"/>
                                        <p:tgtEl>
                                          <p:spTgt spid="9228"/>
                                        </p:tgtEl>
                                        <p:attrNameLst>
                                          <p:attrName>ppt_w</p:attrName>
                                        </p:attrNameLst>
                                      </p:cBhvr>
                                      <p:tavLst>
                                        <p:tav tm="0">
                                          <p:val>
                                            <p:fltVal val="0"/>
                                          </p:val>
                                        </p:tav>
                                        <p:tav tm="100000">
                                          <p:val>
                                            <p:strVal val="#ppt_w"/>
                                          </p:val>
                                        </p:tav>
                                      </p:tavLst>
                                    </p:anim>
                                    <p:anim calcmode="lin" valueType="num">
                                      <p:cBhvr>
                                        <p:cTn id="78" dur="400" fill="hold"/>
                                        <p:tgtEl>
                                          <p:spTgt spid="9228"/>
                                        </p:tgtEl>
                                        <p:attrNameLst>
                                          <p:attrName>ppt_h</p:attrName>
                                        </p:attrNameLst>
                                      </p:cBhvr>
                                      <p:tavLst>
                                        <p:tav tm="0">
                                          <p:val>
                                            <p:fltVal val="0"/>
                                          </p:val>
                                        </p:tav>
                                        <p:tav tm="100000">
                                          <p:val>
                                            <p:strVal val="#ppt_h"/>
                                          </p:val>
                                        </p:tav>
                                      </p:tavLst>
                                    </p:anim>
                                    <p:anim calcmode="lin" valueType="num">
                                      <p:cBhvr>
                                        <p:cTn id="79" dur="400" fill="hold"/>
                                        <p:tgtEl>
                                          <p:spTgt spid="9228"/>
                                        </p:tgtEl>
                                        <p:attrNameLst>
                                          <p:attrName>style.rotation</p:attrName>
                                        </p:attrNameLst>
                                      </p:cBhvr>
                                      <p:tavLst>
                                        <p:tav tm="0">
                                          <p:val>
                                            <p:fltVal val="90"/>
                                          </p:val>
                                        </p:tav>
                                        <p:tav tm="100000">
                                          <p:val>
                                            <p:fltVal val="0"/>
                                          </p:val>
                                        </p:tav>
                                      </p:tavLst>
                                    </p:anim>
                                    <p:animEffect transition="in" filter="fade">
                                      <p:cBhvr>
                                        <p:cTn id="80" dur="400"/>
                                        <p:tgtEl>
                                          <p:spTgt spid="9228"/>
                                        </p:tgtEl>
                                      </p:cBhvr>
                                    </p:animEffect>
                                  </p:childTnLst>
                                </p:cTn>
                              </p:par>
                            </p:childTnLst>
                          </p:cTn>
                        </p:par>
                        <p:par>
                          <p:cTn id="81" fill="hold" nodeType="afterGroup">
                            <p:stCondLst>
                              <p:cond delay="4600"/>
                            </p:stCondLst>
                            <p:childTnLst>
                              <p:par>
                                <p:cTn id="82" presetID="22" presetClass="entr" presetSubtype="8" fill="hold" grpId="0" nodeType="afterEffect">
                                  <p:stCondLst>
                                    <p:cond delay="0"/>
                                  </p:stCondLst>
                                  <p:childTnLst>
                                    <p:set>
                                      <p:cBhvr>
                                        <p:cTn id="83" dur="1" fill="hold">
                                          <p:stCondLst>
                                            <p:cond delay="0"/>
                                          </p:stCondLst>
                                        </p:cTn>
                                        <p:tgtEl>
                                          <p:spTgt spid="9234"/>
                                        </p:tgtEl>
                                        <p:attrNameLst>
                                          <p:attrName>style.visibility</p:attrName>
                                        </p:attrNameLst>
                                      </p:cBhvr>
                                      <p:to>
                                        <p:strVal val="visible"/>
                                      </p:to>
                                    </p:set>
                                    <p:animEffect transition="in" filter="wipe(left)">
                                      <p:cBhvr>
                                        <p:cTn id="84" dur="500"/>
                                        <p:tgtEl>
                                          <p:spTgt spid="9234"/>
                                        </p:tgtEl>
                                      </p:cBhvr>
                                    </p:animEffect>
                                  </p:childTnLst>
                                </p:cTn>
                              </p:par>
                            </p:childTnLst>
                          </p:cTn>
                        </p:par>
                        <p:par>
                          <p:cTn id="85" fill="hold" nodeType="afterGroup">
                            <p:stCondLst>
                              <p:cond delay="5100"/>
                            </p:stCondLst>
                            <p:childTnLst>
                              <p:par>
                                <p:cTn id="86" presetID="31" presetClass="entr" presetSubtype="0" fill="hold" grpId="0" nodeType="afterEffect">
                                  <p:stCondLst>
                                    <p:cond delay="0"/>
                                  </p:stCondLst>
                                  <p:childTnLst>
                                    <p:set>
                                      <p:cBhvr>
                                        <p:cTn id="87" dur="1" fill="hold">
                                          <p:stCondLst>
                                            <p:cond delay="0"/>
                                          </p:stCondLst>
                                        </p:cTn>
                                        <p:tgtEl>
                                          <p:spTgt spid="9229"/>
                                        </p:tgtEl>
                                        <p:attrNameLst>
                                          <p:attrName>style.visibility</p:attrName>
                                        </p:attrNameLst>
                                      </p:cBhvr>
                                      <p:to>
                                        <p:strVal val="visible"/>
                                      </p:to>
                                    </p:set>
                                    <p:anim calcmode="lin" valueType="num">
                                      <p:cBhvr>
                                        <p:cTn id="88" dur="400" fill="hold"/>
                                        <p:tgtEl>
                                          <p:spTgt spid="9229"/>
                                        </p:tgtEl>
                                        <p:attrNameLst>
                                          <p:attrName>ppt_w</p:attrName>
                                        </p:attrNameLst>
                                      </p:cBhvr>
                                      <p:tavLst>
                                        <p:tav tm="0">
                                          <p:val>
                                            <p:fltVal val="0"/>
                                          </p:val>
                                        </p:tav>
                                        <p:tav tm="100000">
                                          <p:val>
                                            <p:strVal val="#ppt_w"/>
                                          </p:val>
                                        </p:tav>
                                      </p:tavLst>
                                    </p:anim>
                                    <p:anim calcmode="lin" valueType="num">
                                      <p:cBhvr>
                                        <p:cTn id="89" dur="400" fill="hold"/>
                                        <p:tgtEl>
                                          <p:spTgt spid="9229"/>
                                        </p:tgtEl>
                                        <p:attrNameLst>
                                          <p:attrName>ppt_h</p:attrName>
                                        </p:attrNameLst>
                                      </p:cBhvr>
                                      <p:tavLst>
                                        <p:tav tm="0">
                                          <p:val>
                                            <p:fltVal val="0"/>
                                          </p:val>
                                        </p:tav>
                                        <p:tav tm="100000">
                                          <p:val>
                                            <p:strVal val="#ppt_h"/>
                                          </p:val>
                                        </p:tav>
                                      </p:tavLst>
                                    </p:anim>
                                    <p:anim calcmode="lin" valueType="num">
                                      <p:cBhvr>
                                        <p:cTn id="90" dur="400" fill="hold"/>
                                        <p:tgtEl>
                                          <p:spTgt spid="9229"/>
                                        </p:tgtEl>
                                        <p:attrNameLst>
                                          <p:attrName>style.rotation</p:attrName>
                                        </p:attrNameLst>
                                      </p:cBhvr>
                                      <p:tavLst>
                                        <p:tav tm="0">
                                          <p:val>
                                            <p:fltVal val="90"/>
                                          </p:val>
                                        </p:tav>
                                        <p:tav tm="100000">
                                          <p:val>
                                            <p:fltVal val="0"/>
                                          </p:val>
                                        </p:tav>
                                      </p:tavLst>
                                    </p:anim>
                                    <p:animEffect transition="in" filter="fade">
                                      <p:cBhvr>
                                        <p:cTn id="91" dur="400"/>
                                        <p:tgtEl>
                                          <p:spTgt spid="9229"/>
                                        </p:tgtEl>
                                      </p:cBhvr>
                                    </p:animEffect>
                                  </p:childTnLst>
                                </p:cTn>
                              </p:par>
                              <p:par>
                                <p:cTn id="92" presetID="31" presetClass="entr" presetSubtype="0" fill="hold" grpId="0" nodeType="withEffect">
                                  <p:stCondLst>
                                    <p:cond delay="0"/>
                                  </p:stCondLst>
                                  <p:childTnLst>
                                    <p:set>
                                      <p:cBhvr>
                                        <p:cTn id="93" dur="1" fill="hold">
                                          <p:stCondLst>
                                            <p:cond delay="0"/>
                                          </p:stCondLst>
                                        </p:cTn>
                                        <p:tgtEl>
                                          <p:spTgt spid="9230"/>
                                        </p:tgtEl>
                                        <p:attrNameLst>
                                          <p:attrName>style.visibility</p:attrName>
                                        </p:attrNameLst>
                                      </p:cBhvr>
                                      <p:to>
                                        <p:strVal val="visible"/>
                                      </p:to>
                                    </p:set>
                                    <p:anim calcmode="lin" valueType="num">
                                      <p:cBhvr>
                                        <p:cTn id="94" dur="400" fill="hold"/>
                                        <p:tgtEl>
                                          <p:spTgt spid="9230"/>
                                        </p:tgtEl>
                                        <p:attrNameLst>
                                          <p:attrName>ppt_w</p:attrName>
                                        </p:attrNameLst>
                                      </p:cBhvr>
                                      <p:tavLst>
                                        <p:tav tm="0">
                                          <p:val>
                                            <p:fltVal val="0"/>
                                          </p:val>
                                        </p:tav>
                                        <p:tav tm="100000">
                                          <p:val>
                                            <p:strVal val="#ppt_w"/>
                                          </p:val>
                                        </p:tav>
                                      </p:tavLst>
                                    </p:anim>
                                    <p:anim calcmode="lin" valueType="num">
                                      <p:cBhvr>
                                        <p:cTn id="95" dur="400" fill="hold"/>
                                        <p:tgtEl>
                                          <p:spTgt spid="9230"/>
                                        </p:tgtEl>
                                        <p:attrNameLst>
                                          <p:attrName>ppt_h</p:attrName>
                                        </p:attrNameLst>
                                      </p:cBhvr>
                                      <p:tavLst>
                                        <p:tav tm="0">
                                          <p:val>
                                            <p:fltVal val="0"/>
                                          </p:val>
                                        </p:tav>
                                        <p:tav tm="100000">
                                          <p:val>
                                            <p:strVal val="#ppt_h"/>
                                          </p:val>
                                        </p:tav>
                                      </p:tavLst>
                                    </p:anim>
                                    <p:anim calcmode="lin" valueType="num">
                                      <p:cBhvr>
                                        <p:cTn id="96" dur="400" fill="hold"/>
                                        <p:tgtEl>
                                          <p:spTgt spid="9230"/>
                                        </p:tgtEl>
                                        <p:attrNameLst>
                                          <p:attrName>style.rotation</p:attrName>
                                        </p:attrNameLst>
                                      </p:cBhvr>
                                      <p:tavLst>
                                        <p:tav tm="0">
                                          <p:val>
                                            <p:fltVal val="90"/>
                                          </p:val>
                                        </p:tav>
                                        <p:tav tm="100000">
                                          <p:val>
                                            <p:fltVal val="0"/>
                                          </p:val>
                                        </p:tav>
                                      </p:tavLst>
                                    </p:anim>
                                    <p:animEffect transition="in" filter="fade">
                                      <p:cBhvr>
                                        <p:cTn id="97" dur="400"/>
                                        <p:tgtEl>
                                          <p:spTgt spid="9230"/>
                                        </p:tgtEl>
                                      </p:cBhvr>
                                    </p:animEffect>
                                  </p:childTnLst>
                                </p:cTn>
                              </p:par>
                            </p:childTnLst>
                          </p:cTn>
                        </p:par>
                        <p:par>
                          <p:cTn id="98" fill="hold" nodeType="afterGroup">
                            <p:stCondLst>
                              <p:cond delay="5500"/>
                            </p:stCondLst>
                            <p:childTnLst>
                              <p:par>
                                <p:cTn id="99" presetID="22" presetClass="entr" presetSubtype="8" fill="hold" grpId="0" nodeType="afterEffect">
                                  <p:stCondLst>
                                    <p:cond delay="0"/>
                                  </p:stCondLst>
                                  <p:childTnLst>
                                    <p:set>
                                      <p:cBhvr>
                                        <p:cTn id="100" dur="1" fill="hold">
                                          <p:stCondLst>
                                            <p:cond delay="0"/>
                                          </p:stCondLst>
                                        </p:cTn>
                                        <p:tgtEl>
                                          <p:spTgt spid="9235"/>
                                        </p:tgtEl>
                                        <p:attrNameLst>
                                          <p:attrName>style.visibility</p:attrName>
                                        </p:attrNameLst>
                                      </p:cBhvr>
                                      <p:to>
                                        <p:strVal val="visible"/>
                                      </p:to>
                                    </p:set>
                                    <p:animEffect transition="in" filter="wipe(left)">
                                      <p:cBhvr>
                                        <p:cTn id="101" dur="500"/>
                                        <p:tgtEl>
                                          <p:spTgt spid="9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bldLvl="0" animBg="1" autoUpdateAnimBg="0"/>
      <p:bldP spid="9222" grpId="0" autoUpdateAnimBg="0"/>
      <p:bldP spid="9223" grpId="0" bldLvl="0" animBg="1" autoUpdateAnimBg="0"/>
      <p:bldP spid="9224" grpId="0" autoUpdateAnimBg="0"/>
      <p:bldP spid="9225" grpId="0" bldLvl="0" animBg="1" autoUpdateAnimBg="0"/>
      <p:bldP spid="9226" grpId="0" autoUpdateAnimBg="0"/>
      <p:bldP spid="9227" grpId="0" bldLvl="0" animBg="1" autoUpdateAnimBg="0"/>
      <p:bldP spid="9228" grpId="0" autoUpdateAnimBg="0"/>
      <p:bldP spid="9229" grpId="0" bldLvl="0" animBg="1" autoUpdateAnimBg="0"/>
      <p:bldP spid="9230" grpId="0" autoUpdateAnimBg="0"/>
      <p:bldP spid="9231" grpId="0" autoUpdateAnimBg="0"/>
      <p:bldP spid="9232" grpId="0" autoUpdateAnimBg="0"/>
      <p:bldP spid="9233" grpId="0" autoUpdateAnimBg="0"/>
      <p:bldP spid="9234" grpId="0" autoUpdateAnimBg="0"/>
      <p:bldP spid="9235"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27">
            <a:extLst>
              <a:ext uri="{FF2B5EF4-FFF2-40B4-BE49-F238E27FC236}">
                <a16:creationId xmlns:a16="http://schemas.microsoft.com/office/drawing/2014/main" id="{FF48BAC5-DF48-43B8-BB43-55F11D59A170}"/>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27651" name="Freeform 5">
            <a:extLst>
              <a:ext uri="{FF2B5EF4-FFF2-40B4-BE49-F238E27FC236}">
                <a16:creationId xmlns:a16="http://schemas.microsoft.com/office/drawing/2014/main" id="{2C87B7A7-B921-41D5-824A-98D30EEAFA31}"/>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7652" name="Freeform 6">
            <a:extLst>
              <a:ext uri="{FF2B5EF4-FFF2-40B4-BE49-F238E27FC236}">
                <a16:creationId xmlns:a16="http://schemas.microsoft.com/office/drawing/2014/main" id="{310C1189-AC27-4A38-959B-C1FE0C92B19D}"/>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7653" name="Oval 6">
            <a:extLst>
              <a:ext uri="{FF2B5EF4-FFF2-40B4-BE49-F238E27FC236}">
                <a16:creationId xmlns:a16="http://schemas.microsoft.com/office/drawing/2014/main" id="{F8624820-0CB7-4EC2-8036-B37DB0AAA471}"/>
              </a:ext>
            </a:extLst>
          </p:cNvPr>
          <p:cNvSpPr>
            <a:spLocks noChangeArrowheads="1"/>
          </p:cNvSpPr>
          <p:nvPr/>
        </p:nvSpPr>
        <p:spPr bwMode="auto">
          <a:xfrm>
            <a:off x="2813540" y="1351775"/>
            <a:ext cx="4256012" cy="4254425"/>
          </a:xfrm>
          <a:prstGeom prst="ellipse">
            <a:avLst/>
          </a:prstGeom>
          <a:noFill/>
          <a:ln w="11">
            <a:solidFill>
              <a:srgbClr val="A6A6A6"/>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7654" name="Oval 7">
            <a:extLst>
              <a:ext uri="{FF2B5EF4-FFF2-40B4-BE49-F238E27FC236}">
                <a16:creationId xmlns:a16="http://schemas.microsoft.com/office/drawing/2014/main" id="{B5B7D6E1-08D0-4003-903A-9FBCEBFDFA89}"/>
              </a:ext>
            </a:extLst>
          </p:cNvPr>
          <p:cNvSpPr>
            <a:spLocks noChangeArrowheads="1"/>
          </p:cNvSpPr>
          <p:nvPr/>
        </p:nvSpPr>
        <p:spPr bwMode="auto">
          <a:xfrm>
            <a:off x="4973283" y="1351775"/>
            <a:ext cx="4256012" cy="4254425"/>
          </a:xfrm>
          <a:prstGeom prst="ellipse">
            <a:avLst/>
          </a:prstGeom>
          <a:noFill/>
          <a:ln w="11">
            <a:solidFill>
              <a:srgbClr val="A6A6A6"/>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7655" name="Line 16">
            <a:extLst>
              <a:ext uri="{FF2B5EF4-FFF2-40B4-BE49-F238E27FC236}">
                <a16:creationId xmlns:a16="http://schemas.microsoft.com/office/drawing/2014/main" id="{9E94BC60-9088-4E09-A350-CD353B0CABEF}"/>
              </a:ext>
            </a:extLst>
          </p:cNvPr>
          <p:cNvSpPr>
            <a:spLocks noChangeShapeType="1"/>
          </p:cNvSpPr>
          <p:nvPr/>
        </p:nvSpPr>
        <p:spPr bwMode="auto">
          <a:xfrm>
            <a:off x="3806927" y="2388007"/>
            <a:ext cx="750594" cy="431631"/>
          </a:xfrm>
          <a:prstGeom prst="line">
            <a:avLst/>
          </a:prstGeom>
          <a:noFill/>
          <a:ln w="1905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7656" name="Line 17">
            <a:extLst>
              <a:ext uri="{FF2B5EF4-FFF2-40B4-BE49-F238E27FC236}">
                <a16:creationId xmlns:a16="http://schemas.microsoft.com/office/drawing/2014/main" id="{EE918684-2560-4B41-AF03-789A2E2E19D4}"/>
              </a:ext>
            </a:extLst>
          </p:cNvPr>
          <p:cNvSpPr>
            <a:spLocks noChangeShapeType="1"/>
          </p:cNvSpPr>
          <p:nvPr/>
        </p:nvSpPr>
        <p:spPr bwMode="auto">
          <a:xfrm flipV="1">
            <a:off x="3851359" y="4163726"/>
            <a:ext cx="749007" cy="430044"/>
          </a:xfrm>
          <a:prstGeom prst="line">
            <a:avLst/>
          </a:prstGeom>
          <a:noFill/>
          <a:ln w="1905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7657" name="Line 18">
            <a:extLst>
              <a:ext uri="{FF2B5EF4-FFF2-40B4-BE49-F238E27FC236}">
                <a16:creationId xmlns:a16="http://schemas.microsoft.com/office/drawing/2014/main" id="{2DE0088E-85B7-4413-9672-930F15E66F44}"/>
              </a:ext>
            </a:extLst>
          </p:cNvPr>
          <p:cNvSpPr>
            <a:spLocks noChangeShapeType="1"/>
          </p:cNvSpPr>
          <p:nvPr/>
        </p:nvSpPr>
        <p:spPr bwMode="auto">
          <a:xfrm>
            <a:off x="3249931" y="3511518"/>
            <a:ext cx="996561" cy="0"/>
          </a:xfrm>
          <a:prstGeom prst="line">
            <a:avLst/>
          </a:prstGeom>
          <a:noFill/>
          <a:ln w="1905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7658" name="Line 19">
            <a:extLst>
              <a:ext uri="{FF2B5EF4-FFF2-40B4-BE49-F238E27FC236}">
                <a16:creationId xmlns:a16="http://schemas.microsoft.com/office/drawing/2014/main" id="{BF7BDEBD-2ACA-4D74-B888-6E6EBB105F03}"/>
              </a:ext>
            </a:extLst>
          </p:cNvPr>
          <p:cNvSpPr>
            <a:spLocks noChangeShapeType="1"/>
          </p:cNvSpPr>
          <p:nvPr/>
        </p:nvSpPr>
        <p:spPr bwMode="auto">
          <a:xfrm flipH="1">
            <a:off x="7491662" y="2388007"/>
            <a:ext cx="750594" cy="431631"/>
          </a:xfrm>
          <a:prstGeom prst="line">
            <a:avLst/>
          </a:prstGeom>
          <a:noFill/>
          <a:ln w="1905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7659" name="Line 20">
            <a:extLst>
              <a:ext uri="{FF2B5EF4-FFF2-40B4-BE49-F238E27FC236}">
                <a16:creationId xmlns:a16="http://schemas.microsoft.com/office/drawing/2014/main" id="{A33A219A-DF8E-461A-AC49-CA7D377E1B6F}"/>
              </a:ext>
            </a:extLst>
          </p:cNvPr>
          <p:cNvSpPr>
            <a:spLocks noChangeShapeType="1"/>
          </p:cNvSpPr>
          <p:nvPr/>
        </p:nvSpPr>
        <p:spPr bwMode="auto">
          <a:xfrm flipH="1" flipV="1">
            <a:off x="7448815" y="4163726"/>
            <a:ext cx="750595" cy="430044"/>
          </a:xfrm>
          <a:prstGeom prst="line">
            <a:avLst/>
          </a:prstGeom>
          <a:noFill/>
          <a:ln w="1905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7660" name="Line 21">
            <a:extLst>
              <a:ext uri="{FF2B5EF4-FFF2-40B4-BE49-F238E27FC236}">
                <a16:creationId xmlns:a16="http://schemas.microsoft.com/office/drawing/2014/main" id="{A4FBDA93-9C90-4E9A-A0A3-18CCC237E82F}"/>
              </a:ext>
            </a:extLst>
          </p:cNvPr>
          <p:cNvSpPr>
            <a:spLocks noChangeShapeType="1"/>
          </p:cNvSpPr>
          <p:nvPr/>
        </p:nvSpPr>
        <p:spPr bwMode="auto">
          <a:xfrm flipH="1">
            <a:off x="7802691" y="3511518"/>
            <a:ext cx="998147" cy="0"/>
          </a:xfrm>
          <a:prstGeom prst="line">
            <a:avLst/>
          </a:prstGeom>
          <a:noFill/>
          <a:ln w="1905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7661" name="TextBox 12">
            <a:extLst>
              <a:ext uri="{FF2B5EF4-FFF2-40B4-BE49-F238E27FC236}">
                <a16:creationId xmlns:a16="http://schemas.microsoft.com/office/drawing/2014/main" id="{61312B32-6B9D-410A-A937-104ABF812332}"/>
              </a:ext>
            </a:extLst>
          </p:cNvPr>
          <p:cNvSpPr txBox="1">
            <a:spLocks noChangeArrowheads="1"/>
          </p:cNvSpPr>
          <p:nvPr/>
        </p:nvSpPr>
        <p:spPr bwMode="auto">
          <a:xfrm>
            <a:off x="371330" y="1689780"/>
            <a:ext cx="2302564" cy="585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4D4D4D"/>
                </a:solidFill>
                <a:latin typeface="微软雅黑" panose="020B0503020204020204" pitchFamily="34" charset="-122"/>
              </a:rPr>
              <a:t>这里可以添加主要内容这里可以添加主要内容</a:t>
            </a:r>
          </a:p>
        </p:txBody>
      </p:sp>
      <p:sp>
        <p:nvSpPr>
          <p:cNvPr id="27662" name="TextBox 13">
            <a:extLst>
              <a:ext uri="{FF2B5EF4-FFF2-40B4-BE49-F238E27FC236}">
                <a16:creationId xmlns:a16="http://schemas.microsoft.com/office/drawing/2014/main" id="{BDA065C3-5727-4F7D-9205-2D55EB78D969}"/>
              </a:ext>
            </a:extLst>
          </p:cNvPr>
          <p:cNvSpPr txBox="1">
            <a:spLocks noChangeArrowheads="1"/>
          </p:cNvSpPr>
          <p:nvPr/>
        </p:nvSpPr>
        <p:spPr bwMode="auto">
          <a:xfrm>
            <a:off x="371330" y="3163991"/>
            <a:ext cx="1783653" cy="82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4D4D4D"/>
                </a:solidFill>
                <a:latin typeface="微软雅黑" panose="020B0503020204020204" pitchFamily="34" charset="-122"/>
              </a:rPr>
              <a:t>这里可以添加主要内容这里可以添加主要内容</a:t>
            </a:r>
          </a:p>
        </p:txBody>
      </p:sp>
      <p:sp>
        <p:nvSpPr>
          <p:cNvPr id="27663" name="TextBox 14">
            <a:extLst>
              <a:ext uri="{FF2B5EF4-FFF2-40B4-BE49-F238E27FC236}">
                <a16:creationId xmlns:a16="http://schemas.microsoft.com/office/drawing/2014/main" id="{39FB2CFA-9AE3-4155-91CE-A6B32783AAB1}"/>
              </a:ext>
            </a:extLst>
          </p:cNvPr>
          <p:cNvSpPr txBox="1">
            <a:spLocks noChangeArrowheads="1"/>
          </p:cNvSpPr>
          <p:nvPr/>
        </p:nvSpPr>
        <p:spPr bwMode="auto">
          <a:xfrm>
            <a:off x="371330" y="4719134"/>
            <a:ext cx="2302564"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4D4D4D"/>
                </a:solidFill>
                <a:latin typeface="微软雅黑" panose="020B0503020204020204" pitchFamily="34" charset="-122"/>
              </a:rPr>
              <a:t>这里可以添加主要内容这里可以添加主要内容</a:t>
            </a:r>
          </a:p>
        </p:txBody>
      </p:sp>
      <p:sp>
        <p:nvSpPr>
          <p:cNvPr id="27664" name="TextBox 15">
            <a:extLst>
              <a:ext uri="{FF2B5EF4-FFF2-40B4-BE49-F238E27FC236}">
                <a16:creationId xmlns:a16="http://schemas.microsoft.com/office/drawing/2014/main" id="{DA5D25E9-85E8-4A19-BC2E-BD9E9EF4F956}"/>
              </a:ext>
            </a:extLst>
          </p:cNvPr>
          <p:cNvSpPr txBox="1">
            <a:spLocks noChangeArrowheads="1"/>
          </p:cNvSpPr>
          <p:nvPr/>
        </p:nvSpPr>
        <p:spPr bwMode="auto">
          <a:xfrm>
            <a:off x="9470501" y="1689780"/>
            <a:ext cx="2302564" cy="585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4D4D4D"/>
                </a:solidFill>
                <a:latin typeface="微软雅黑" panose="020B0503020204020204" pitchFamily="34" charset="-122"/>
              </a:rPr>
              <a:t>这里可以添加主要内容这里可以添加主要内容</a:t>
            </a:r>
          </a:p>
        </p:txBody>
      </p:sp>
      <p:sp>
        <p:nvSpPr>
          <p:cNvPr id="27665" name="TextBox 16">
            <a:extLst>
              <a:ext uri="{FF2B5EF4-FFF2-40B4-BE49-F238E27FC236}">
                <a16:creationId xmlns:a16="http://schemas.microsoft.com/office/drawing/2014/main" id="{0CA4BCF6-42AB-4809-AD9A-98BFAC0462FB}"/>
              </a:ext>
            </a:extLst>
          </p:cNvPr>
          <p:cNvSpPr txBox="1">
            <a:spLocks noChangeArrowheads="1"/>
          </p:cNvSpPr>
          <p:nvPr/>
        </p:nvSpPr>
        <p:spPr bwMode="auto">
          <a:xfrm>
            <a:off x="9989411" y="3163991"/>
            <a:ext cx="1783653" cy="82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4D4D4D"/>
                </a:solidFill>
                <a:latin typeface="微软雅黑" panose="020B0503020204020204" pitchFamily="34" charset="-122"/>
              </a:rPr>
              <a:t>这里可以添加主要内容这里可以添加主要内容</a:t>
            </a:r>
          </a:p>
        </p:txBody>
      </p:sp>
      <p:sp>
        <p:nvSpPr>
          <p:cNvPr id="27666" name="TextBox 17">
            <a:extLst>
              <a:ext uri="{FF2B5EF4-FFF2-40B4-BE49-F238E27FC236}">
                <a16:creationId xmlns:a16="http://schemas.microsoft.com/office/drawing/2014/main" id="{CC71DDE2-B39A-4211-9B1D-0256233F9CDA}"/>
              </a:ext>
            </a:extLst>
          </p:cNvPr>
          <p:cNvSpPr txBox="1">
            <a:spLocks noChangeArrowheads="1"/>
          </p:cNvSpPr>
          <p:nvPr/>
        </p:nvSpPr>
        <p:spPr bwMode="auto">
          <a:xfrm>
            <a:off x="9470501" y="4719134"/>
            <a:ext cx="2302564"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4D4D4D"/>
                </a:solidFill>
                <a:latin typeface="微软雅黑" panose="020B0503020204020204" pitchFamily="34" charset="-122"/>
              </a:rPr>
              <a:t>这里可以添加主要内容这里可以添加主要内容</a:t>
            </a:r>
          </a:p>
        </p:txBody>
      </p:sp>
      <p:grpSp>
        <p:nvGrpSpPr>
          <p:cNvPr id="27667" name="组合 18">
            <a:extLst>
              <a:ext uri="{FF2B5EF4-FFF2-40B4-BE49-F238E27FC236}">
                <a16:creationId xmlns:a16="http://schemas.microsoft.com/office/drawing/2014/main" id="{D5E32F3C-C7B2-4E98-B2FA-5C170C644E65}"/>
              </a:ext>
            </a:extLst>
          </p:cNvPr>
          <p:cNvGrpSpPr>
            <a:grpSpLocks/>
          </p:cNvGrpSpPr>
          <p:nvPr/>
        </p:nvGrpSpPr>
        <p:grpSpPr bwMode="auto">
          <a:xfrm>
            <a:off x="2791323" y="1545374"/>
            <a:ext cx="1037820" cy="1037820"/>
            <a:chOff x="0" y="0"/>
            <a:chExt cx="1038225" cy="1038225"/>
          </a:xfrm>
        </p:grpSpPr>
        <p:sp>
          <p:nvSpPr>
            <p:cNvPr id="40998" name="Oval 10">
              <a:extLst>
                <a:ext uri="{FF2B5EF4-FFF2-40B4-BE49-F238E27FC236}">
                  <a16:creationId xmlns:a16="http://schemas.microsoft.com/office/drawing/2014/main" id="{55E79962-922F-489D-93F6-6DF8596379CC}"/>
                </a:ext>
              </a:extLst>
            </p:cNvPr>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40999" name="TextBox 20">
              <a:extLst>
                <a:ext uri="{FF2B5EF4-FFF2-40B4-BE49-F238E27FC236}">
                  <a16:creationId xmlns:a16="http://schemas.microsoft.com/office/drawing/2014/main" id="{DA74B4D7-83BD-4AB9-9AC6-214A42D6DE58}"/>
                </a:ext>
              </a:extLst>
            </p:cNvPr>
            <p:cNvSpPr txBox="1">
              <a:spLocks noChangeArrowheads="1"/>
            </p:cNvSpPr>
            <p:nvPr/>
          </p:nvSpPr>
          <p:spPr bwMode="auto">
            <a:xfrm>
              <a:off x="112953" y="165169"/>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标题文字</a:t>
              </a:r>
              <a:endParaRPr lang="en-US" altLang="zh-CN" sz="1999">
                <a:solidFill>
                  <a:srgbClr val="FFFFFF"/>
                </a:solidFill>
                <a:latin typeface="微软雅黑" panose="020B0503020204020204" pitchFamily="34" charset="-122"/>
              </a:endParaRPr>
            </a:p>
          </p:txBody>
        </p:sp>
      </p:grpSp>
      <p:grpSp>
        <p:nvGrpSpPr>
          <p:cNvPr id="27670" name="组合 21">
            <a:extLst>
              <a:ext uri="{FF2B5EF4-FFF2-40B4-BE49-F238E27FC236}">
                <a16:creationId xmlns:a16="http://schemas.microsoft.com/office/drawing/2014/main" id="{12B8861D-3E70-4403-BEE5-4EC87DD0C9A9}"/>
              </a:ext>
            </a:extLst>
          </p:cNvPr>
          <p:cNvGrpSpPr>
            <a:grpSpLocks/>
          </p:cNvGrpSpPr>
          <p:nvPr/>
        </p:nvGrpSpPr>
        <p:grpSpPr bwMode="auto">
          <a:xfrm>
            <a:off x="2154984" y="2970392"/>
            <a:ext cx="1037820" cy="1037820"/>
            <a:chOff x="0" y="0"/>
            <a:chExt cx="1038225" cy="1038225"/>
          </a:xfrm>
        </p:grpSpPr>
        <p:sp>
          <p:nvSpPr>
            <p:cNvPr id="40996" name="Oval 12">
              <a:extLst>
                <a:ext uri="{FF2B5EF4-FFF2-40B4-BE49-F238E27FC236}">
                  <a16:creationId xmlns:a16="http://schemas.microsoft.com/office/drawing/2014/main" id="{39E9429B-75C3-4190-A808-C151363BE95E}"/>
                </a:ext>
              </a:extLst>
            </p:cNvPr>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40997" name="TextBox 23">
              <a:extLst>
                <a:ext uri="{FF2B5EF4-FFF2-40B4-BE49-F238E27FC236}">
                  <a16:creationId xmlns:a16="http://schemas.microsoft.com/office/drawing/2014/main" id="{158A421A-64D5-42E3-9356-D44A91A68544}"/>
                </a:ext>
              </a:extLst>
            </p:cNvPr>
            <p:cNvSpPr txBox="1">
              <a:spLocks noChangeArrowheads="1"/>
            </p:cNvSpPr>
            <p:nvPr/>
          </p:nvSpPr>
          <p:spPr bwMode="auto">
            <a:xfrm>
              <a:off x="80801" y="158962"/>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标题文字</a:t>
              </a:r>
              <a:endParaRPr lang="en-US" altLang="zh-CN" sz="1999">
                <a:solidFill>
                  <a:srgbClr val="FFFFFF"/>
                </a:solidFill>
                <a:latin typeface="微软雅黑" panose="020B0503020204020204" pitchFamily="34" charset="-122"/>
              </a:endParaRPr>
            </a:p>
          </p:txBody>
        </p:sp>
      </p:grpSp>
      <p:grpSp>
        <p:nvGrpSpPr>
          <p:cNvPr id="27673" name="组合 24">
            <a:extLst>
              <a:ext uri="{FF2B5EF4-FFF2-40B4-BE49-F238E27FC236}">
                <a16:creationId xmlns:a16="http://schemas.microsoft.com/office/drawing/2014/main" id="{38AEECAB-6755-4386-9CF1-BEE11769C88F}"/>
              </a:ext>
            </a:extLst>
          </p:cNvPr>
          <p:cNvGrpSpPr>
            <a:grpSpLocks/>
          </p:cNvGrpSpPr>
          <p:nvPr/>
        </p:nvGrpSpPr>
        <p:grpSpPr bwMode="auto">
          <a:xfrm>
            <a:off x="2791323" y="4362086"/>
            <a:ext cx="1037820" cy="1039407"/>
            <a:chOff x="0" y="0"/>
            <a:chExt cx="1038225" cy="1039812"/>
          </a:xfrm>
        </p:grpSpPr>
        <p:sp>
          <p:nvSpPr>
            <p:cNvPr id="40994" name="Oval 11">
              <a:extLst>
                <a:ext uri="{FF2B5EF4-FFF2-40B4-BE49-F238E27FC236}">
                  <a16:creationId xmlns:a16="http://schemas.microsoft.com/office/drawing/2014/main" id="{8EDE004A-7E43-4039-987C-78561642373D}"/>
                </a:ext>
              </a:extLst>
            </p:cNvPr>
            <p:cNvSpPr>
              <a:spLocks noChangeArrowheads="1"/>
            </p:cNvSpPr>
            <p:nvPr/>
          </p:nvSpPr>
          <p:spPr bwMode="auto">
            <a:xfrm>
              <a:off x="0" y="0"/>
              <a:ext cx="1038225" cy="10398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40995" name="TextBox 26">
              <a:extLst>
                <a:ext uri="{FF2B5EF4-FFF2-40B4-BE49-F238E27FC236}">
                  <a16:creationId xmlns:a16="http://schemas.microsoft.com/office/drawing/2014/main" id="{5AEF3F8F-B875-4D0D-9D5B-06091CC39AF1}"/>
                </a:ext>
              </a:extLst>
            </p:cNvPr>
            <p:cNvSpPr txBox="1">
              <a:spLocks noChangeArrowheads="1"/>
            </p:cNvSpPr>
            <p:nvPr/>
          </p:nvSpPr>
          <p:spPr bwMode="auto">
            <a:xfrm>
              <a:off x="126601" y="172444"/>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标题文字</a:t>
              </a:r>
              <a:endParaRPr lang="en-US" altLang="zh-CN" sz="1999">
                <a:solidFill>
                  <a:srgbClr val="FFFFFF"/>
                </a:solidFill>
                <a:latin typeface="微软雅黑" panose="020B0503020204020204" pitchFamily="34" charset="-122"/>
              </a:endParaRPr>
            </a:p>
          </p:txBody>
        </p:sp>
      </p:grpSp>
      <p:grpSp>
        <p:nvGrpSpPr>
          <p:cNvPr id="27676" name="组合 30">
            <a:extLst>
              <a:ext uri="{FF2B5EF4-FFF2-40B4-BE49-F238E27FC236}">
                <a16:creationId xmlns:a16="http://schemas.microsoft.com/office/drawing/2014/main" id="{4253DE48-C7B7-402D-A1BD-D4E0F369A4E8}"/>
              </a:ext>
            </a:extLst>
          </p:cNvPr>
          <p:cNvGrpSpPr>
            <a:grpSpLocks/>
          </p:cNvGrpSpPr>
          <p:nvPr/>
        </p:nvGrpSpPr>
        <p:grpSpPr bwMode="auto">
          <a:xfrm>
            <a:off x="8235908" y="4362086"/>
            <a:ext cx="1037820" cy="1039407"/>
            <a:chOff x="0" y="0"/>
            <a:chExt cx="1038225" cy="1039812"/>
          </a:xfrm>
        </p:grpSpPr>
        <p:sp>
          <p:nvSpPr>
            <p:cNvPr id="40992" name="Oval 14">
              <a:extLst>
                <a:ext uri="{FF2B5EF4-FFF2-40B4-BE49-F238E27FC236}">
                  <a16:creationId xmlns:a16="http://schemas.microsoft.com/office/drawing/2014/main" id="{BF212F4E-38EC-409A-BBEC-7D7287160FD5}"/>
                </a:ext>
              </a:extLst>
            </p:cNvPr>
            <p:cNvSpPr>
              <a:spLocks noChangeArrowheads="1"/>
            </p:cNvSpPr>
            <p:nvPr/>
          </p:nvSpPr>
          <p:spPr bwMode="auto">
            <a:xfrm>
              <a:off x="0" y="0"/>
              <a:ext cx="1038225" cy="10398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40993" name="TextBox 32">
              <a:extLst>
                <a:ext uri="{FF2B5EF4-FFF2-40B4-BE49-F238E27FC236}">
                  <a16:creationId xmlns:a16="http://schemas.microsoft.com/office/drawing/2014/main" id="{6D3AB8CD-8DC3-4F60-8203-DB4D5DC5386A}"/>
                </a:ext>
              </a:extLst>
            </p:cNvPr>
            <p:cNvSpPr txBox="1">
              <a:spLocks noChangeArrowheads="1"/>
            </p:cNvSpPr>
            <p:nvPr/>
          </p:nvSpPr>
          <p:spPr bwMode="auto">
            <a:xfrm>
              <a:off x="125346" y="172444"/>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标题文字</a:t>
              </a:r>
              <a:endParaRPr lang="en-US" altLang="zh-CN" sz="1999">
                <a:solidFill>
                  <a:srgbClr val="FFFFFF"/>
                </a:solidFill>
                <a:latin typeface="微软雅黑" panose="020B0503020204020204" pitchFamily="34" charset="-122"/>
              </a:endParaRPr>
            </a:p>
          </p:txBody>
        </p:sp>
      </p:grpSp>
      <p:grpSp>
        <p:nvGrpSpPr>
          <p:cNvPr id="27679" name="组合 33">
            <a:extLst>
              <a:ext uri="{FF2B5EF4-FFF2-40B4-BE49-F238E27FC236}">
                <a16:creationId xmlns:a16="http://schemas.microsoft.com/office/drawing/2014/main" id="{870CE667-008D-4182-8C66-F17BA8C80D9A}"/>
              </a:ext>
            </a:extLst>
          </p:cNvPr>
          <p:cNvGrpSpPr>
            <a:grpSpLocks/>
          </p:cNvGrpSpPr>
          <p:nvPr/>
        </p:nvGrpSpPr>
        <p:grpSpPr bwMode="auto">
          <a:xfrm>
            <a:off x="8872248" y="2970392"/>
            <a:ext cx="1037820" cy="1037820"/>
            <a:chOff x="0" y="0"/>
            <a:chExt cx="1038225" cy="1038225"/>
          </a:xfrm>
        </p:grpSpPr>
        <p:sp>
          <p:nvSpPr>
            <p:cNvPr id="40990" name="Oval 15">
              <a:extLst>
                <a:ext uri="{FF2B5EF4-FFF2-40B4-BE49-F238E27FC236}">
                  <a16:creationId xmlns:a16="http://schemas.microsoft.com/office/drawing/2014/main" id="{FBF9533E-3B19-4C52-98E1-0C4A1F38DD58}"/>
                </a:ext>
              </a:extLst>
            </p:cNvPr>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40991" name="TextBox 35">
              <a:extLst>
                <a:ext uri="{FF2B5EF4-FFF2-40B4-BE49-F238E27FC236}">
                  <a16:creationId xmlns:a16="http://schemas.microsoft.com/office/drawing/2014/main" id="{5687A26E-44FC-4133-B45D-78FEAB7B7F9F}"/>
                </a:ext>
              </a:extLst>
            </p:cNvPr>
            <p:cNvSpPr txBox="1">
              <a:spLocks noChangeArrowheads="1"/>
            </p:cNvSpPr>
            <p:nvPr/>
          </p:nvSpPr>
          <p:spPr bwMode="auto">
            <a:xfrm>
              <a:off x="116555" y="158962"/>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标题文字</a:t>
              </a:r>
              <a:endParaRPr lang="en-US" altLang="zh-CN" sz="1999">
                <a:solidFill>
                  <a:srgbClr val="FFFFFF"/>
                </a:solidFill>
                <a:latin typeface="微软雅黑" panose="020B0503020204020204" pitchFamily="34" charset="-122"/>
              </a:endParaRPr>
            </a:p>
          </p:txBody>
        </p:sp>
      </p:grpSp>
      <p:grpSp>
        <p:nvGrpSpPr>
          <p:cNvPr id="27682" name="组合 36">
            <a:extLst>
              <a:ext uri="{FF2B5EF4-FFF2-40B4-BE49-F238E27FC236}">
                <a16:creationId xmlns:a16="http://schemas.microsoft.com/office/drawing/2014/main" id="{721061F3-85D1-44A0-AE17-BFD62A246267}"/>
              </a:ext>
            </a:extLst>
          </p:cNvPr>
          <p:cNvGrpSpPr>
            <a:grpSpLocks/>
          </p:cNvGrpSpPr>
          <p:nvPr/>
        </p:nvGrpSpPr>
        <p:grpSpPr bwMode="auto">
          <a:xfrm>
            <a:off x="8235908" y="1545374"/>
            <a:ext cx="1037820" cy="1037820"/>
            <a:chOff x="0" y="0"/>
            <a:chExt cx="1038225" cy="1038225"/>
          </a:xfrm>
        </p:grpSpPr>
        <p:sp>
          <p:nvSpPr>
            <p:cNvPr id="40988" name="Oval 13">
              <a:extLst>
                <a:ext uri="{FF2B5EF4-FFF2-40B4-BE49-F238E27FC236}">
                  <a16:creationId xmlns:a16="http://schemas.microsoft.com/office/drawing/2014/main" id="{54BA9D0D-F67D-4D16-A57B-F5BCCDE46784}"/>
                </a:ext>
              </a:extLst>
            </p:cNvPr>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40989" name="TextBox 38">
              <a:extLst>
                <a:ext uri="{FF2B5EF4-FFF2-40B4-BE49-F238E27FC236}">
                  <a16:creationId xmlns:a16="http://schemas.microsoft.com/office/drawing/2014/main" id="{E0844FD1-1898-4732-A85D-C9A80859A4EF}"/>
                </a:ext>
              </a:extLst>
            </p:cNvPr>
            <p:cNvSpPr txBox="1">
              <a:spLocks noChangeArrowheads="1"/>
            </p:cNvSpPr>
            <p:nvPr/>
          </p:nvSpPr>
          <p:spPr bwMode="auto">
            <a:xfrm>
              <a:off x="111698" y="151522"/>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标题文字</a:t>
              </a:r>
              <a:endParaRPr lang="en-US" altLang="zh-CN" sz="1999">
                <a:solidFill>
                  <a:srgbClr val="FFFFFF"/>
                </a:solidFill>
                <a:latin typeface="微软雅黑" panose="020B0503020204020204" pitchFamily="34" charset="-122"/>
              </a:endParaRPr>
            </a:p>
          </p:txBody>
        </p:sp>
      </p:grpSp>
      <p:sp>
        <p:nvSpPr>
          <p:cNvPr id="27685" name="Oval 8">
            <a:extLst>
              <a:ext uri="{FF2B5EF4-FFF2-40B4-BE49-F238E27FC236}">
                <a16:creationId xmlns:a16="http://schemas.microsoft.com/office/drawing/2014/main" id="{D91399D0-DD3E-4166-8BE3-756BB843D427}"/>
              </a:ext>
            </a:extLst>
          </p:cNvPr>
          <p:cNvSpPr>
            <a:spLocks noChangeArrowheads="1"/>
          </p:cNvSpPr>
          <p:nvPr/>
        </p:nvSpPr>
        <p:spPr bwMode="auto">
          <a:xfrm>
            <a:off x="4660668" y="2042067"/>
            <a:ext cx="2721499" cy="2721500"/>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7686" name="Oval 9">
            <a:extLst>
              <a:ext uri="{FF2B5EF4-FFF2-40B4-BE49-F238E27FC236}">
                <a16:creationId xmlns:a16="http://schemas.microsoft.com/office/drawing/2014/main" id="{940D701E-A82E-487B-8191-ED63409512D5}"/>
              </a:ext>
            </a:extLst>
          </p:cNvPr>
          <p:cNvSpPr>
            <a:spLocks noChangeArrowheads="1"/>
          </p:cNvSpPr>
          <p:nvPr/>
        </p:nvSpPr>
        <p:spPr bwMode="auto">
          <a:xfrm>
            <a:off x="5006608" y="2388006"/>
            <a:ext cx="2029619" cy="203120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7687" name="TextBox 41">
            <a:extLst>
              <a:ext uri="{FF2B5EF4-FFF2-40B4-BE49-F238E27FC236}">
                <a16:creationId xmlns:a16="http://schemas.microsoft.com/office/drawing/2014/main" id="{6E9D9484-36AC-4B39-A9C3-BAE026FEA10C}"/>
              </a:ext>
            </a:extLst>
          </p:cNvPr>
          <p:cNvSpPr txBox="1">
            <a:spLocks noChangeArrowheads="1"/>
          </p:cNvSpPr>
          <p:nvPr/>
        </p:nvSpPr>
        <p:spPr bwMode="auto">
          <a:xfrm>
            <a:off x="5273203" y="2970392"/>
            <a:ext cx="1498015" cy="891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2599">
                <a:solidFill>
                  <a:srgbClr val="FFFFFF"/>
                </a:solidFill>
                <a:latin typeface="微软雅黑" panose="020B0503020204020204" pitchFamily="34" charset="-122"/>
              </a:rPr>
              <a:t>标题文字</a:t>
            </a:r>
            <a:endParaRPr lang="en-US" altLang="zh-CN" sz="2599">
              <a:solidFill>
                <a:srgbClr val="FFFFFF"/>
              </a:solidFill>
              <a:latin typeface="微软雅黑" panose="020B0503020204020204" pitchFamily="34" charset="-122"/>
            </a:endParaRPr>
          </a:p>
        </p:txBody>
      </p:sp>
    </p:spTree>
    <p:extLst>
      <p:ext uri="{BB962C8B-B14F-4D97-AF65-F5344CB8AC3E}">
        <p14:creationId xmlns:p14="http://schemas.microsoft.com/office/powerpoint/2010/main" val="1712873156"/>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27651"/>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27651"/>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27652"/>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27652"/>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7650"/>
                                        </p:tgtEl>
                                        <p:attrNameLst>
                                          <p:attrName>style.visibility</p:attrName>
                                        </p:attrNameLst>
                                      </p:cBhvr>
                                      <p:to>
                                        <p:strVal val="visible"/>
                                      </p:to>
                                    </p:set>
                                    <p:animEffect transition="in" filter="barn(outVertical)">
                                      <p:cBhvr>
                                        <p:cTn id="15" dur="500"/>
                                        <p:tgtEl>
                                          <p:spTgt spid="27650"/>
                                        </p:tgtEl>
                                      </p:cBhvr>
                                    </p:animEffect>
                                  </p:childTnLst>
                                </p:cTn>
                              </p:par>
                            </p:childTnLst>
                          </p:cTn>
                        </p:par>
                        <p:par>
                          <p:cTn id="16" fill="hold" nodeType="afterGroup">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27686"/>
                                        </p:tgtEl>
                                        <p:attrNameLst>
                                          <p:attrName>style.visibility</p:attrName>
                                        </p:attrNameLst>
                                      </p:cBhvr>
                                      <p:to>
                                        <p:strVal val="visible"/>
                                      </p:to>
                                    </p:set>
                                    <p:anim calcmode="lin" valueType="num">
                                      <p:cBhvr>
                                        <p:cTn id="19" dur="500" fill="hold"/>
                                        <p:tgtEl>
                                          <p:spTgt spid="27686"/>
                                        </p:tgtEl>
                                        <p:attrNameLst>
                                          <p:attrName>ppt_w</p:attrName>
                                        </p:attrNameLst>
                                      </p:cBhvr>
                                      <p:tavLst>
                                        <p:tav tm="0">
                                          <p:val>
                                            <p:fltVal val="0"/>
                                          </p:val>
                                        </p:tav>
                                        <p:tav tm="100000">
                                          <p:val>
                                            <p:strVal val="#ppt_w"/>
                                          </p:val>
                                        </p:tav>
                                      </p:tavLst>
                                    </p:anim>
                                    <p:anim calcmode="lin" valueType="num">
                                      <p:cBhvr>
                                        <p:cTn id="20" dur="500" fill="hold"/>
                                        <p:tgtEl>
                                          <p:spTgt spid="27686"/>
                                        </p:tgtEl>
                                        <p:attrNameLst>
                                          <p:attrName>ppt_h</p:attrName>
                                        </p:attrNameLst>
                                      </p:cBhvr>
                                      <p:tavLst>
                                        <p:tav tm="0">
                                          <p:val>
                                            <p:fltVal val="0"/>
                                          </p:val>
                                        </p:tav>
                                        <p:tav tm="100000">
                                          <p:val>
                                            <p:strVal val="#ppt_h"/>
                                          </p:val>
                                        </p:tav>
                                      </p:tavLst>
                                    </p:anim>
                                    <p:animEffect transition="in" filter="fade">
                                      <p:cBhvr>
                                        <p:cTn id="21" dur="500"/>
                                        <p:tgtEl>
                                          <p:spTgt spid="2768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7685"/>
                                        </p:tgtEl>
                                        <p:attrNameLst>
                                          <p:attrName>style.visibility</p:attrName>
                                        </p:attrNameLst>
                                      </p:cBhvr>
                                      <p:to>
                                        <p:strVal val="visible"/>
                                      </p:to>
                                    </p:set>
                                    <p:anim calcmode="lin" valueType="num">
                                      <p:cBhvr>
                                        <p:cTn id="24" dur="500" fill="hold"/>
                                        <p:tgtEl>
                                          <p:spTgt spid="27685"/>
                                        </p:tgtEl>
                                        <p:attrNameLst>
                                          <p:attrName>ppt_w</p:attrName>
                                        </p:attrNameLst>
                                      </p:cBhvr>
                                      <p:tavLst>
                                        <p:tav tm="0">
                                          <p:val>
                                            <p:fltVal val="0"/>
                                          </p:val>
                                        </p:tav>
                                        <p:tav tm="100000">
                                          <p:val>
                                            <p:strVal val="#ppt_w"/>
                                          </p:val>
                                        </p:tav>
                                      </p:tavLst>
                                    </p:anim>
                                    <p:anim calcmode="lin" valueType="num">
                                      <p:cBhvr>
                                        <p:cTn id="25" dur="500" fill="hold"/>
                                        <p:tgtEl>
                                          <p:spTgt spid="27685"/>
                                        </p:tgtEl>
                                        <p:attrNameLst>
                                          <p:attrName>ppt_h</p:attrName>
                                        </p:attrNameLst>
                                      </p:cBhvr>
                                      <p:tavLst>
                                        <p:tav tm="0">
                                          <p:val>
                                            <p:fltVal val="0"/>
                                          </p:val>
                                        </p:tav>
                                        <p:tav tm="100000">
                                          <p:val>
                                            <p:strVal val="#ppt_h"/>
                                          </p:val>
                                        </p:tav>
                                      </p:tavLst>
                                    </p:anim>
                                    <p:animEffect transition="in" filter="fade">
                                      <p:cBhvr>
                                        <p:cTn id="26" dur="500"/>
                                        <p:tgtEl>
                                          <p:spTgt spid="2768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7687"/>
                                        </p:tgtEl>
                                        <p:attrNameLst>
                                          <p:attrName>style.visibility</p:attrName>
                                        </p:attrNameLst>
                                      </p:cBhvr>
                                      <p:to>
                                        <p:strVal val="visible"/>
                                      </p:to>
                                    </p:set>
                                    <p:anim calcmode="lin" valueType="num">
                                      <p:cBhvr>
                                        <p:cTn id="29" dur="500" fill="hold"/>
                                        <p:tgtEl>
                                          <p:spTgt spid="27687"/>
                                        </p:tgtEl>
                                        <p:attrNameLst>
                                          <p:attrName>ppt_w</p:attrName>
                                        </p:attrNameLst>
                                      </p:cBhvr>
                                      <p:tavLst>
                                        <p:tav tm="0">
                                          <p:val>
                                            <p:fltVal val="0"/>
                                          </p:val>
                                        </p:tav>
                                        <p:tav tm="100000">
                                          <p:val>
                                            <p:strVal val="#ppt_w"/>
                                          </p:val>
                                        </p:tav>
                                      </p:tavLst>
                                    </p:anim>
                                    <p:anim calcmode="lin" valueType="num">
                                      <p:cBhvr>
                                        <p:cTn id="30" dur="500" fill="hold"/>
                                        <p:tgtEl>
                                          <p:spTgt spid="27687"/>
                                        </p:tgtEl>
                                        <p:attrNameLst>
                                          <p:attrName>ppt_h</p:attrName>
                                        </p:attrNameLst>
                                      </p:cBhvr>
                                      <p:tavLst>
                                        <p:tav tm="0">
                                          <p:val>
                                            <p:fltVal val="0"/>
                                          </p:val>
                                        </p:tav>
                                        <p:tav tm="100000">
                                          <p:val>
                                            <p:strVal val="#ppt_h"/>
                                          </p:val>
                                        </p:tav>
                                      </p:tavLst>
                                    </p:anim>
                                    <p:animEffect transition="in" filter="fade">
                                      <p:cBhvr>
                                        <p:cTn id="31" dur="500"/>
                                        <p:tgtEl>
                                          <p:spTgt spid="27687"/>
                                        </p:tgtEl>
                                      </p:cBhvr>
                                    </p:animEffect>
                                  </p:childTnLst>
                                </p:cTn>
                              </p:par>
                            </p:childTnLst>
                          </p:cTn>
                        </p:par>
                        <p:par>
                          <p:cTn id="32" fill="hold" nodeType="afterGroup">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7654"/>
                                        </p:tgtEl>
                                        <p:attrNameLst>
                                          <p:attrName>style.visibility</p:attrName>
                                        </p:attrNameLst>
                                      </p:cBhvr>
                                      <p:to>
                                        <p:strVal val="visible"/>
                                      </p:to>
                                    </p:set>
                                    <p:animEffect transition="in" filter="wheel(1)">
                                      <p:cBhvr>
                                        <p:cTn id="35" dur="1000"/>
                                        <p:tgtEl>
                                          <p:spTgt spid="27654"/>
                                        </p:tgtEl>
                                      </p:cBhvr>
                                    </p:animEffect>
                                  </p:childTnLst>
                                </p:cTn>
                              </p:par>
                            </p:childTnLst>
                          </p:cTn>
                        </p:par>
                        <p:par>
                          <p:cTn id="36" fill="hold" nodeType="afterGroup">
                            <p:stCondLst>
                              <p:cond delay="2000"/>
                            </p:stCondLst>
                            <p:childTnLst>
                              <p:par>
                                <p:cTn id="37" presetID="1" presetClass="entr" presetSubtype="0" fill="hold" nodeType="afterEffect">
                                  <p:stCondLst>
                                    <p:cond delay="0"/>
                                  </p:stCondLst>
                                  <p:childTnLst>
                                    <p:set>
                                      <p:cBhvr>
                                        <p:cTn id="38" dur="1" fill="hold">
                                          <p:stCondLst>
                                            <p:cond delay="0"/>
                                          </p:stCondLst>
                                        </p:cTn>
                                        <p:tgtEl>
                                          <p:spTgt spid="27682"/>
                                        </p:tgtEl>
                                        <p:attrNameLst>
                                          <p:attrName>style.visibility</p:attrName>
                                        </p:attrNameLst>
                                      </p:cBhvr>
                                      <p:to>
                                        <p:strVal val="visible"/>
                                      </p:to>
                                    </p:set>
                                  </p:childTnLst>
                                </p:cTn>
                              </p:par>
                              <p:par>
                                <p:cTn id="39" presetID="63" presetClass="path" presetSubtype="0" accel="50000" decel="50000" fill="hold" nodeType="withEffect">
                                  <p:stCondLst>
                                    <p:cond delay="0"/>
                                  </p:stCondLst>
                                  <p:childTnLst>
                                    <p:animMotion origin="layout" path="M -2.51366E-6 2.45143E-6 L -0.2165 0.20768 " pathEditMode="relative" rAng="0" ptsTypes="AA">
                                      <p:cBhvr>
                                        <p:cTn id="40" dur="500" spd="-99900" fill="hold"/>
                                        <p:tgtEl>
                                          <p:spTgt spid="27682"/>
                                        </p:tgtEl>
                                        <p:attrNameLst>
                                          <p:attrName>ppt_x,ppt_y</p:attrName>
                                        </p:attrNameLst>
                                      </p:cBhvr>
                                      <p:rCtr x="-10700" y="10400"/>
                                    </p:animMotion>
                                  </p:childTnLst>
                                </p:cTn>
                              </p:par>
                              <p:par>
                                <p:cTn id="41" presetID="1" presetClass="entr" presetSubtype="0" fill="hold" nodeType="withEffect">
                                  <p:stCondLst>
                                    <p:cond delay="0"/>
                                  </p:stCondLst>
                                  <p:childTnLst>
                                    <p:set>
                                      <p:cBhvr>
                                        <p:cTn id="42" dur="1" fill="hold">
                                          <p:stCondLst>
                                            <p:cond delay="0"/>
                                          </p:stCondLst>
                                        </p:cTn>
                                        <p:tgtEl>
                                          <p:spTgt spid="27679"/>
                                        </p:tgtEl>
                                        <p:attrNameLst>
                                          <p:attrName>style.visibility</p:attrName>
                                        </p:attrNameLst>
                                      </p:cBhvr>
                                      <p:to>
                                        <p:strVal val="visible"/>
                                      </p:to>
                                    </p:set>
                                  </p:childTnLst>
                                </p:cTn>
                              </p:par>
                              <p:par>
                                <p:cTn id="43" presetID="63" presetClass="path" presetSubtype="0" accel="50000" decel="50000" fill="hold" nodeType="withEffect">
                                  <p:stCondLst>
                                    <p:cond delay="0"/>
                                  </p:stCondLst>
                                  <p:childTnLst>
                                    <p:animMotion origin="layout" path="M 4.70466E-6 4.37558E-6 L -0.26868 4.37558E-6 " pathEditMode="relative" rAng="0" ptsTypes="AA">
                                      <p:cBhvr>
                                        <p:cTn id="44" dur="500" spd="-99900" fill="hold"/>
                                        <p:tgtEl>
                                          <p:spTgt spid="27679"/>
                                        </p:tgtEl>
                                        <p:attrNameLst>
                                          <p:attrName>ppt_x,ppt_y</p:attrName>
                                        </p:attrNameLst>
                                      </p:cBhvr>
                                      <p:rCtr x="-13300" y="0"/>
                                    </p:animMotion>
                                  </p:childTnLst>
                                </p:cTn>
                              </p:par>
                              <p:par>
                                <p:cTn id="45" presetID="1" presetClass="entr" presetSubtype="0" fill="hold" nodeType="withEffect">
                                  <p:stCondLst>
                                    <p:cond delay="0"/>
                                  </p:stCondLst>
                                  <p:childTnLst>
                                    <p:set>
                                      <p:cBhvr>
                                        <p:cTn id="46" dur="1" fill="hold">
                                          <p:stCondLst>
                                            <p:cond delay="0"/>
                                          </p:stCondLst>
                                        </p:cTn>
                                        <p:tgtEl>
                                          <p:spTgt spid="27676"/>
                                        </p:tgtEl>
                                        <p:attrNameLst>
                                          <p:attrName>style.visibility</p:attrName>
                                        </p:attrNameLst>
                                      </p:cBhvr>
                                      <p:to>
                                        <p:strVal val="visible"/>
                                      </p:to>
                                    </p:set>
                                  </p:childTnLst>
                                </p:cTn>
                              </p:par>
                              <p:par>
                                <p:cTn id="47" presetID="63" presetClass="path" presetSubtype="0" accel="50000" decel="50000" fill="hold" nodeType="withEffect">
                                  <p:stCondLst>
                                    <p:cond delay="0"/>
                                  </p:stCondLst>
                                  <p:childTnLst>
                                    <p:animMotion origin="layout" path="M -2.51366E-6 2.91397E-6 L -0.2165 -0.20282 " pathEditMode="relative" rAng="0" ptsTypes="AA">
                                      <p:cBhvr>
                                        <p:cTn id="48" dur="500" spd="-99900" fill="hold"/>
                                        <p:tgtEl>
                                          <p:spTgt spid="27676"/>
                                        </p:tgtEl>
                                        <p:attrNameLst>
                                          <p:attrName>ppt_x,ppt_y</p:attrName>
                                        </p:attrNameLst>
                                      </p:cBhvr>
                                      <p:rCtr x="-10700" y="-10100"/>
                                    </p:animMotion>
                                  </p:childTnLst>
                                </p:cTn>
                              </p:par>
                            </p:childTnLst>
                          </p:cTn>
                        </p:par>
                        <p:par>
                          <p:cTn id="49" fill="hold" nodeType="afterGroup">
                            <p:stCondLst>
                              <p:cond delay="2500"/>
                            </p:stCondLst>
                            <p:childTnLst>
                              <p:par>
                                <p:cTn id="50" presetID="22" presetClass="entr" presetSubtype="2" fill="hold" nodeType="afterEffect">
                                  <p:stCondLst>
                                    <p:cond delay="0"/>
                                  </p:stCondLst>
                                  <p:childTnLst>
                                    <p:set>
                                      <p:cBhvr>
                                        <p:cTn id="51" dur="1" fill="hold">
                                          <p:stCondLst>
                                            <p:cond delay="0"/>
                                          </p:stCondLst>
                                        </p:cTn>
                                        <p:tgtEl>
                                          <p:spTgt spid="27658"/>
                                        </p:tgtEl>
                                        <p:attrNameLst>
                                          <p:attrName>style.visibility</p:attrName>
                                        </p:attrNameLst>
                                      </p:cBhvr>
                                      <p:to>
                                        <p:strVal val="visible"/>
                                      </p:to>
                                    </p:set>
                                    <p:animEffect transition="in" filter="wipe(right)">
                                      <p:cBhvr>
                                        <p:cTn id="52" dur="500"/>
                                        <p:tgtEl>
                                          <p:spTgt spid="27658"/>
                                        </p:tgtEl>
                                      </p:cBhvr>
                                    </p:animEffect>
                                  </p:childTnLst>
                                </p:cTn>
                              </p:par>
                              <p:par>
                                <p:cTn id="53" presetID="22" presetClass="entr" presetSubtype="2" fill="hold" nodeType="withEffect">
                                  <p:stCondLst>
                                    <p:cond delay="0"/>
                                  </p:stCondLst>
                                  <p:childTnLst>
                                    <p:set>
                                      <p:cBhvr>
                                        <p:cTn id="54" dur="1" fill="hold">
                                          <p:stCondLst>
                                            <p:cond delay="0"/>
                                          </p:stCondLst>
                                        </p:cTn>
                                        <p:tgtEl>
                                          <p:spTgt spid="27660"/>
                                        </p:tgtEl>
                                        <p:attrNameLst>
                                          <p:attrName>style.visibility</p:attrName>
                                        </p:attrNameLst>
                                      </p:cBhvr>
                                      <p:to>
                                        <p:strVal val="visible"/>
                                      </p:to>
                                    </p:set>
                                    <p:animEffect transition="in" filter="wipe(right)">
                                      <p:cBhvr>
                                        <p:cTn id="55" dur="500"/>
                                        <p:tgtEl>
                                          <p:spTgt spid="27660"/>
                                        </p:tgtEl>
                                      </p:cBhvr>
                                    </p:animEffect>
                                  </p:childTnLst>
                                </p:cTn>
                              </p:par>
                              <p:par>
                                <p:cTn id="56" presetID="22" presetClass="entr" presetSubtype="2" fill="hold" nodeType="withEffect">
                                  <p:stCondLst>
                                    <p:cond delay="0"/>
                                  </p:stCondLst>
                                  <p:childTnLst>
                                    <p:set>
                                      <p:cBhvr>
                                        <p:cTn id="57" dur="1" fill="hold">
                                          <p:stCondLst>
                                            <p:cond delay="0"/>
                                          </p:stCondLst>
                                        </p:cTn>
                                        <p:tgtEl>
                                          <p:spTgt spid="27659"/>
                                        </p:tgtEl>
                                        <p:attrNameLst>
                                          <p:attrName>style.visibility</p:attrName>
                                        </p:attrNameLst>
                                      </p:cBhvr>
                                      <p:to>
                                        <p:strVal val="visible"/>
                                      </p:to>
                                    </p:set>
                                    <p:animEffect transition="in" filter="wipe(right)">
                                      <p:cBhvr>
                                        <p:cTn id="58" dur="500"/>
                                        <p:tgtEl>
                                          <p:spTgt spid="27659"/>
                                        </p:tgtEl>
                                      </p:cBhvr>
                                    </p:animEffect>
                                  </p:childTnLst>
                                </p:cTn>
                              </p:par>
                            </p:childTnLst>
                          </p:cTn>
                        </p:par>
                        <p:par>
                          <p:cTn id="59" fill="hold" nodeType="afterGroup">
                            <p:stCondLst>
                              <p:cond delay="3000"/>
                            </p:stCondLst>
                            <p:childTnLst>
                              <p:par>
                                <p:cTn id="60" presetID="22" presetClass="entr" presetSubtype="8" fill="hold" grpId="0" nodeType="afterEffect">
                                  <p:stCondLst>
                                    <p:cond delay="0"/>
                                  </p:stCondLst>
                                  <p:childTnLst>
                                    <p:set>
                                      <p:cBhvr>
                                        <p:cTn id="61" dur="1" fill="hold">
                                          <p:stCondLst>
                                            <p:cond delay="0"/>
                                          </p:stCondLst>
                                        </p:cTn>
                                        <p:tgtEl>
                                          <p:spTgt spid="27664"/>
                                        </p:tgtEl>
                                        <p:attrNameLst>
                                          <p:attrName>style.visibility</p:attrName>
                                        </p:attrNameLst>
                                      </p:cBhvr>
                                      <p:to>
                                        <p:strVal val="visible"/>
                                      </p:to>
                                    </p:set>
                                    <p:animEffect transition="in" filter="wipe(left)">
                                      <p:cBhvr>
                                        <p:cTn id="62" dur="500"/>
                                        <p:tgtEl>
                                          <p:spTgt spid="2766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7665"/>
                                        </p:tgtEl>
                                        <p:attrNameLst>
                                          <p:attrName>style.visibility</p:attrName>
                                        </p:attrNameLst>
                                      </p:cBhvr>
                                      <p:to>
                                        <p:strVal val="visible"/>
                                      </p:to>
                                    </p:set>
                                    <p:animEffect transition="in" filter="wipe(left)">
                                      <p:cBhvr>
                                        <p:cTn id="65" dur="500"/>
                                        <p:tgtEl>
                                          <p:spTgt spid="2766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7666"/>
                                        </p:tgtEl>
                                        <p:attrNameLst>
                                          <p:attrName>style.visibility</p:attrName>
                                        </p:attrNameLst>
                                      </p:cBhvr>
                                      <p:to>
                                        <p:strVal val="visible"/>
                                      </p:to>
                                    </p:set>
                                    <p:animEffect transition="in" filter="wipe(left)">
                                      <p:cBhvr>
                                        <p:cTn id="68" dur="500"/>
                                        <p:tgtEl>
                                          <p:spTgt spid="27666"/>
                                        </p:tgtEl>
                                      </p:cBhvr>
                                    </p:animEffect>
                                  </p:childTnLst>
                                </p:cTn>
                              </p:par>
                            </p:childTnLst>
                          </p:cTn>
                        </p:par>
                        <p:par>
                          <p:cTn id="69" fill="hold" nodeType="afterGroup">
                            <p:stCondLst>
                              <p:cond delay="3500"/>
                            </p:stCondLst>
                            <p:childTnLst>
                              <p:par>
                                <p:cTn id="70" presetID="21" presetClass="entr" presetSubtype="1" fill="hold" grpId="0" nodeType="afterEffect">
                                  <p:stCondLst>
                                    <p:cond delay="0"/>
                                  </p:stCondLst>
                                  <p:childTnLst>
                                    <p:set>
                                      <p:cBhvr>
                                        <p:cTn id="71" dur="1" fill="hold">
                                          <p:stCondLst>
                                            <p:cond delay="0"/>
                                          </p:stCondLst>
                                        </p:cTn>
                                        <p:tgtEl>
                                          <p:spTgt spid="27653"/>
                                        </p:tgtEl>
                                        <p:attrNameLst>
                                          <p:attrName>style.visibility</p:attrName>
                                        </p:attrNameLst>
                                      </p:cBhvr>
                                      <p:to>
                                        <p:strVal val="visible"/>
                                      </p:to>
                                    </p:set>
                                    <p:animEffect transition="in" filter="wheel(1)">
                                      <p:cBhvr>
                                        <p:cTn id="72" dur="1000"/>
                                        <p:tgtEl>
                                          <p:spTgt spid="27653"/>
                                        </p:tgtEl>
                                      </p:cBhvr>
                                    </p:animEffect>
                                  </p:childTnLst>
                                </p:cTn>
                              </p:par>
                            </p:childTnLst>
                          </p:cTn>
                        </p:par>
                        <p:par>
                          <p:cTn id="73" fill="hold" nodeType="afterGroup">
                            <p:stCondLst>
                              <p:cond delay="4500"/>
                            </p:stCondLst>
                            <p:childTnLst>
                              <p:par>
                                <p:cTn id="74" presetID="1" presetClass="entr" presetSubtype="0" fill="hold" nodeType="afterEffect">
                                  <p:stCondLst>
                                    <p:cond delay="0"/>
                                  </p:stCondLst>
                                  <p:childTnLst>
                                    <p:set>
                                      <p:cBhvr>
                                        <p:cTn id="75" dur="1" fill="hold">
                                          <p:stCondLst>
                                            <p:cond delay="0"/>
                                          </p:stCondLst>
                                        </p:cTn>
                                        <p:tgtEl>
                                          <p:spTgt spid="27667"/>
                                        </p:tgtEl>
                                        <p:attrNameLst>
                                          <p:attrName>style.visibility</p:attrName>
                                        </p:attrNameLst>
                                      </p:cBhvr>
                                      <p:to>
                                        <p:strVal val="visible"/>
                                      </p:to>
                                    </p:set>
                                  </p:childTnLst>
                                </p:cTn>
                              </p:par>
                              <p:par>
                                <p:cTn id="76" presetID="63" presetClass="path" presetSubtype="0" accel="50000" decel="50000" fill="hold" nodeType="withEffect">
                                  <p:stCondLst>
                                    <p:cond delay="0"/>
                                  </p:stCondLst>
                                  <p:childTnLst>
                                    <p:animMotion origin="layout" path="M 3.5311E-6 2.45143E-6 L 0.22989 0.20768 " pathEditMode="relative" rAng="0" ptsTypes="AA">
                                      <p:cBhvr>
                                        <p:cTn id="77" dur="500" spd="-99900" fill="hold"/>
                                        <p:tgtEl>
                                          <p:spTgt spid="27667"/>
                                        </p:tgtEl>
                                        <p:attrNameLst>
                                          <p:attrName>ppt_x,ppt_y</p:attrName>
                                        </p:attrNameLst>
                                      </p:cBhvr>
                                      <p:rCtr x="11500" y="10400"/>
                                    </p:animMotion>
                                  </p:childTnLst>
                                </p:cTn>
                              </p:par>
                              <p:par>
                                <p:cTn id="78" presetID="1" presetClass="entr" presetSubtype="0" fill="hold" nodeType="withEffect">
                                  <p:stCondLst>
                                    <p:cond delay="0"/>
                                  </p:stCondLst>
                                  <p:childTnLst>
                                    <p:set>
                                      <p:cBhvr>
                                        <p:cTn id="79" dur="1" fill="hold">
                                          <p:stCondLst>
                                            <p:cond delay="0"/>
                                          </p:stCondLst>
                                        </p:cTn>
                                        <p:tgtEl>
                                          <p:spTgt spid="27670"/>
                                        </p:tgtEl>
                                        <p:attrNameLst>
                                          <p:attrName>style.visibility</p:attrName>
                                        </p:attrNameLst>
                                      </p:cBhvr>
                                      <p:to>
                                        <p:strVal val="visible"/>
                                      </p:to>
                                    </p:set>
                                  </p:childTnLst>
                                </p:cTn>
                              </p:par>
                              <p:par>
                                <p:cTn id="80" presetID="63" presetClass="path" presetSubtype="0" accel="50000" decel="50000" fill="hold" nodeType="withEffect">
                                  <p:stCondLst>
                                    <p:cond delay="0"/>
                                  </p:stCondLst>
                                  <p:childTnLst>
                                    <p:animMotion origin="layout" path="M -3.68722E-6 4.37558E-6 L 0.28207 4.37558E-6 " pathEditMode="relative" rAng="0" ptsTypes="AA">
                                      <p:cBhvr>
                                        <p:cTn id="81" dur="500" spd="-99900" fill="hold"/>
                                        <p:tgtEl>
                                          <p:spTgt spid="27670"/>
                                        </p:tgtEl>
                                        <p:attrNameLst>
                                          <p:attrName>ppt_x,ppt_y</p:attrName>
                                        </p:attrNameLst>
                                      </p:cBhvr>
                                      <p:rCtr x="14100" y="0"/>
                                    </p:animMotion>
                                  </p:childTnLst>
                                </p:cTn>
                              </p:par>
                              <p:par>
                                <p:cTn id="82" presetID="1" presetClass="entr" presetSubtype="0" fill="hold" nodeType="withEffect">
                                  <p:stCondLst>
                                    <p:cond delay="0"/>
                                  </p:stCondLst>
                                  <p:childTnLst>
                                    <p:set>
                                      <p:cBhvr>
                                        <p:cTn id="83" dur="1" fill="hold">
                                          <p:stCondLst>
                                            <p:cond delay="0"/>
                                          </p:stCondLst>
                                        </p:cTn>
                                        <p:tgtEl>
                                          <p:spTgt spid="27673"/>
                                        </p:tgtEl>
                                        <p:attrNameLst>
                                          <p:attrName>style.visibility</p:attrName>
                                        </p:attrNameLst>
                                      </p:cBhvr>
                                      <p:to>
                                        <p:strVal val="visible"/>
                                      </p:to>
                                    </p:set>
                                  </p:childTnLst>
                                </p:cTn>
                              </p:par>
                              <p:par>
                                <p:cTn id="84" presetID="63" presetClass="path" presetSubtype="0" accel="50000" decel="50000" fill="hold" nodeType="withEffect">
                                  <p:stCondLst>
                                    <p:cond delay="0"/>
                                  </p:stCondLst>
                                  <p:childTnLst>
                                    <p:animMotion origin="layout" path="M 3.5311E-6 2.91397E-6 L 0.22989 -0.20282 " pathEditMode="relative" rAng="0" ptsTypes="AA">
                                      <p:cBhvr>
                                        <p:cTn id="85" dur="500" spd="-99900" fill="hold"/>
                                        <p:tgtEl>
                                          <p:spTgt spid="27673"/>
                                        </p:tgtEl>
                                        <p:attrNameLst>
                                          <p:attrName>ppt_x,ppt_y</p:attrName>
                                        </p:attrNameLst>
                                      </p:cBhvr>
                                      <p:rCtr x="11500" y="-10100"/>
                                    </p:animMotion>
                                  </p:childTnLst>
                                </p:cTn>
                              </p:par>
                            </p:childTnLst>
                          </p:cTn>
                        </p:par>
                        <p:par>
                          <p:cTn id="86" fill="hold" nodeType="afterGroup">
                            <p:stCondLst>
                              <p:cond delay="5000"/>
                            </p:stCondLst>
                            <p:childTnLst>
                              <p:par>
                                <p:cTn id="87" presetID="22" presetClass="entr" presetSubtype="8" fill="hold" nodeType="afterEffect">
                                  <p:stCondLst>
                                    <p:cond delay="0"/>
                                  </p:stCondLst>
                                  <p:childTnLst>
                                    <p:set>
                                      <p:cBhvr>
                                        <p:cTn id="88" dur="1" fill="hold">
                                          <p:stCondLst>
                                            <p:cond delay="0"/>
                                          </p:stCondLst>
                                        </p:cTn>
                                        <p:tgtEl>
                                          <p:spTgt spid="27655"/>
                                        </p:tgtEl>
                                        <p:attrNameLst>
                                          <p:attrName>style.visibility</p:attrName>
                                        </p:attrNameLst>
                                      </p:cBhvr>
                                      <p:to>
                                        <p:strVal val="visible"/>
                                      </p:to>
                                    </p:set>
                                    <p:animEffect transition="in" filter="wipe(left)">
                                      <p:cBhvr>
                                        <p:cTn id="89" dur="500"/>
                                        <p:tgtEl>
                                          <p:spTgt spid="27655"/>
                                        </p:tgtEl>
                                      </p:cBhvr>
                                    </p:animEffect>
                                  </p:childTnLst>
                                </p:cTn>
                              </p:par>
                              <p:par>
                                <p:cTn id="90" presetID="22" presetClass="entr" presetSubtype="8" fill="hold" nodeType="withEffect">
                                  <p:stCondLst>
                                    <p:cond delay="0"/>
                                  </p:stCondLst>
                                  <p:childTnLst>
                                    <p:set>
                                      <p:cBhvr>
                                        <p:cTn id="91" dur="1" fill="hold">
                                          <p:stCondLst>
                                            <p:cond delay="0"/>
                                          </p:stCondLst>
                                        </p:cTn>
                                        <p:tgtEl>
                                          <p:spTgt spid="27656"/>
                                        </p:tgtEl>
                                        <p:attrNameLst>
                                          <p:attrName>style.visibility</p:attrName>
                                        </p:attrNameLst>
                                      </p:cBhvr>
                                      <p:to>
                                        <p:strVal val="visible"/>
                                      </p:to>
                                    </p:set>
                                    <p:animEffect transition="in" filter="wipe(left)">
                                      <p:cBhvr>
                                        <p:cTn id="92" dur="500"/>
                                        <p:tgtEl>
                                          <p:spTgt spid="27656"/>
                                        </p:tgtEl>
                                      </p:cBhvr>
                                    </p:animEffect>
                                  </p:childTnLst>
                                </p:cTn>
                              </p:par>
                              <p:par>
                                <p:cTn id="93" presetID="22" presetClass="entr" presetSubtype="8" fill="hold" nodeType="withEffect">
                                  <p:stCondLst>
                                    <p:cond delay="0"/>
                                  </p:stCondLst>
                                  <p:childTnLst>
                                    <p:set>
                                      <p:cBhvr>
                                        <p:cTn id="94" dur="1" fill="hold">
                                          <p:stCondLst>
                                            <p:cond delay="0"/>
                                          </p:stCondLst>
                                        </p:cTn>
                                        <p:tgtEl>
                                          <p:spTgt spid="27657"/>
                                        </p:tgtEl>
                                        <p:attrNameLst>
                                          <p:attrName>style.visibility</p:attrName>
                                        </p:attrNameLst>
                                      </p:cBhvr>
                                      <p:to>
                                        <p:strVal val="visible"/>
                                      </p:to>
                                    </p:set>
                                    <p:animEffect transition="in" filter="wipe(left)">
                                      <p:cBhvr>
                                        <p:cTn id="95" dur="500"/>
                                        <p:tgtEl>
                                          <p:spTgt spid="27657"/>
                                        </p:tgtEl>
                                      </p:cBhvr>
                                    </p:animEffect>
                                  </p:childTnLst>
                                </p:cTn>
                              </p:par>
                            </p:childTnLst>
                          </p:cTn>
                        </p:par>
                        <p:par>
                          <p:cTn id="96" fill="hold" nodeType="afterGroup">
                            <p:stCondLst>
                              <p:cond delay="5500"/>
                            </p:stCondLst>
                            <p:childTnLst>
                              <p:par>
                                <p:cTn id="97" presetID="22" presetClass="entr" presetSubtype="2" fill="hold" grpId="0" nodeType="afterEffect">
                                  <p:stCondLst>
                                    <p:cond delay="0"/>
                                  </p:stCondLst>
                                  <p:childTnLst>
                                    <p:set>
                                      <p:cBhvr>
                                        <p:cTn id="98" dur="1" fill="hold">
                                          <p:stCondLst>
                                            <p:cond delay="0"/>
                                          </p:stCondLst>
                                        </p:cTn>
                                        <p:tgtEl>
                                          <p:spTgt spid="27661"/>
                                        </p:tgtEl>
                                        <p:attrNameLst>
                                          <p:attrName>style.visibility</p:attrName>
                                        </p:attrNameLst>
                                      </p:cBhvr>
                                      <p:to>
                                        <p:strVal val="visible"/>
                                      </p:to>
                                    </p:set>
                                    <p:animEffect transition="in" filter="wipe(right)">
                                      <p:cBhvr>
                                        <p:cTn id="99" dur="500"/>
                                        <p:tgtEl>
                                          <p:spTgt spid="27661"/>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7662"/>
                                        </p:tgtEl>
                                        <p:attrNameLst>
                                          <p:attrName>style.visibility</p:attrName>
                                        </p:attrNameLst>
                                      </p:cBhvr>
                                      <p:to>
                                        <p:strVal val="visible"/>
                                      </p:to>
                                    </p:set>
                                    <p:animEffect transition="in" filter="wipe(right)">
                                      <p:cBhvr>
                                        <p:cTn id="102" dur="500"/>
                                        <p:tgtEl>
                                          <p:spTgt spid="27662"/>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27663"/>
                                        </p:tgtEl>
                                        <p:attrNameLst>
                                          <p:attrName>style.visibility</p:attrName>
                                        </p:attrNameLst>
                                      </p:cBhvr>
                                      <p:to>
                                        <p:strVal val="visible"/>
                                      </p:to>
                                    </p:set>
                                    <p:animEffect transition="in" filter="wipe(right)">
                                      <p:cBhvr>
                                        <p:cTn id="105" dur="500"/>
                                        <p:tgtEl>
                                          <p:spTgt spid="276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utoUpdateAnimBg="0"/>
      <p:bldP spid="27653" grpId="0" animBg="1" autoUpdateAnimBg="0"/>
      <p:bldP spid="27654" grpId="0" animBg="1" autoUpdateAnimBg="0"/>
      <p:bldP spid="27661" grpId="0" autoUpdateAnimBg="0"/>
      <p:bldP spid="27662" grpId="0" autoUpdateAnimBg="0"/>
      <p:bldP spid="27663" grpId="0" autoUpdateAnimBg="0"/>
      <p:bldP spid="27664" grpId="0" autoUpdateAnimBg="0"/>
      <p:bldP spid="27665" grpId="0" autoUpdateAnimBg="0"/>
      <p:bldP spid="27666" grpId="0" autoUpdateAnimBg="0"/>
      <p:bldP spid="27685" grpId="0" animBg="1" autoUpdateAnimBg="0"/>
      <p:bldP spid="27686" grpId="0" animBg="1" autoUpdateAnimBg="0"/>
      <p:bldP spid="27687"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27">
            <a:extLst>
              <a:ext uri="{FF2B5EF4-FFF2-40B4-BE49-F238E27FC236}">
                <a16:creationId xmlns:a16="http://schemas.microsoft.com/office/drawing/2014/main" id="{CE1FB505-AC9F-487C-87B2-9A92C2B479C8}"/>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28675" name="Freeform 5">
            <a:extLst>
              <a:ext uri="{FF2B5EF4-FFF2-40B4-BE49-F238E27FC236}">
                <a16:creationId xmlns:a16="http://schemas.microsoft.com/office/drawing/2014/main" id="{BF6D8E6F-2945-4895-B9B6-679CF8E9A719}"/>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8676" name="Freeform 6">
            <a:extLst>
              <a:ext uri="{FF2B5EF4-FFF2-40B4-BE49-F238E27FC236}">
                <a16:creationId xmlns:a16="http://schemas.microsoft.com/office/drawing/2014/main" id="{7C634AFE-47F0-43C7-B440-0A0F76E9ABC5}"/>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8677" name="Freeform 5">
            <a:extLst>
              <a:ext uri="{FF2B5EF4-FFF2-40B4-BE49-F238E27FC236}">
                <a16:creationId xmlns:a16="http://schemas.microsoft.com/office/drawing/2014/main" id="{EE0AC00D-775C-4882-A450-523A46107DAA}"/>
              </a:ext>
            </a:extLst>
          </p:cNvPr>
          <p:cNvSpPr>
            <a:spLocks/>
          </p:cNvSpPr>
          <p:nvPr/>
        </p:nvSpPr>
        <p:spPr bwMode="auto">
          <a:xfrm>
            <a:off x="1186987" y="2126172"/>
            <a:ext cx="1520231" cy="3146783"/>
          </a:xfrm>
          <a:custGeom>
            <a:avLst/>
            <a:gdLst>
              <a:gd name="T0" fmla="*/ 2147483646 w 1976"/>
              <a:gd name="T1" fmla="*/ 2147483646 h 4080"/>
              <a:gd name="T2" fmla="*/ 2147483646 w 1976"/>
              <a:gd name="T3" fmla="*/ 2147483646 h 4080"/>
              <a:gd name="T4" fmla="*/ 2147483646 w 1976"/>
              <a:gd name="T5" fmla="*/ 2147483646 h 4080"/>
              <a:gd name="T6" fmla="*/ 2147483646 w 1976"/>
              <a:gd name="T7" fmla="*/ 2147483646 h 4080"/>
              <a:gd name="T8" fmla="*/ 2147483646 w 1976"/>
              <a:gd name="T9" fmla="*/ 2147483646 h 4080"/>
              <a:gd name="T10" fmla="*/ 2147483646 w 1976"/>
              <a:gd name="T11" fmla="*/ 0 h 4080"/>
              <a:gd name="T12" fmla="*/ 2147483646 w 1976"/>
              <a:gd name="T13" fmla="*/ 2147483646 h 4080"/>
              <a:gd name="T14" fmla="*/ 2147483646 w 1976"/>
              <a:gd name="T15" fmla="*/ 2147483646 h 40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76" h="4080">
                <a:moveTo>
                  <a:pt x="1871" y="802"/>
                </a:moveTo>
                <a:cubicBezTo>
                  <a:pt x="1277" y="1514"/>
                  <a:pt x="1312" y="2575"/>
                  <a:pt x="1976" y="3247"/>
                </a:cubicBezTo>
                <a:lnTo>
                  <a:pt x="1415" y="3479"/>
                </a:lnTo>
                <a:lnTo>
                  <a:pt x="1167" y="4080"/>
                </a:lnTo>
                <a:lnTo>
                  <a:pt x="1163" y="4076"/>
                </a:lnTo>
                <a:cubicBezTo>
                  <a:pt x="45" y="2958"/>
                  <a:pt x="0" y="1171"/>
                  <a:pt x="1030" y="0"/>
                </a:cubicBezTo>
                <a:lnTo>
                  <a:pt x="1645" y="254"/>
                </a:lnTo>
                <a:lnTo>
                  <a:pt x="1871" y="8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8678" name="Freeform 6">
            <a:extLst>
              <a:ext uri="{FF2B5EF4-FFF2-40B4-BE49-F238E27FC236}">
                <a16:creationId xmlns:a16="http://schemas.microsoft.com/office/drawing/2014/main" id="{55BB54FD-A9BE-4E31-81E9-FDEEE2BC6FEE}"/>
              </a:ext>
            </a:extLst>
          </p:cNvPr>
          <p:cNvSpPr>
            <a:spLocks/>
          </p:cNvSpPr>
          <p:nvPr/>
        </p:nvSpPr>
        <p:spPr bwMode="auto">
          <a:xfrm>
            <a:off x="2064532" y="1118502"/>
            <a:ext cx="3161065" cy="1531340"/>
          </a:xfrm>
          <a:custGeom>
            <a:avLst/>
            <a:gdLst>
              <a:gd name="T0" fmla="*/ 2147483646 w 4109"/>
              <a:gd name="T1" fmla="*/ 2147483646 h 1984"/>
              <a:gd name="T2" fmla="*/ 2147483646 w 4109"/>
              <a:gd name="T3" fmla="*/ 2147483646 h 1984"/>
              <a:gd name="T4" fmla="*/ 2147483646 w 4109"/>
              <a:gd name="T5" fmla="*/ 2147483646 h 1984"/>
              <a:gd name="T6" fmla="*/ 2147483646 w 4109"/>
              <a:gd name="T7" fmla="*/ 2147483646 h 1984"/>
              <a:gd name="T8" fmla="*/ 0 w 4109"/>
              <a:gd name="T9" fmla="*/ 2147483646 h 1984"/>
              <a:gd name="T10" fmla="*/ 2147483646 w 4109"/>
              <a:gd name="T11" fmla="*/ 2147483646 h 1984"/>
              <a:gd name="T12" fmla="*/ 2147483646 w 4109"/>
              <a:gd name="T13" fmla="*/ 2147483646 h 1984"/>
              <a:gd name="T14" fmla="*/ 2147483646 w 4109"/>
              <a:gd name="T15" fmla="*/ 2147483646 h 1984"/>
              <a:gd name="T16" fmla="*/ 2147483646 w 4109"/>
              <a:gd name="T17" fmla="*/ 2147483646 h 19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09" h="1984">
                <a:moveTo>
                  <a:pt x="3322" y="1891"/>
                </a:moveTo>
                <a:cubicBezTo>
                  <a:pt x="2606" y="1274"/>
                  <a:pt x="1524" y="1304"/>
                  <a:pt x="845" y="1984"/>
                </a:cubicBezTo>
                <a:lnTo>
                  <a:pt x="844" y="1984"/>
                </a:lnTo>
                <a:lnTo>
                  <a:pt x="621" y="1444"/>
                </a:lnTo>
                <a:lnTo>
                  <a:pt x="0" y="1187"/>
                </a:lnTo>
                <a:cubicBezTo>
                  <a:pt x="8" y="1179"/>
                  <a:pt x="16" y="1171"/>
                  <a:pt x="24" y="1163"/>
                </a:cubicBezTo>
                <a:cubicBezTo>
                  <a:pt x="1145" y="42"/>
                  <a:pt x="2938" y="0"/>
                  <a:pt x="4109" y="1038"/>
                </a:cubicBezTo>
                <a:lnTo>
                  <a:pt x="3846" y="1674"/>
                </a:lnTo>
                <a:lnTo>
                  <a:pt x="3322" y="189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8679" name="Freeform 7">
            <a:extLst>
              <a:ext uri="{FF2B5EF4-FFF2-40B4-BE49-F238E27FC236}">
                <a16:creationId xmlns:a16="http://schemas.microsoft.com/office/drawing/2014/main" id="{25C9DB9B-0F78-4D98-8A2C-4667090D1E47}"/>
              </a:ext>
            </a:extLst>
          </p:cNvPr>
          <p:cNvSpPr>
            <a:spLocks/>
          </p:cNvSpPr>
          <p:nvPr/>
        </p:nvSpPr>
        <p:spPr bwMode="auto">
          <a:xfrm>
            <a:off x="2175613" y="4658833"/>
            <a:ext cx="3148370" cy="1507536"/>
          </a:xfrm>
          <a:custGeom>
            <a:avLst/>
            <a:gdLst>
              <a:gd name="T0" fmla="*/ 2147483646 w 4092"/>
              <a:gd name="T1" fmla="*/ 2147483646 h 1954"/>
              <a:gd name="T2" fmla="*/ 0 w 4092"/>
              <a:gd name="T3" fmla="*/ 2147483646 h 1954"/>
              <a:gd name="T4" fmla="*/ 2147483646 w 4092"/>
              <a:gd name="T5" fmla="*/ 2147483646 h 1954"/>
              <a:gd name="T6" fmla="*/ 2147483646 w 4092"/>
              <a:gd name="T7" fmla="*/ 2147483646 h 1954"/>
              <a:gd name="T8" fmla="*/ 2147483646 w 4092"/>
              <a:gd name="T9" fmla="*/ 0 h 1954"/>
              <a:gd name="T10" fmla="*/ 2147483646 w 4092"/>
              <a:gd name="T11" fmla="*/ 2147483646 h 1954"/>
              <a:gd name="T12" fmla="*/ 2147483646 w 4092"/>
              <a:gd name="T13" fmla="*/ 2147483646 h 19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92" h="1954">
                <a:moveTo>
                  <a:pt x="4092" y="797"/>
                </a:moveTo>
                <a:cubicBezTo>
                  <a:pt x="2967" y="1917"/>
                  <a:pt x="1169" y="1954"/>
                  <a:pt x="0" y="906"/>
                </a:cubicBezTo>
                <a:lnTo>
                  <a:pt x="246" y="310"/>
                </a:lnTo>
                <a:lnTo>
                  <a:pt x="813" y="76"/>
                </a:lnTo>
                <a:cubicBezTo>
                  <a:pt x="1519" y="672"/>
                  <a:pt x="2572" y="647"/>
                  <a:pt x="3248" y="0"/>
                </a:cubicBezTo>
                <a:lnTo>
                  <a:pt x="3471" y="540"/>
                </a:lnTo>
                <a:lnTo>
                  <a:pt x="4092" y="7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8680" name="Freeform 8">
            <a:extLst>
              <a:ext uri="{FF2B5EF4-FFF2-40B4-BE49-F238E27FC236}">
                <a16:creationId xmlns:a16="http://schemas.microsoft.com/office/drawing/2014/main" id="{025BF0CA-C810-48FD-9E4A-1AE70E6ED4CC}"/>
              </a:ext>
            </a:extLst>
          </p:cNvPr>
          <p:cNvSpPr>
            <a:spLocks/>
          </p:cNvSpPr>
          <p:nvPr/>
        </p:nvSpPr>
        <p:spPr bwMode="auto">
          <a:xfrm>
            <a:off x="4711448" y="2003982"/>
            <a:ext cx="1512296" cy="3180108"/>
          </a:xfrm>
          <a:custGeom>
            <a:avLst/>
            <a:gdLst>
              <a:gd name="T0" fmla="*/ 2147483646 w 1965"/>
              <a:gd name="T1" fmla="*/ 2147483646 h 4122"/>
              <a:gd name="T2" fmla="*/ 2147483646 w 1965"/>
              <a:gd name="T3" fmla="*/ 2147483646 h 4122"/>
              <a:gd name="T4" fmla="*/ 2147483646 w 1965"/>
              <a:gd name="T5" fmla="*/ 2147483646 h 4122"/>
              <a:gd name="T6" fmla="*/ 2147483646 w 1965"/>
              <a:gd name="T7" fmla="*/ 2147483646 h 4122"/>
              <a:gd name="T8" fmla="*/ 0 w 1965"/>
              <a:gd name="T9" fmla="*/ 2147483646 h 4122"/>
              <a:gd name="T10" fmla="*/ 2147483646 w 1965"/>
              <a:gd name="T11" fmla="*/ 2147483646 h 4122"/>
              <a:gd name="T12" fmla="*/ 2147483646 w 1965"/>
              <a:gd name="T13" fmla="*/ 0 h 4122"/>
              <a:gd name="T14" fmla="*/ 2147483646 w 1965"/>
              <a:gd name="T15" fmla="*/ 2147483646 h 41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65" h="4122">
                <a:moveTo>
                  <a:pt x="801" y="16"/>
                </a:moveTo>
                <a:cubicBezTo>
                  <a:pt x="1929" y="1144"/>
                  <a:pt x="1965" y="2951"/>
                  <a:pt x="908" y="4122"/>
                </a:cubicBezTo>
                <a:lnTo>
                  <a:pt x="290" y="3867"/>
                </a:lnTo>
                <a:lnTo>
                  <a:pt x="65" y="3323"/>
                </a:lnTo>
                <a:cubicBezTo>
                  <a:pt x="685" y="2614"/>
                  <a:pt x="663" y="1540"/>
                  <a:pt x="0" y="857"/>
                </a:cubicBezTo>
                <a:lnTo>
                  <a:pt x="520" y="642"/>
                </a:lnTo>
                <a:lnTo>
                  <a:pt x="785" y="0"/>
                </a:lnTo>
                <a:cubicBezTo>
                  <a:pt x="791" y="6"/>
                  <a:pt x="796" y="11"/>
                  <a:pt x="801"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8681" name="TextBox 8">
            <a:extLst>
              <a:ext uri="{FF2B5EF4-FFF2-40B4-BE49-F238E27FC236}">
                <a16:creationId xmlns:a16="http://schemas.microsoft.com/office/drawing/2014/main" id="{BBE0F8C6-F663-4094-965B-B9D6D8DF4D22}"/>
              </a:ext>
            </a:extLst>
          </p:cNvPr>
          <p:cNvSpPr txBox="1">
            <a:spLocks noChangeArrowheads="1"/>
          </p:cNvSpPr>
          <p:nvPr/>
        </p:nvSpPr>
        <p:spPr bwMode="auto">
          <a:xfrm>
            <a:off x="3011899" y="1626304"/>
            <a:ext cx="1267918" cy="461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2399">
                <a:solidFill>
                  <a:srgbClr val="FFFFFF"/>
                </a:solidFill>
                <a:latin typeface="微软雅黑" panose="020B0503020204020204" pitchFamily="34" charset="-122"/>
              </a:rPr>
              <a:t>①</a:t>
            </a:r>
            <a:r>
              <a:rPr lang="zh-CN" altLang="en-US" sz="2399">
                <a:solidFill>
                  <a:srgbClr val="FFFFFF"/>
                </a:solidFill>
                <a:latin typeface="微软雅黑" panose="020B0503020204020204" pitchFamily="34" charset="-122"/>
              </a:rPr>
              <a:t>采购</a:t>
            </a:r>
          </a:p>
        </p:txBody>
      </p:sp>
      <p:sp>
        <p:nvSpPr>
          <p:cNvPr id="28682" name="TextBox 9">
            <a:extLst>
              <a:ext uri="{FF2B5EF4-FFF2-40B4-BE49-F238E27FC236}">
                <a16:creationId xmlns:a16="http://schemas.microsoft.com/office/drawing/2014/main" id="{F1D59030-04E5-40F0-9A51-472500353103}"/>
              </a:ext>
            </a:extLst>
          </p:cNvPr>
          <p:cNvSpPr txBox="1">
            <a:spLocks noChangeArrowheads="1"/>
          </p:cNvSpPr>
          <p:nvPr/>
        </p:nvSpPr>
        <p:spPr bwMode="auto">
          <a:xfrm>
            <a:off x="5252574" y="3098929"/>
            <a:ext cx="491933" cy="1201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2399">
                <a:solidFill>
                  <a:srgbClr val="FFFFFF"/>
                </a:solidFill>
                <a:latin typeface="微软雅黑" panose="020B0503020204020204" pitchFamily="34" charset="-122"/>
              </a:rPr>
              <a:t>②</a:t>
            </a:r>
            <a:r>
              <a:rPr lang="zh-CN" altLang="en-US" sz="2399">
                <a:solidFill>
                  <a:srgbClr val="FFFFFF"/>
                </a:solidFill>
                <a:latin typeface="微软雅黑" panose="020B0503020204020204" pitchFamily="34" charset="-122"/>
              </a:rPr>
              <a:t>入库</a:t>
            </a:r>
          </a:p>
        </p:txBody>
      </p:sp>
      <p:sp>
        <p:nvSpPr>
          <p:cNvPr id="28683" name="TextBox 10">
            <a:extLst>
              <a:ext uri="{FF2B5EF4-FFF2-40B4-BE49-F238E27FC236}">
                <a16:creationId xmlns:a16="http://schemas.microsoft.com/office/drawing/2014/main" id="{C060B5B1-C6D8-42DA-9609-0A2D11C7587E}"/>
              </a:ext>
            </a:extLst>
          </p:cNvPr>
          <p:cNvSpPr txBox="1">
            <a:spLocks noChangeArrowheads="1"/>
          </p:cNvSpPr>
          <p:nvPr/>
        </p:nvSpPr>
        <p:spPr bwMode="auto">
          <a:xfrm>
            <a:off x="3011899" y="5236457"/>
            <a:ext cx="1267918" cy="46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2399">
                <a:solidFill>
                  <a:srgbClr val="FFFFFF"/>
                </a:solidFill>
                <a:latin typeface="微软雅黑" panose="020B0503020204020204" pitchFamily="34" charset="-122"/>
              </a:rPr>
              <a:t>③</a:t>
            </a:r>
            <a:r>
              <a:rPr lang="zh-CN" altLang="en-US" sz="2399">
                <a:solidFill>
                  <a:srgbClr val="FFFFFF"/>
                </a:solidFill>
                <a:latin typeface="微软雅黑" panose="020B0503020204020204" pitchFamily="34" charset="-122"/>
              </a:rPr>
              <a:t>盘点</a:t>
            </a:r>
          </a:p>
        </p:txBody>
      </p:sp>
      <p:sp>
        <p:nvSpPr>
          <p:cNvPr id="28684" name="TextBox 11">
            <a:extLst>
              <a:ext uri="{FF2B5EF4-FFF2-40B4-BE49-F238E27FC236}">
                <a16:creationId xmlns:a16="http://schemas.microsoft.com/office/drawing/2014/main" id="{2FD7B949-4301-4E6E-A1F2-69375119173F}"/>
              </a:ext>
            </a:extLst>
          </p:cNvPr>
          <p:cNvSpPr txBox="1">
            <a:spLocks noChangeArrowheads="1"/>
          </p:cNvSpPr>
          <p:nvPr/>
        </p:nvSpPr>
        <p:spPr bwMode="auto">
          <a:xfrm>
            <a:off x="1607511" y="2624453"/>
            <a:ext cx="491933" cy="1939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2399">
                <a:solidFill>
                  <a:srgbClr val="FFFFFF"/>
                </a:solidFill>
                <a:latin typeface="微软雅黑" panose="020B0503020204020204" pitchFamily="34" charset="-122"/>
              </a:rPr>
              <a:t>④</a:t>
            </a:r>
            <a:r>
              <a:rPr lang="zh-CN" altLang="en-US" sz="2399">
                <a:solidFill>
                  <a:srgbClr val="FFFFFF"/>
                </a:solidFill>
                <a:latin typeface="微软雅黑" panose="020B0503020204020204" pitchFamily="34" charset="-122"/>
              </a:rPr>
              <a:t>报表查询</a:t>
            </a:r>
          </a:p>
        </p:txBody>
      </p:sp>
      <p:sp>
        <p:nvSpPr>
          <p:cNvPr id="28685" name="TextBox 12">
            <a:extLst>
              <a:ext uri="{FF2B5EF4-FFF2-40B4-BE49-F238E27FC236}">
                <a16:creationId xmlns:a16="http://schemas.microsoft.com/office/drawing/2014/main" id="{0BAF4949-511B-4B7E-ADE0-06A3CF8DAA72}"/>
              </a:ext>
            </a:extLst>
          </p:cNvPr>
          <p:cNvSpPr txBox="1">
            <a:spLocks noChangeArrowheads="1"/>
          </p:cNvSpPr>
          <p:nvPr/>
        </p:nvSpPr>
        <p:spPr bwMode="auto">
          <a:xfrm>
            <a:off x="2896058" y="3240162"/>
            <a:ext cx="1499601" cy="83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2399">
                <a:solidFill>
                  <a:srgbClr val="FFFFFF"/>
                </a:solidFill>
                <a:latin typeface="微软雅黑" panose="020B0503020204020204" pitchFamily="34" charset="-122"/>
              </a:rPr>
              <a:t>库存</a:t>
            </a:r>
            <a:r>
              <a:rPr lang="en-US" altLang="zh-CN" sz="2399">
                <a:solidFill>
                  <a:srgbClr val="FFFFFF"/>
                </a:solidFill>
                <a:latin typeface="微软雅黑" panose="020B0503020204020204" pitchFamily="34" charset="-122"/>
              </a:rPr>
              <a:t>ERP</a:t>
            </a:r>
            <a:r>
              <a:rPr lang="zh-CN" altLang="en-US" sz="2399">
                <a:solidFill>
                  <a:srgbClr val="FFFFFF"/>
                </a:solidFill>
                <a:latin typeface="微软雅黑" panose="020B0503020204020204" pitchFamily="34" charset="-122"/>
              </a:rPr>
              <a:t>管理模块</a:t>
            </a:r>
          </a:p>
        </p:txBody>
      </p:sp>
      <p:sp>
        <p:nvSpPr>
          <p:cNvPr id="28686" name="TextBox 4">
            <a:extLst>
              <a:ext uri="{FF2B5EF4-FFF2-40B4-BE49-F238E27FC236}">
                <a16:creationId xmlns:a16="http://schemas.microsoft.com/office/drawing/2014/main" id="{886E8CE3-AB1D-49CC-9891-C44A15D9233D}"/>
              </a:ext>
            </a:extLst>
          </p:cNvPr>
          <p:cNvSpPr>
            <a:spLocks noChangeArrowheads="1"/>
          </p:cNvSpPr>
          <p:nvPr/>
        </p:nvSpPr>
        <p:spPr bwMode="auto">
          <a:xfrm>
            <a:off x="6671244" y="3505171"/>
            <a:ext cx="4290924" cy="1477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595959"/>
                </a:solidFill>
                <a:latin typeface="微软雅黑" panose="020B0503020204020204" pitchFamily="34" charset="-122"/>
                <a:sym typeface="微软雅黑" panose="020B0503020204020204" pitchFamily="34" charset="-122"/>
              </a:rPr>
              <a:t>某系统餐饮系统采用国外先进技术理念，独有库存ERP模块、融合人性化管理，实现采购、入库、盘点、报表查询一体化，实现供应商价格、性能对比操作、杜绝采购回扣漏洞。</a:t>
            </a:r>
          </a:p>
        </p:txBody>
      </p:sp>
      <p:sp>
        <p:nvSpPr>
          <p:cNvPr id="28687" name="Freeform 19">
            <a:extLst>
              <a:ext uri="{FF2B5EF4-FFF2-40B4-BE49-F238E27FC236}">
                <a16:creationId xmlns:a16="http://schemas.microsoft.com/office/drawing/2014/main" id="{F7B9F5C9-CF87-4BA6-A687-A778B34F8017}"/>
              </a:ext>
            </a:extLst>
          </p:cNvPr>
          <p:cNvSpPr>
            <a:spLocks noEditPoints="1"/>
          </p:cNvSpPr>
          <p:nvPr/>
        </p:nvSpPr>
        <p:spPr bwMode="auto">
          <a:xfrm>
            <a:off x="6772805" y="2427680"/>
            <a:ext cx="2313671" cy="522083"/>
          </a:xfrm>
          <a:custGeom>
            <a:avLst/>
            <a:gdLst>
              <a:gd name="T0" fmla="*/ 2147483646 w 2565"/>
              <a:gd name="T1" fmla="*/ 2147483646 h 571"/>
              <a:gd name="T2" fmla="*/ 2147483646 w 2565"/>
              <a:gd name="T3" fmla="*/ 2147483646 h 571"/>
              <a:gd name="T4" fmla="*/ 2147483646 w 2565"/>
              <a:gd name="T5" fmla="*/ 2147483646 h 571"/>
              <a:gd name="T6" fmla="*/ 2147483646 w 2565"/>
              <a:gd name="T7" fmla="*/ 2147483646 h 571"/>
              <a:gd name="T8" fmla="*/ 2147483646 w 2565"/>
              <a:gd name="T9" fmla="*/ 2147483646 h 571"/>
              <a:gd name="T10" fmla="*/ 2147483646 w 2565"/>
              <a:gd name="T11" fmla="*/ 2147483646 h 571"/>
              <a:gd name="T12" fmla="*/ 2147483646 w 2565"/>
              <a:gd name="T13" fmla="*/ 2147483646 h 571"/>
              <a:gd name="T14" fmla="*/ 2147483646 w 2565"/>
              <a:gd name="T15" fmla="*/ 0 h 571"/>
              <a:gd name="T16" fmla="*/ 2147483646 w 2565"/>
              <a:gd name="T17" fmla="*/ 2147483646 h 571"/>
              <a:gd name="T18" fmla="*/ 2147483646 w 2565"/>
              <a:gd name="T19" fmla="*/ 2147483646 h 571"/>
              <a:gd name="T20" fmla="*/ 2147483646 w 2565"/>
              <a:gd name="T21" fmla="*/ 2147483646 h 571"/>
              <a:gd name="T22" fmla="*/ 2147483646 w 2565"/>
              <a:gd name="T23" fmla="*/ 2147483646 h 571"/>
              <a:gd name="T24" fmla="*/ 2147483646 w 2565"/>
              <a:gd name="T25" fmla="*/ 2147483646 h 571"/>
              <a:gd name="T26" fmla="*/ 2147483646 w 2565"/>
              <a:gd name="T27" fmla="*/ 2147483646 h 571"/>
              <a:gd name="T28" fmla="*/ 2147483646 w 2565"/>
              <a:gd name="T29" fmla="*/ 2147483646 h 571"/>
              <a:gd name="T30" fmla="*/ 2147483646 w 2565"/>
              <a:gd name="T31" fmla="*/ 2147483646 h 571"/>
              <a:gd name="T32" fmla="*/ 2147483646 w 2565"/>
              <a:gd name="T33" fmla="*/ 2147483646 h 571"/>
              <a:gd name="T34" fmla="*/ 2147483646 w 2565"/>
              <a:gd name="T35" fmla="*/ 2147483646 h 571"/>
              <a:gd name="T36" fmla="*/ 2147483646 w 2565"/>
              <a:gd name="T37" fmla="*/ 2147483646 h 571"/>
              <a:gd name="T38" fmla="*/ 2147483646 w 2565"/>
              <a:gd name="T39" fmla="*/ 2147483646 h 571"/>
              <a:gd name="T40" fmla="*/ 2147483646 w 2565"/>
              <a:gd name="T41" fmla="*/ 2147483646 h 571"/>
              <a:gd name="T42" fmla="*/ 2147483646 w 2565"/>
              <a:gd name="T43" fmla="*/ 2147483646 h 571"/>
              <a:gd name="T44" fmla="*/ 2147483646 w 2565"/>
              <a:gd name="T45" fmla="*/ 2147483646 h 571"/>
              <a:gd name="T46" fmla="*/ 2147483646 w 2565"/>
              <a:gd name="T47" fmla="*/ 2147483646 h 571"/>
              <a:gd name="T48" fmla="*/ 2147483646 w 2565"/>
              <a:gd name="T49" fmla="*/ 2147483646 h 571"/>
              <a:gd name="T50" fmla="*/ 2147483646 w 2565"/>
              <a:gd name="T51" fmla="*/ 2147483646 h 571"/>
              <a:gd name="T52" fmla="*/ 2147483646 w 2565"/>
              <a:gd name="T53" fmla="*/ 2147483646 h 571"/>
              <a:gd name="T54" fmla="*/ 2147483646 w 2565"/>
              <a:gd name="T55" fmla="*/ 2147483646 h 571"/>
              <a:gd name="T56" fmla="*/ 2147483646 w 2565"/>
              <a:gd name="T57" fmla="*/ 2147483646 h 571"/>
              <a:gd name="T58" fmla="*/ 2147483646 w 2565"/>
              <a:gd name="T59" fmla="*/ 2147483646 h 571"/>
              <a:gd name="T60" fmla="*/ 2147483646 w 2565"/>
              <a:gd name="T61" fmla="*/ 2147483646 h 571"/>
              <a:gd name="T62" fmla="*/ 2147483646 w 2565"/>
              <a:gd name="T63" fmla="*/ 2147483646 h 571"/>
              <a:gd name="T64" fmla="*/ 2147483646 w 2565"/>
              <a:gd name="T65" fmla="*/ 2147483646 h 571"/>
              <a:gd name="T66" fmla="*/ 2147483646 w 2565"/>
              <a:gd name="T67" fmla="*/ 2147483646 h 571"/>
              <a:gd name="T68" fmla="*/ 2147483646 w 2565"/>
              <a:gd name="T69" fmla="*/ 2147483646 h 571"/>
              <a:gd name="T70" fmla="*/ 2147483646 w 2565"/>
              <a:gd name="T71" fmla="*/ 2147483646 h 571"/>
              <a:gd name="T72" fmla="*/ 2147483646 w 2565"/>
              <a:gd name="T73" fmla="*/ 2147483646 h 571"/>
              <a:gd name="T74" fmla="*/ 2147483646 w 2565"/>
              <a:gd name="T75" fmla="*/ 2147483646 h 571"/>
              <a:gd name="T76" fmla="*/ 2147483646 w 2565"/>
              <a:gd name="T77" fmla="*/ 2147483646 h 571"/>
              <a:gd name="T78" fmla="*/ 2147483646 w 2565"/>
              <a:gd name="T79" fmla="*/ 2147483646 h 571"/>
              <a:gd name="T80" fmla="*/ 2147483646 w 2565"/>
              <a:gd name="T81" fmla="*/ 2147483646 h 571"/>
              <a:gd name="T82" fmla="*/ 2147483646 w 2565"/>
              <a:gd name="T83" fmla="*/ 2147483646 h 571"/>
              <a:gd name="T84" fmla="*/ 2147483646 w 2565"/>
              <a:gd name="T85" fmla="*/ 2147483646 h 571"/>
              <a:gd name="T86" fmla="*/ 2147483646 w 2565"/>
              <a:gd name="T87" fmla="*/ 2147483646 h 571"/>
              <a:gd name="T88" fmla="*/ 2147483646 w 2565"/>
              <a:gd name="T89" fmla="*/ 2147483646 h 571"/>
              <a:gd name="T90" fmla="*/ 2147483646 w 2565"/>
              <a:gd name="T91" fmla="*/ 2147483646 h 571"/>
              <a:gd name="T92" fmla="*/ 2147483646 w 2565"/>
              <a:gd name="T93" fmla="*/ 2147483646 h 571"/>
              <a:gd name="T94" fmla="*/ 2147483646 w 2565"/>
              <a:gd name="T95" fmla="*/ 2147483646 h 571"/>
              <a:gd name="T96" fmla="*/ 2147483646 w 2565"/>
              <a:gd name="T97" fmla="*/ 2147483646 h 571"/>
              <a:gd name="T98" fmla="*/ 2147483646 w 2565"/>
              <a:gd name="T99" fmla="*/ 2147483646 h 571"/>
              <a:gd name="T100" fmla="*/ 2147483646 w 2565"/>
              <a:gd name="T101" fmla="*/ 2147483646 h 571"/>
              <a:gd name="T102" fmla="*/ 2147483646 w 2565"/>
              <a:gd name="T103" fmla="*/ 2147483646 h 571"/>
              <a:gd name="T104" fmla="*/ 2147483646 w 2565"/>
              <a:gd name="T105" fmla="*/ 2147483646 h 57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565" h="571">
                <a:moveTo>
                  <a:pt x="228" y="568"/>
                </a:moveTo>
                <a:lnTo>
                  <a:pt x="228" y="333"/>
                </a:lnTo>
                <a:lnTo>
                  <a:pt x="216" y="333"/>
                </a:lnTo>
                <a:cubicBezTo>
                  <a:pt x="196" y="442"/>
                  <a:pt x="126" y="512"/>
                  <a:pt x="7" y="544"/>
                </a:cubicBezTo>
                <a:lnTo>
                  <a:pt x="7" y="482"/>
                </a:lnTo>
                <a:cubicBezTo>
                  <a:pt x="64" y="447"/>
                  <a:pt x="98" y="397"/>
                  <a:pt x="109" y="333"/>
                </a:cubicBezTo>
                <a:lnTo>
                  <a:pt x="0" y="333"/>
                </a:lnTo>
                <a:lnTo>
                  <a:pt x="0" y="258"/>
                </a:lnTo>
                <a:lnTo>
                  <a:pt x="228" y="258"/>
                </a:lnTo>
                <a:lnTo>
                  <a:pt x="228" y="224"/>
                </a:lnTo>
                <a:lnTo>
                  <a:pt x="340" y="224"/>
                </a:lnTo>
                <a:lnTo>
                  <a:pt x="340" y="258"/>
                </a:lnTo>
                <a:lnTo>
                  <a:pt x="571" y="258"/>
                </a:lnTo>
                <a:lnTo>
                  <a:pt x="571" y="333"/>
                </a:lnTo>
                <a:lnTo>
                  <a:pt x="461" y="333"/>
                </a:lnTo>
                <a:cubicBezTo>
                  <a:pt x="473" y="397"/>
                  <a:pt x="507" y="447"/>
                  <a:pt x="563" y="482"/>
                </a:cubicBezTo>
                <a:lnTo>
                  <a:pt x="563" y="544"/>
                </a:lnTo>
                <a:cubicBezTo>
                  <a:pt x="444" y="512"/>
                  <a:pt x="375" y="442"/>
                  <a:pt x="355" y="333"/>
                </a:cubicBezTo>
                <a:lnTo>
                  <a:pt x="340" y="333"/>
                </a:lnTo>
                <a:lnTo>
                  <a:pt x="340" y="568"/>
                </a:lnTo>
                <a:lnTo>
                  <a:pt x="228" y="568"/>
                </a:lnTo>
                <a:close/>
                <a:moveTo>
                  <a:pt x="22" y="23"/>
                </a:moveTo>
                <a:lnTo>
                  <a:pt x="352" y="23"/>
                </a:lnTo>
                <a:cubicBezTo>
                  <a:pt x="418" y="24"/>
                  <a:pt x="482" y="17"/>
                  <a:pt x="543" y="0"/>
                </a:cubicBezTo>
                <a:lnTo>
                  <a:pt x="543" y="77"/>
                </a:lnTo>
                <a:cubicBezTo>
                  <a:pt x="482" y="92"/>
                  <a:pt x="423" y="99"/>
                  <a:pt x="367" y="97"/>
                </a:cubicBezTo>
                <a:lnTo>
                  <a:pt x="22" y="97"/>
                </a:lnTo>
                <a:lnTo>
                  <a:pt x="22" y="23"/>
                </a:lnTo>
                <a:close/>
                <a:moveTo>
                  <a:pt x="531" y="107"/>
                </a:moveTo>
                <a:cubicBezTo>
                  <a:pt x="514" y="162"/>
                  <a:pt x="494" y="203"/>
                  <a:pt x="471" y="231"/>
                </a:cubicBezTo>
                <a:lnTo>
                  <a:pt x="380" y="231"/>
                </a:lnTo>
                <a:cubicBezTo>
                  <a:pt x="403" y="196"/>
                  <a:pt x="419" y="155"/>
                  <a:pt x="429" y="107"/>
                </a:cubicBezTo>
                <a:lnTo>
                  <a:pt x="531" y="107"/>
                </a:lnTo>
                <a:close/>
                <a:moveTo>
                  <a:pt x="52" y="112"/>
                </a:moveTo>
                <a:lnTo>
                  <a:pt x="139" y="112"/>
                </a:lnTo>
                <a:cubicBezTo>
                  <a:pt x="157" y="148"/>
                  <a:pt x="169" y="188"/>
                  <a:pt x="174" y="231"/>
                </a:cubicBezTo>
                <a:lnTo>
                  <a:pt x="77" y="231"/>
                </a:lnTo>
                <a:cubicBezTo>
                  <a:pt x="74" y="193"/>
                  <a:pt x="65" y="153"/>
                  <a:pt x="52" y="112"/>
                </a:cubicBezTo>
                <a:close/>
                <a:moveTo>
                  <a:pt x="218" y="110"/>
                </a:moveTo>
                <a:lnTo>
                  <a:pt x="310" y="110"/>
                </a:lnTo>
                <a:cubicBezTo>
                  <a:pt x="327" y="141"/>
                  <a:pt x="338" y="175"/>
                  <a:pt x="345" y="211"/>
                </a:cubicBezTo>
                <a:lnTo>
                  <a:pt x="246" y="211"/>
                </a:lnTo>
                <a:cubicBezTo>
                  <a:pt x="241" y="176"/>
                  <a:pt x="231" y="143"/>
                  <a:pt x="218" y="110"/>
                </a:cubicBezTo>
                <a:close/>
                <a:moveTo>
                  <a:pt x="1102" y="258"/>
                </a:moveTo>
                <a:cubicBezTo>
                  <a:pt x="1117" y="320"/>
                  <a:pt x="1126" y="383"/>
                  <a:pt x="1130" y="449"/>
                </a:cubicBezTo>
                <a:lnTo>
                  <a:pt x="1058" y="449"/>
                </a:lnTo>
                <a:cubicBezTo>
                  <a:pt x="1058" y="446"/>
                  <a:pt x="1057" y="441"/>
                  <a:pt x="1055" y="434"/>
                </a:cubicBezTo>
                <a:cubicBezTo>
                  <a:pt x="1055" y="429"/>
                  <a:pt x="1055" y="426"/>
                  <a:pt x="1055" y="425"/>
                </a:cubicBezTo>
                <a:cubicBezTo>
                  <a:pt x="1029" y="431"/>
                  <a:pt x="999" y="434"/>
                  <a:pt x="966" y="434"/>
                </a:cubicBezTo>
                <a:lnTo>
                  <a:pt x="924" y="434"/>
                </a:lnTo>
                <a:lnTo>
                  <a:pt x="924" y="362"/>
                </a:lnTo>
                <a:cubicBezTo>
                  <a:pt x="942" y="308"/>
                  <a:pt x="956" y="247"/>
                  <a:pt x="966" y="179"/>
                </a:cubicBezTo>
                <a:cubicBezTo>
                  <a:pt x="951" y="186"/>
                  <a:pt x="935" y="191"/>
                  <a:pt x="919" y="196"/>
                </a:cubicBezTo>
                <a:lnTo>
                  <a:pt x="919" y="142"/>
                </a:lnTo>
                <a:cubicBezTo>
                  <a:pt x="949" y="115"/>
                  <a:pt x="968" y="68"/>
                  <a:pt x="976" y="0"/>
                </a:cubicBezTo>
                <a:lnTo>
                  <a:pt x="1075" y="0"/>
                </a:lnTo>
                <a:cubicBezTo>
                  <a:pt x="1073" y="5"/>
                  <a:pt x="1072" y="13"/>
                  <a:pt x="1070" y="23"/>
                </a:cubicBezTo>
                <a:cubicBezTo>
                  <a:pt x="1067" y="36"/>
                  <a:pt x="1064" y="45"/>
                  <a:pt x="1063" y="50"/>
                </a:cubicBezTo>
                <a:lnTo>
                  <a:pt x="1226" y="50"/>
                </a:lnTo>
                <a:lnTo>
                  <a:pt x="1226" y="467"/>
                </a:lnTo>
                <a:cubicBezTo>
                  <a:pt x="1230" y="534"/>
                  <a:pt x="1198" y="567"/>
                  <a:pt x="1132" y="563"/>
                </a:cubicBezTo>
                <a:lnTo>
                  <a:pt x="1043" y="563"/>
                </a:lnTo>
                <a:lnTo>
                  <a:pt x="1043" y="499"/>
                </a:lnTo>
                <a:lnTo>
                  <a:pt x="1102" y="499"/>
                </a:lnTo>
                <a:cubicBezTo>
                  <a:pt x="1122" y="499"/>
                  <a:pt x="1132" y="487"/>
                  <a:pt x="1132" y="464"/>
                </a:cubicBezTo>
                <a:lnTo>
                  <a:pt x="1132" y="119"/>
                </a:lnTo>
                <a:lnTo>
                  <a:pt x="1033" y="119"/>
                </a:lnTo>
                <a:cubicBezTo>
                  <a:pt x="1018" y="144"/>
                  <a:pt x="998" y="162"/>
                  <a:pt x="973" y="174"/>
                </a:cubicBezTo>
                <a:lnTo>
                  <a:pt x="1058" y="174"/>
                </a:lnTo>
                <a:cubicBezTo>
                  <a:pt x="1054" y="187"/>
                  <a:pt x="1054" y="191"/>
                  <a:pt x="1055" y="186"/>
                </a:cubicBezTo>
                <a:cubicBezTo>
                  <a:pt x="1049" y="219"/>
                  <a:pt x="1043" y="243"/>
                  <a:pt x="1038" y="258"/>
                </a:cubicBezTo>
                <a:lnTo>
                  <a:pt x="1102" y="258"/>
                </a:lnTo>
                <a:close/>
                <a:moveTo>
                  <a:pt x="683" y="400"/>
                </a:moveTo>
                <a:lnTo>
                  <a:pt x="683" y="20"/>
                </a:lnTo>
                <a:lnTo>
                  <a:pt x="914" y="20"/>
                </a:lnTo>
                <a:lnTo>
                  <a:pt x="914" y="400"/>
                </a:lnTo>
                <a:lnTo>
                  <a:pt x="847" y="400"/>
                </a:lnTo>
                <a:lnTo>
                  <a:pt x="847" y="87"/>
                </a:lnTo>
                <a:lnTo>
                  <a:pt x="748" y="87"/>
                </a:lnTo>
                <a:lnTo>
                  <a:pt x="748" y="400"/>
                </a:lnTo>
                <a:lnTo>
                  <a:pt x="683" y="400"/>
                </a:lnTo>
                <a:close/>
                <a:moveTo>
                  <a:pt x="800" y="472"/>
                </a:moveTo>
                <a:cubicBezTo>
                  <a:pt x="772" y="515"/>
                  <a:pt x="730" y="548"/>
                  <a:pt x="676" y="571"/>
                </a:cubicBezTo>
                <a:lnTo>
                  <a:pt x="676" y="509"/>
                </a:lnTo>
                <a:cubicBezTo>
                  <a:pt x="737" y="458"/>
                  <a:pt x="766" y="391"/>
                  <a:pt x="762" y="308"/>
                </a:cubicBezTo>
                <a:lnTo>
                  <a:pt x="762" y="119"/>
                </a:lnTo>
                <a:lnTo>
                  <a:pt x="834" y="119"/>
                </a:lnTo>
                <a:lnTo>
                  <a:pt x="834" y="305"/>
                </a:lnTo>
                <a:cubicBezTo>
                  <a:pt x="831" y="388"/>
                  <a:pt x="860" y="454"/>
                  <a:pt x="921" y="504"/>
                </a:cubicBezTo>
                <a:lnTo>
                  <a:pt x="921" y="571"/>
                </a:lnTo>
                <a:cubicBezTo>
                  <a:pt x="865" y="543"/>
                  <a:pt x="825" y="510"/>
                  <a:pt x="800" y="472"/>
                </a:cubicBezTo>
                <a:close/>
                <a:moveTo>
                  <a:pt x="1050" y="360"/>
                </a:moveTo>
                <a:cubicBezTo>
                  <a:pt x="1049" y="342"/>
                  <a:pt x="1045" y="315"/>
                  <a:pt x="1040" y="278"/>
                </a:cubicBezTo>
                <a:cubicBezTo>
                  <a:pt x="1044" y="301"/>
                  <a:pt x="1043" y="297"/>
                  <a:pt x="1038" y="266"/>
                </a:cubicBezTo>
                <a:cubicBezTo>
                  <a:pt x="1031" y="289"/>
                  <a:pt x="1018" y="321"/>
                  <a:pt x="998" y="362"/>
                </a:cubicBezTo>
                <a:cubicBezTo>
                  <a:pt x="1023" y="362"/>
                  <a:pt x="1040" y="362"/>
                  <a:pt x="1050" y="360"/>
                </a:cubicBezTo>
                <a:close/>
                <a:moveTo>
                  <a:pt x="1798" y="85"/>
                </a:moveTo>
                <a:lnTo>
                  <a:pt x="1456" y="85"/>
                </a:lnTo>
                <a:lnTo>
                  <a:pt x="1456" y="492"/>
                </a:lnTo>
                <a:lnTo>
                  <a:pt x="1761" y="492"/>
                </a:lnTo>
                <a:cubicBezTo>
                  <a:pt x="1787" y="493"/>
                  <a:pt x="1800" y="480"/>
                  <a:pt x="1798" y="452"/>
                </a:cubicBezTo>
                <a:lnTo>
                  <a:pt x="1798" y="85"/>
                </a:lnTo>
                <a:close/>
                <a:moveTo>
                  <a:pt x="1354" y="556"/>
                </a:moveTo>
                <a:lnTo>
                  <a:pt x="1354" y="15"/>
                </a:lnTo>
                <a:lnTo>
                  <a:pt x="1900" y="15"/>
                </a:lnTo>
                <a:lnTo>
                  <a:pt x="1900" y="457"/>
                </a:lnTo>
                <a:cubicBezTo>
                  <a:pt x="1900" y="523"/>
                  <a:pt x="1867" y="556"/>
                  <a:pt x="1803" y="556"/>
                </a:cubicBezTo>
                <a:lnTo>
                  <a:pt x="1354" y="556"/>
                </a:lnTo>
                <a:close/>
                <a:moveTo>
                  <a:pt x="1669" y="211"/>
                </a:moveTo>
                <a:lnTo>
                  <a:pt x="1589" y="211"/>
                </a:lnTo>
                <a:lnTo>
                  <a:pt x="1589" y="362"/>
                </a:lnTo>
                <a:lnTo>
                  <a:pt x="1639" y="362"/>
                </a:lnTo>
                <a:cubicBezTo>
                  <a:pt x="1661" y="364"/>
                  <a:pt x="1671" y="354"/>
                  <a:pt x="1669" y="333"/>
                </a:cubicBezTo>
                <a:lnTo>
                  <a:pt x="1669" y="211"/>
                </a:lnTo>
                <a:close/>
                <a:moveTo>
                  <a:pt x="1498" y="432"/>
                </a:moveTo>
                <a:lnTo>
                  <a:pt x="1498" y="142"/>
                </a:lnTo>
                <a:lnTo>
                  <a:pt x="1761" y="142"/>
                </a:lnTo>
                <a:lnTo>
                  <a:pt x="1761" y="343"/>
                </a:lnTo>
                <a:cubicBezTo>
                  <a:pt x="1762" y="404"/>
                  <a:pt x="1734" y="434"/>
                  <a:pt x="1676" y="432"/>
                </a:cubicBezTo>
                <a:lnTo>
                  <a:pt x="1498" y="432"/>
                </a:lnTo>
                <a:close/>
                <a:moveTo>
                  <a:pt x="2263" y="536"/>
                </a:moveTo>
                <a:lnTo>
                  <a:pt x="2263" y="38"/>
                </a:lnTo>
                <a:lnTo>
                  <a:pt x="2563" y="38"/>
                </a:lnTo>
                <a:lnTo>
                  <a:pt x="2563" y="444"/>
                </a:lnTo>
                <a:cubicBezTo>
                  <a:pt x="2565" y="507"/>
                  <a:pt x="2536" y="538"/>
                  <a:pt x="2476" y="536"/>
                </a:cubicBezTo>
                <a:lnTo>
                  <a:pt x="2263" y="536"/>
                </a:lnTo>
                <a:close/>
                <a:moveTo>
                  <a:pt x="2079" y="0"/>
                </a:moveTo>
                <a:lnTo>
                  <a:pt x="2183" y="0"/>
                </a:lnTo>
                <a:lnTo>
                  <a:pt x="2183" y="70"/>
                </a:lnTo>
                <a:lnTo>
                  <a:pt x="2243" y="70"/>
                </a:lnTo>
                <a:lnTo>
                  <a:pt x="2243" y="139"/>
                </a:lnTo>
                <a:lnTo>
                  <a:pt x="2183" y="139"/>
                </a:lnTo>
                <a:lnTo>
                  <a:pt x="2183" y="251"/>
                </a:lnTo>
                <a:cubicBezTo>
                  <a:pt x="2203" y="246"/>
                  <a:pt x="2223" y="241"/>
                  <a:pt x="2243" y="236"/>
                </a:cubicBezTo>
                <a:lnTo>
                  <a:pt x="2243" y="308"/>
                </a:lnTo>
                <a:cubicBezTo>
                  <a:pt x="2236" y="310"/>
                  <a:pt x="2226" y="313"/>
                  <a:pt x="2213" y="318"/>
                </a:cubicBezTo>
                <a:cubicBezTo>
                  <a:pt x="2200" y="321"/>
                  <a:pt x="2190" y="325"/>
                  <a:pt x="2183" y="328"/>
                </a:cubicBezTo>
                <a:lnTo>
                  <a:pt x="2183" y="484"/>
                </a:lnTo>
                <a:cubicBezTo>
                  <a:pt x="2185" y="539"/>
                  <a:pt x="2158" y="565"/>
                  <a:pt x="2102" y="563"/>
                </a:cubicBezTo>
                <a:lnTo>
                  <a:pt x="2030" y="563"/>
                </a:lnTo>
                <a:lnTo>
                  <a:pt x="2030" y="499"/>
                </a:lnTo>
                <a:lnTo>
                  <a:pt x="2054" y="499"/>
                </a:lnTo>
                <a:cubicBezTo>
                  <a:pt x="2073" y="501"/>
                  <a:pt x="2081" y="492"/>
                  <a:pt x="2079" y="472"/>
                </a:cubicBezTo>
                <a:lnTo>
                  <a:pt x="2079" y="350"/>
                </a:lnTo>
                <a:cubicBezTo>
                  <a:pt x="2071" y="352"/>
                  <a:pt x="2057" y="354"/>
                  <a:pt x="2037" y="358"/>
                </a:cubicBezTo>
                <a:cubicBezTo>
                  <a:pt x="2025" y="359"/>
                  <a:pt x="2016" y="361"/>
                  <a:pt x="2010" y="362"/>
                </a:cubicBezTo>
                <a:lnTo>
                  <a:pt x="2010" y="273"/>
                </a:lnTo>
                <a:cubicBezTo>
                  <a:pt x="2023" y="273"/>
                  <a:pt x="2040" y="272"/>
                  <a:pt x="2062" y="268"/>
                </a:cubicBezTo>
                <a:cubicBezTo>
                  <a:pt x="2070" y="267"/>
                  <a:pt x="2076" y="266"/>
                  <a:pt x="2079" y="266"/>
                </a:cubicBezTo>
                <a:lnTo>
                  <a:pt x="2079" y="139"/>
                </a:lnTo>
                <a:lnTo>
                  <a:pt x="2015" y="139"/>
                </a:lnTo>
                <a:lnTo>
                  <a:pt x="2015" y="70"/>
                </a:lnTo>
                <a:lnTo>
                  <a:pt x="2079" y="70"/>
                </a:lnTo>
                <a:lnTo>
                  <a:pt x="2079" y="0"/>
                </a:lnTo>
                <a:close/>
                <a:moveTo>
                  <a:pt x="2459" y="444"/>
                </a:moveTo>
                <a:lnTo>
                  <a:pt x="2459" y="107"/>
                </a:lnTo>
                <a:lnTo>
                  <a:pt x="2364" y="107"/>
                </a:lnTo>
                <a:lnTo>
                  <a:pt x="2364" y="472"/>
                </a:lnTo>
                <a:lnTo>
                  <a:pt x="2434" y="472"/>
                </a:lnTo>
                <a:cubicBezTo>
                  <a:pt x="2452" y="473"/>
                  <a:pt x="2460" y="464"/>
                  <a:pt x="2459" y="444"/>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8688" name="Freeform 20">
            <a:extLst>
              <a:ext uri="{FF2B5EF4-FFF2-40B4-BE49-F238E27FC236}">
                <a16:creationId xmlns:a16="http://schemas.microsoft.com/office/drawing/2014/main" id="{FC7ADE77-B01C-4BD6-8886-638EF07EF38F}"/>
              </a:ext>
            </a:extLst>
          </p:cNvPr>
          <p:cNvSpPr>
            <a:spLocks noEditPoints="1"/>
          </p:cNvSpPr>
          <p:nvPr/>
        </p:nvSpPr>
        <p:spPr bwMode="auto">
          <a:xfrm>
            <a:off x="7137787" y="1859576"/>
            <a:ext cx="1590054" cy="1610683"/>
          </a:xfrm>
          <a:custGeom>
            <a:avLst/>
            <a:gdLst>
              <a:gd name="T0" fmla="*/ 2147483646 w 1764"/>
              <a:gd name="T1" fmla="*/ 2147483646 h 1763"/>
              <a:gd name="T2" fmla="*/ 2147483646 w 1764"/>
              <a:gd name="T3" fmla="*/ 2147483646 h 1763"/>
              <a:gd name="T4" fmla="*/ 2147483646 w 1764"/>
              <a:gd name="T5" fmla="*/ 2147483646 h 1763"/>
              <a:gd name="T6" fmla="*/ 2147483646 w 1764"/>
              <a:gd name="T7" fmla="*/ 2147483646 h 1763"/>
              <a:gd name="T8" fmla="*/ 2147483646 w 1764"/>
              <a:gd name="T9" fmla="*/ 2147483646 h 1763"/>
              <a:gd name="T10" fmla="*/ 2147483646 w 1764"/>
              <a:gd name="T11" fmla="*/ 2147483646 h 1763"/>
              <a:gd name="T12" fmla="*/ 2147483646 w 1764"/>
              <a:gd name="T13" fmla="*/ 2147483646 h 1763"/>
              <a:gd name="T14" fmla="*/ 2147483646 w 1764"/>
              <a:gd name="T15" fmla="*/ 2147483646 h 1763"/>
              <a:gd name="T16" fmla="*/ 2147483646 w 1764"/>
              <a:gd name="T17" fmla="*/ 2147483646 h 1763"/>
              <a:gd name="T18" fmla="*/ 2147483646 w 1764"/>
              <a:gd name="T19" fmla="*/ 2147483646 h 1763"/>
              <a:gd name="T20" fmla="*/ 2147483646 w 1764"/>
              <a:gd name="T21" fmla="*/ 2147483646 h 1763"/>
              <a:gd name="T22" fmla="*/ 2147483646 w 1764"/>
              <a:gd name="T23" fmla="*/ 2147483646 h 1763"/>
              <a:gd name="T24" fmla="*/ 2147483646 w 1764"/>
              <a:gd name="T25" fmla="*/ 2147483646 h 17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64" h="1763">
                <a:moveTo>
                  <a:pt x="1450" y="313"/>
                </a:moveTo>
                <a:cubicBezTo>
                  <a:pt x="1764" y="627"/>
                  <a:pt x="1764" y="1136"/>
                  <a:pt x="1450" y="1450"/>
                </a:cubicBezTo>
                <a:cubicBezTo>
                  <a:pt x="1136" y="1763"/>
                  <a:pt x="628" y="1763"/>
                  <a:pt x="314" y="1450"/>
                </a:cubicBezTo>
                <a:cubicBezTo>
                  <a:pt x="0" y="1136"/>
                  <a:pt x="0" y="627"/>
                  <a:pt x="314" y="313"/>
                </a:cubicBezTo>
                <a:cubicBezTo>
                  <a:pt x="628" y="0"/>
                  <a:pt x="1136" y="0"/>
                  <a:pt x="1450" y="313"/>
                </a:cubicBezTo>
                <a:close/>
                <a:moveTo>
                  <a:pt x="504" y="375"/>
                </a:moveTo>
                <a:lnTo>
                  <a:pt x="1389" y="1259"/>
                </a:lnTo>
                <a:cubicBezTo>
                  <a:pt x="1575" y="1010"/>
                  <a:pt x="1552" y="658"/>
                  <a:pt x="1329" y="435"/>
                </a:cubicBezTo>
                <a:cubicBezTo>
                  <a:pt x="1106" y="211"/>
                  <a:pt x="753" y="188"/>
                  <a:pt x="504" y="375"/>
                </a:cubicBezTo>
                <a:close/>
                <a:moveTo>
                  <a:pt x="1260" y="1388"/>
                </a:moveTo>
                <a:lnTo>
                  <a:pt x="376" y="504"/>
                </a:lnTo>
                <a:cubicBezTo>
                  <a:pt x="189" y="753"/>
                  <a:pt x="212" y="1105"/>
                  <a:pt x="435" y="1328"/>
                </a:cubicBezTo>
                <a:cubicBezTo>
                  <a:pt x="658" y="1551"/>
                  <a:pt x="1011" y="1574"/>
                  <a:pt x="1260" y="138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402713052"/>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28675"/>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28675"/>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28676"/>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28676"/>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8674"/>
                                        </p:tgtEl>
                                        <p:attrNameLst>
                                          <p:attrName>style.visibility</p:attrName>
                                        </p:attrNameLst>
                                      </p:cBhvr>
                                      <p:to>
                                        <p:strVal val="visible"/>
                                      </p:to>
                                    </p:set>
                                    <p:animEffect transition="in" filter="barn(outVertical)">
                                      <p:cBhvr>
                                        <p:cTn id="15" dur="500"/>
                                        <p:tgtEl>
                                          <p:spTgt spid="28674"/>
                                        </p:tgtEl>
                                      </p:cBhvr>
                                    </p:animEffect>
                                  </p:childTnLst>
                                </p:cTn>
                              </p:par>
                            </p:childTnLst>
                          </p:cTn>
                        </p:par>
                        <p:par>
                          <p:cTn id="16" fill="hold" nodeType="afterGroup">
                            <p:stCondLst>
                              <p:cond delay="500"/>
                            </p:stCondLst>
                            <p:childTnLst>
                              <p:par>
                                <p:cTn id="17" presetID="2" presetClass="entr" presetSubtype="4" fill="hold" grpId="0" nodeType="afterEffect">
                                  <p:stCondLst>
                                    <p:cond delay="0"/>
                                  </p:stCondLst>
                                  <p:childTnLst>
                                    <p:set>
                                      <p:cBhvr>
                                        <p:cTn id="18" dur="1" fill="hold">
                                          <p:stCondLst>
                                            <p:cond delay="0"/>
                                          </p:stCondLst>
                                        </p:cTn>
                                        <p:tgtEl>
                                          <p:spTgt spid="28685"/>
                                        </p:tgtEl>
                                        <p:attrNameLst>
                                          <p:attrName>style.visibility</p:attrName>
                                        </p:attrNameLst>
                                      </p:cBhvr>
                                      <p:to>
                                        <p:strVal val="visible"/>
                                      </p:to>
                                    </p:set>
                                    <p:anim calcmode="lin" valueType="num">
                                      <p:cBhvr additive="base">
                                        <p:cTn id="19" dur="500" fill="hold"/>
                                        <p:tgtEl>
                                          <p:spTgt spid="28685"/>
                                        </p:tgtEl>
                                        <p:attrNameLst>
                                          <p:attrName>ppt_x</p:attrName>
                                        </p:attrNameLst>
                                      </p:cBhvr>
                                      <p:tavLst>
                                        <p:tav tm="0">
                                          <p:val>
                                            <p:strVal val="#ppt_x"/>
                                          </p:val>
                                        </p:tav>
                                        <p:tav tm="100000">
                                          <p:val>
                                            <p:strVal val="#ppt_x"/>
                                          </p:val>
                                        </p:tav>
                                      </p:tavLst>
                                    </p:anim>
                                    <p:anim calcmode="lin" valueType="num">
                                      <p:cBhvr additive="base">
                                        <p:cTn id="20" dur="500" fill="hold"/>
                                        <p:tgtEl>
                                          <p:spTgt spid="28685"/>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1000"/>
                            </p:stCondLst>
                            <p:childTnLst>
                              <p:par>
                                <p:cTn id="22" presetID="22" presetClass="entr" presetSubtype="8" fill="hold" nodeType="afterEffect">
                                  <p:stCondLst>
                                    <p:cond delay="0"/>
                                  </p:stCondLst>
                                  <p:childTnLst>
                                    <p:set>
                                      <p:cBhvr>
                                        <p:cTn id="23" dur="1" fill="hold">
                                          <p:stCondLst>
                                            <p:cond delay="0"/>
                                          </p:stCondLst>
                                        </p:cTn>
                                        <p:tgtEl>
                                          <p:spTgt spid="28678"/>
                                        </p:tgtEl>
                                        <p:attrNameLst>
                                          <p:attrName>style.visibility</p:attrName>
                                        </p:attrNameLst>
                                      </p:cBhvr>
                                      <p:to>
                                        <p:strVal val="visible"/>
                                      </p:to>
                                    </p:set>
                                    <p:animEffect transition="in" filter="wipe(left)">
                                      <p:cBhvr>
                                        <p:cTn id="24" dur="500"/>
                                        <p:tgtEl>
                                          <p:spTgt spid="28678"/>
                                        </p:tgtEl>
                                      </p:cBhvr>
                                    </p:animEffect>
                                  </p:childTnLst>
                                </p:cTn>
                              </p:par>
                            </p:childTnLst>
                          </p:cTn>
                        </p:par>
                        <p:par>
                          <p:cTn id="25" fill="hold" nodeType="afterGroup">
                            <p:stCondLst>
                              <p:cond delay="1500"/>
                            </p:stCondLst>
                            <p:childTnLst>
                              <p:par>
                                <p:cTn id="26" presetID="31" presetClass="entr" presetSubtype="0" fill="hold" grpId="0" nodeType="afterEffect">
                                  <p:stCondLst>
                                    <p:cond delay="0"/>
                                  </p:stCondLst>
                                  <p:childTnLst>
                                    <p:set>
                                      <p:cBhvr>
                                        <p:cTn id="27" dur="1" fill="hold">
                                          <p:stCondLst>
                                            <p:cond delay="0"/>
                                          </p:stCondLst>
                                        </p:cTn>
                                        <p:tgtEl>
                                          <p:spTgt spid="28681"/>
                                        </p:tgtEl>
                                        <p:attrNameLst>
                                          <p:attrName>style.visibility</p:attrName>
                                        </p:attrNameLst>
                                      </p:cBhvr>
                                      <p:to>
                                        <p:strVal val="visible"/>
                                      </p:to>
                                    </p:set>
                                    <p:anim calcmode="lin" valueType="num">
                                      <p:cBhvr>
                                        <p:cTn id="28" dur="1000" fill="hold"/>
                                        <p:tgtEl>
                                          <p:spTgt spid="28681"/>
                                        </p:tgtEl>
                                        <p:attrNameLst>
                                          <p:attrName>ppt_w</p:attrName>
                                        </p:attrNameLst>
                                      </p:cBhvr>
                                      <p:tavLst>
                                        <p:tav tm="0">
                                          <p:val>
                                            <p:fltVal val="0"/>
                                          </p:val>
                                        </p:tav>
                                        <p:tav tm="100000">
                                          <p:val>
                                            <p:strVal val="#ppt_w"/>
                                          </p:val>
                                        </p:tav>
                                      </p:tavLst>
                                    </p:anim>
                                    <p:anim calcmode="lin" valueType="num">
                                      <p:cBhvr>
                                        <p:cTn id="29" dur="1000" fill="hold"/>
                                        <p:tgtEl>
                                          <p:spTgt spid="28681"/>
                                        </p:tgtEl>
                                        <p:attrNameLst>
                                          <p:attrName>ppt_h</p:attrName>
                                        </p:attrNameLst>
                                      </p:cBhvr>
                                      <p:tavLst>
                                        <p:tav tm="0">
                                          <p:val>
                                            <p:fltVal val="0"/>
                                          </p:val>
                                        </p:tav>
                                        <p:tav tm="100000">
                                          <p:val>
                                            <p:strVal val="#ppt_h"/>
                                          </p:val>
                                        </p:tav>
                                      </p:tavLst>
                                    </p:anim>
                                    <p:anim calcmode="lin" valueType="num">
                                      <p:cBhvr>
                                        <p:cTn id="30" dur="1000" fill="hold"/>
                                        <p:tgtEl>
                                          <p:spTgt spid="28681"/>
                                        </p:tgtEl>
                                        <p:attrNameLst>
                                          <p:attrName>style.rotation</p:attrName>
                                        </p:attrNameLst>
                                      </p:cBhvr>
                                      <p:tavLst>
                                        <p:tav tm="0">
                                          <p:val>
                                            <p:fltVal val="90"/>
                                          </p:val>
                                        </p:tav>
                                        <p:tav tm="100000">
                                          <p:val>
                                            <p:fltVal val="0"/>
                                          </p:val>
                                        </p:tav>
                                      </p:tavLst>
                                    </p:anim>
                                    <p:animEffect transition="in" filter="fade">
                                      <p:cBhvr>
                                        <p:cTn id="31" dur="1000"/>
                                        <p:tgtEl>
                                          <p:spTgt spid="28681"/>
                                        </p:tgtEl>
                                      </p:cBhvr>
                                    </p:animEffect>
                                  </p:childTnLst>
                                </p:cTn>
                              </p:par>
                            </p:childTnLst>
                          </p:cTn>
                        </p:par>
                        <p:par>
                          <p:cTn id="32" fill="hold" nodeType="afterGroup">
                            <p:stCondLst>
                              <p:cond delay="2500"/>
                            </p:stCondLst>
                            <p:childTnLst>
                              <p:par>
                                <p:cTn id="33" presetID="22" presetClass="entr" presetSubtype="1" fill="hold" nodeType="afterEffect">
                                  <p:stCondLst>
                                    <p:cond delay="0"/>
                                  </p:stCondLst>
                                  <p:childTnLst>
                                    <p:set>
                                      <p:cBhvr>
                                        <p:cTn id="34" dur="1" fill="hold">
                                          <p:stCondLst>
                                            <p:cond delay="0"/>
                                          </p:stCondLst>
                                        </p:cTn>
                                        <p:tgtEl>
                                          <p:spTgt spid="28680"/>
                                        </p:tgtEl>
                                        <p:attrNameLst>
                                          <p:attrName>style.visibility</p:attrName>
                                        </p:attrNameLst>
                                      </p:cBhvr>
                                      <p:to>
                                        <p:strVal val="visible"/>
                                      </p:to>
                                    </p:set>
                                    <p:animEffect transition="in" filter="wipe(up)">
                                      <p:cBhvr>
                                        <p:cTn id="35" dur="500"/>
                                        <p:tgtEl>
                                          <p:spTgt spid="28680"/>
                                        </p:tgtEl>
                                      </p:cBhvr>
                                    </p:animEffect>
                                  </p:childTnLst>
                                </p:cTn>
                              </p:par>
                            </p:childTnLst>
                          </p:cTn>
                        </p:par>
                        <p:par>
                          <p:cTn id="36" fill="hold" nodeType="afterGroup">
                            <p:stCondLst>
                              <p:cond delay="3000"/>
                            </p:stCondLst>
                            <p:childTnLst>
                              <p:par>
                                <p:cTn id="37" presetID="31" presetClass="entr" presetSubtype="0" fill="hold" grpId="0" nodeType="afterEffect">
                                  <p:stCondLst>
                                    <p:cond delay="0"/>
                                  </p:stCondLst>
                                  <p:childTnLst>
                                    <p:set>
                                      <p:cBhvr>
                                        <p:cTn id="38" dur="1" fill="hold">
                                          <p:stCondLst>
                                            <p:cond delay="0"/>
                                          </p:stCondLst>
                                        </p:cTn>
                                        <p:tgtEl>
                                          <p:spTgt spid="28682"/>
                                        </p:tgtEl>
                                        <p:attrNameLst>
                                          <p:attrName>style.visibility</p:attrName>
                                        </p:attrNameLst>
                                      </p:cBhvr>
                                      <p:to>
                                        <p:strVal val="visible"/>
                                      </p:to>
                                    </p:set>
                                    <p:anim calcmode="lin" valueType="num">
                                      <p:cBhvr>
                                        <p:cTn id="39" dur="1000" fill="hold"/>
                                        <p:tgtEl>
                                          <p:spTgt spid="28682"/>
                                        </p:tgtEl>
                                        <p:attrNameLst>
                                          <p:attrName>ppt_w</p:attrName>
                                        </p:attrNameLst>
                                      </p:cBhvr>
                                      <p:tavLst>
                                        <p:tav tm="0">
                                          <p:val>
                                            <p:fltVal val="0"/>
                                          </p:val>
                                        </p:tav>
                                        <p:tav tm="100000">
                                          <p:val>
                                            <p:strVal val="#ppt_w"/>
                                          </p:val>
                                        </p:tav>
                                      </p:tavLst>
                                    </p:anim>
                                    <p:anim calcmode="lin" valueType="num">
                                      <p:cBhvr>
                                        <p:cTn id="40" dur="1000" fill="hold"/>
                                        <p:tgtEl>
                                          <p:spTgt spid="28682"/>
                                        </p:tgtEl>
                                        <p:attrNameLst>
                                          <p:attrName>ppt_h</p:attrName>
                                        </p:attrNameLst>
                                      </p:cBhvr>
                                      <p:tavLst>
                                        <p:tav tm="0">
                                          <p:val>
                                            <p:fltVal val="0"/>
                                          </p:val>
                                        </p:tav>
                                        <p:tav tm="100000">
                                          <p:val>
                                            <p:strVal val="#ppt_h"/>
                                          </p:val>
                                        </p:tav>
                                      </p:tavLst>
                                    </p:anim>
                                    <p:anim calcmode="lin" valueType="num">
                                      <p:cBhvr>
                                        <p:cTn id="41" dur="1000" fill="hold"/>
                                        <p:tgtEl>
                                          <p:spTgt spid="28682"/>
                                        </p:tgtEl>
                                        <p:attrNameLst>
                                          <p:attrName>style.rotation</p:attrName>
                                        </p:attrNameLst>
                                      </p:cBhvr>
                                      <p:tavLst>
                                        <p:tav tm="0">
                                          <p:val>
                                            <p:fltVal val="90"/>
                                          </p:val>
                                        </p:tav>
                                        <p:tav tm="100000">
                                          <p:val>
                                            <p:fltVal val="0"/>
                                          </p:val>
                                        </p:tav>
                                      </p:tavLst>
                                    </p:anim>
                                    <p:animEffect transition="in" filter="fade">
                                      <p:cBhvr>
                                        <p:cTn id="42" dur="1000"/>
                                        <p:tgtEl>
                                          <p:spTgt spid="28682"/>
                                        </p:tgtEl>
                                      </p:cBhvr>
                                    </p:animEffect>
                                  </p:childTnLst>
                                </p:cTn>
                              </p:par>
                            </p:childTnLst>
                          </p:cTn>
                        </p:par>
                        <p:par>
                          <p:cTn id="43" fill="hold" nodeType="afterGroup">
                            <p:stCondLst>
                              <p:cond delay="4000"/>
                            </p:stCondLst>
                            <p:childTnLst>
                              <p:par>
                                <p:cTn id="44" presetID="22" presetClass="entr" presetSubtype="2" fill="hold" nodeType="afterEffect">
                                  <p:stCondLst>
                                    <p:cond delay="0"/>
                                  </p:stCondLst>
                                  <p:childTnLst>
                                    <p:set>
                                      <p:cBhvr>
                                        <p:cTn id="45" dur="1" fill="hold">
                                          <p:stCondLst>
                                            <p:cond delay="0"/>
                                          </p:stCondLst>
                                        </p:cTn>
                                        <p:tgtEl>
                                          <p:spTgt spid="28679"/>
                                        </p:tgtEl>
                                        <p:attrNameLst>
                                          <p:attrName>style.visibility</p:attrName>
                                        </p:attrNameLst>
                                      </p:cBhvr>
                                      <p:to>
                                        <p:strVal val="visible"/>
                                      </p:to>
                                    </p:set>
                                    <p:animEffect transition="in" filter="wipe(right)">
                                      <p:cBhvr>
                                        <p:cTn id="46" dur="500"/>
                                        <p:tgtEl>
                                          <p:spTgt spid="28679"/>
                                        </p:tgtEl>
                                      </p:cBhvr>
                                    </p:animEffect>
                                  </p:childTnLst>
                                </p:cTn>
                              </p:par>
                            </p:childTnLst>
                          </p:cTn>
                        </p:par>
                        <p:par>
                          <p:cTn id="47" fill="hold" nodeType="afterGroup">
                            <p:stCondLst>
                              <p:cond delay="4500"/>
                            </p:stCondLst>
                            <p:childTnLst>
                              <p:par>
                                <p:cTn id="48" presetID="31" presetClass="entr" presetSubtype="0" fill="hold" grpId="0" nodeType="afterEffect">
                                  <p:stCondLst>
                                    <p:cond delay="0"/>
                                  </p:stCondLst>
                                  <p:childTnLst>
                                    <p:set>
                                      <p:cBhvr>
                                        <p:cTn id="49" dur="1" fill="hold">
                                          <p:stCondLst>
                                            <p:cond delay="0"/>
                                          </p:stCondLst>
                                        </p:cTn>
                                        <p:tgtEl>
                                          <p:spTgt spid="28683"/>
                                        </p:tgtEl>
                                        <p:attrNameLst>
                                          <p:attrName>style.visibility</p:attrName>
                                        </p:attrNameLst>
                                      </p:cBhvr>
                                      <p:to>
                                        <p:strVal val="visible"/>
                                      </p:to>
                                    </p:set>
                                    <p:anim calcmode="lin" valueType="num">
                                      <p:cBhvr>
                                        <p:cTn id="50" dur="1000" fill="hold"/>
                                        <p:tgtEl>
                                          <p:spTgt spid="28683"/>
                                        </p:tgtEl>
                                        <p:attrNameLst>
                                          <p:attrName>ppt_w</p:attrName>
                                        </p:attrNameLst>
                                      </p:cBhvr>
                                      <p:tavLst>
                                        <p:tav tm="0">
                                          <p:val>
                                            <p:fltVal val="0"/>
                                          </p:val>
                                        </p:tav>
                                        <p:tav tm="100000">
                                          <p:val>
                                            <p:strVal val="#ppt_w"/>
                                          </p:val>
                                        </p:tav>
                                      </p:tavLst>
                                    </p:anim>
                                    <p:anim calcmode="lin" valueType="num">
                                      <p:cBhvr>
                                        <p:cTn id="51" dur="1000" fill="hold"/>
                                        <p:tgtEl>
                                          <p:spTgt spid="28683"/>
                                        </p:tgtEl>
                                        <p:attrNameLst>
                                          <p:attrName>ppt_h</p:attrName>
                                        </p:attrNameLst>
                                      </p:cBhvr>
                                      <p:tavLst>
                                        <p:tav tm="0">
                                          <p:val>
                                            <p:fltVal val="0"/>
                                          </p:val>
                                        </p:tav>
                                        <p:tav tm="100000">
                                          <p:val>
                                            <p:strVal val="#ppt_h"/>
                                          </p:val>
                                        </p:tav>
                                      </p:tavLst>
                                    </p:anim>
                                    <p:anim calcmode="lin" valueType="num">
                                      <p:cBhvr>
                                        <p:cTn id="52" dur="1000" fill="hold"/>
                                        <p:tgtEl>
                                          <p:spTgt spid="28683"/>
                                        </p:tgtEl>
                                        <p:attrNameLst>
                                          <p:attrName>style.rotation</p:attrName>
                                        </p:attrNameLst>
                                      </p:cBhvr>
                                      <p:tavLst>
                                        <p:tav tm="0">
                                          <p:val>
                                            <p:fltVal val="90"/>
                                          </p:val>
                                        </p:tav>
                                        <p:tav tm="100000">
                                          <p:val>
                                            <p:fltVal val="0"/>
                                          </p:val>
                                        </p:tav>
                                      </p:tavLst>
                                    </p:anim>
                                    <p:animEffect transition="in" filter="fade">
                                      <p:cBhvr>
                                        <p:cTn id="53" dur="1000"/>
                                        <p:tgtEl>
                                          <p:spTgt spid="28683"/>
                                        </p:tgtEl>
                                      </p:cBhvr>
                                    </p:animEffect>
                                  </p:childTnLst>
                                </p:cTn>
                              </p:par>
                            </p:childTnLst>
                          </p:cTn>
                        </p:par>
                        <p:par>
                          <p:cTn id="54" fill="hold" nodeType="afterGroup">
                            <p:stCondLst>
                              <p:cond delay="5500"/>
                            </p:stCondLst>
                            <p:childTnLst>
                              <p:par>
                                <p:cTn id="55" presetID="22" presetClass="entr" presetSubtype="4" fill="hold" nodeType="afterEffect">
                                  <p:stCondLst>
                                    <p:cond delay="0"/>
                                  </p:stCondLst>
                                  <p:childTnLst>
                                    <p:set>
                                      <p:cBhvr>
                                        <p:cTn id="56" dur="1" fill="hold">
                                          <p:stCondLst>
                                            <p:cond delay="0"/>
                                          </p:stCondLst>
                                        </p:cTn>
                                        <p:tgtEl>
                                          <p:spTgt spid="28677"/>
                                        </p:tgtEl>
                                        <p:attrNameLst>
                                          <p:attrName>style.visibility</p:attrName>
                                        </p:attrNameLst>
                                      </p:cBhvr>
                                      <p:to>
                                        <p:strVal val="visible"/>
                                      </p:to>
                                    </p:set>
                                    <p:animEffect transition="in" filter="wipe(down)">
                                      <p:cBhvr>
                                        <p:cTn id="57" dur="500"/>
                                        <p:tgtEl>
                                          <p:spTgt spid="28677"/>
                                        </p:tgtEl>
                                      </p:cBhvr>
                                    </p:animEffect>
                                  </p:childTnLst>
                                </p:cTn>
                              </p:par>
                            </p:childTnLst>
                          </p:cTn>
                        </p:par>
                        <p:par>
                          <p:cTn id="58" fill="hold" nodeType="afterGroup">
                            <p:stCondLst>
                              <p:cond delay="6000"/>
                            </p:stCondLst>
                            <p:childTnLst>
                              <p:par>
                                <p:cTn id="59" presetID="31" presetClass="entr" presetSubtype="0" fill="hold" grpId="0" nodeType="afterEffect">
                                  <p:stCondLst>
                                    <p:cond delay="0"/>
                                  </p:stCondLst>
                                  <p:childTnLst>
                                    <p:set>
                                      <p:cBhvr>
                                        <p:cTn id="60" dur="1" fill="hold">
                                          <p:stCondLst>
                                            <p:cond delay="0"/>
                                          </p:stCondLst>
                                        </p:cTn>
                                        <p:tgtEl>
                                          <p:spTgt spid="28684"/>
                                        </p:tgtEl>
                                        <p:attrNameLst>
                                          <p:attrName>style.visibility</p:attrName>
                                        </p:attrNameLst>
                                      </p:cBhvr>
                                      <p:to>
                                        <p:strVal val="visible"/>
                                      </p:to>
                                    </p:set>
                                    <p:anim calcmode="lin" valueType="num">
                                      <p:cBhvr>
                                        <p:cTn id="61" dur="1000" fill="hold"/>
                                        <p:tgtEl>
                                          <p:spTgt spid="28684"/>
                                        </p:tgtEl>
                                        <p:attrNameLst>
                                          <p:attrName>ppt_w</p:attrName>
                                        </p:attrNameLst>
                                      </p:cBhvr>
                                      <p:tavLst>
                                        <p:tav tm="0">
                                          <p:val>
                                            <p:fltVal val="0"/>
                                          </p:val>
                                        </p:tav>
                                        <p:tav tm="100000">
                                          <p:val>
                                            <p:strVal val="#ppt_w"/>
                                          </p:val>
                                        </p:tav>
                                      </p:tavLst>
                                    </p:anim>
                                    <p:anim calcmode="lin" valueType="num">
                                      <p:cBhvr>
                                        <p:cTn id="62" dur="1000" fill="hold"/>
                                        <p:tgtEl>
                                          <p:spTgt spid="28684"/>
                                        </p:tgtEl>
                                        <p:attrNameLst>
                                          <p:attrName>ppt_h</p:attrName>
                                        </p:attrNameLst>
                                      </p:cBhvr>
                                      <p:tavLst>
                                        <p:tav tm="0">
                                          <p:val>
                                            <p:fltVal val="0"/>
                                          </p:val>
                                        </p:tav>
                                        <p:tav tm="100000">
                                          <p:val>
                                            <p:strVal val="#ppt_h"/>
                                          </p:val>
                                        </p:tav>
                                      </p:tavLst>
                                    </p:anim>
                                    <p:anim calcmode="lin" valueType="num">
                                      <p:cBhvr>
                                        <p:cTn id="63" dur="1000" fill="hold"/>
                                        <p:tgtEl>
                                          <p:spTgt spid="28684"/>
                                        </p:tgtEl>
                                        <p:attrNameLst>
                                          <p:attrName>style.rotation</p:attrName>
                                        </p:attrNameLst>
                                      </p:cBhvr>
                                      <p:tavLst>
                                        <p:tav tm="0">
                                          <p:val>
                                            <p:fltVal val="90"/>
                                          </p:val>
                                        </p:tav>
                                        <p:tav tm="100000">
                                          <p:val>
                                            <p:fltVal val="0"/>
                                          </p:val>
                                        </p:tav>
                                      </p:tavLst>
                                    </p:anim>
                                    <p:animEffect transition="in" filter="fade">
                                      <p:cBhvr>
                                        <p:cTn id="64" dur="1000"/>
                                        <p:tgtEl>
                                          <p:spTgt spid="28684"/>
                                        </p:tgtEl>
                                      </p:cBhvr>
                                    </p:animEffect>
                                  </p:childTnLst>
                                </p:cTn>
                              </p:par>
                            </p:childTnLst>
                          </p:cTn>
                        </p:par>
                        <p:par>
                          <p:cTn id="65" fill="hold" nodeType="afterGroup">
                            <p:stCondLst>
                              <p:cond delay="7000"/>
                            </p:stCondLst>
                            <p:childTnLst>
                              <p:par>
                                <p:cTn id="66" presetID="31" presetClass="entr" presetSubtype="0" fill="hold" nodeType="afterEffect">
                                  <p:stCondLst>
                                    <p:cond delay="0"/>
                                  </p:stCondLst>
                                  <p:childTnLst>
                                    <p:set>
                                      <p:cBhvr>
                                        <p:cTn id="67" dur="1" fill="hold">
                                          <p:stCondLst>
                                            <p:cond delay="0"/>
                                          </p:stCondLst>
                                        </p:cTn>
                                        <p:tgtEl>
                                          <p:spTgt spid="28687"/>
                                        </p:tgtEl>
                                        <p:attrNameLst>
                                          <p:attrName>style.visibility</p:attrName>
                                        </p:attrNameLst>
                                      </p:cBhvr>
                                      <p:to>
                                        <p:strVal val="visible"/>
                                      </p:to>
                                    </p:set>
                                    <p:anim calcmode="lin" valueType="num">
                                      <p:cBhvr>
                                        <p:cTn id="68" dur="1000" fill="hold"/>
                                        <p:tgtEl>
                                          <p:spTgt spid="28687"/>
                                        </p:tgtEl>
                                        <p:attrNameLst>
                                          <p:attrName>ppt_w</p:attrName>
                                        </p:attrNameLst>
                                      </p:cBhvr>
                                      <p:tavLst>
                                        <p:tav tm="0">
                                          <p:val>
                                            <p:fltVal val="0"/>
                                          </p:val>
                                        </p:tav>
                                        <p:tav tm="100000">
                                          <p:val>
                                            <p:strVal val="#ppt_w"/>
                                          </p:val>
                                        </p:tav>
                                      </p:tavLst>
                                    </p:anim>
                                    <p:anim calcmode="lin" valueType="num">
                                      <p:cBhvr>
                                        <p:cTn id="69" dur="1000" fill="hold"/>
                                        <p:tgtEl>
                                          <p:spTgt spid="28687"/>
                                        </p:tgtEl>
                                        <p:attrNameLst>
                                          <p:attrName>ppt_h</p:attrName>
                                        </p:attrNameLst>
                                      </p:cBhvr>
                                      <p:tavLst>
                                        <p:tav tm="0">
                                          <p:val>
                                            <p:fltVal val="0"/>
                                          </p:val>
                                        </p:tav>
                                        <p:tav tm="100000">
                                          <p:val>
                                            <p:strVal val="#ppt_h"/>
                                          </p:val>
                                        </p:tav>
                                      </p:tavLst>
                                    </p:anim>
                                    <p:anim calcmode="lin" valueType="num">
                                      <p:cBhvr>
                                        <p:cTn id="70" dur="1000" fill="hold"/>
                                        <p:tgtEl>
                                          <p:spTgt spid="28687"/>
                                        </p:tgtEl>
                                        <p:attrNameLst>
                                          <p:attrName>style.rotation</p:attrName>
                                        </p:attrNameLst>
                                      </p:cBhvr>
                                      <p:tavLst>
                                        <p:tav tm="0">
                                          <p:val>
                                            <p:fltVal val="90"/>
                                          </p:val>
                                        </p:tav>
                                        <p:tav tm="100000">
                                          <p:val>
                                            <p:fltVal val="0"/>
                                          </p:val>
                                        </p:tav>
                                      </p:tavLst>
                                    </p:anim>
                                    <p:animEffect transition="in" filter="fade">
                                      <p:cBhvr>
                                        <p:cTn id="71" dur="1000"/>
                                        <p:tgtEl>
                                          <p:spTgt spid="28687"/>
                                        </p:tgtEl>
                                      </p:cBhvr>
                                    </p:animEffect>
                                  </p:childTnLst>
                                </p:cTn>
                              </p:par>
                            </p:childTnLst>
                          </p:cTn>
                        </p:par>
                        <p:par>
                          <p:cTn id="72" fill="hold" nodeType="afterGroup">
                            <p:stCondLst>
                              <p:cond delay="8000"/>
                            </p:stCondLst>
                            <p:childTnLst>
                              <p:par>
                                <p:cTn id="73" presetID="22" presetClass="entr" presetSubtype="1" fill="hold" grpId="0" nodeType="afterEffect">
                                  <p:stCondLst>
                                    <p:cond delay="0"/>
                                  </p:stCondLst>
                                  <p:childTnLst>
                                    <p:set>
                                      <p:cBhvr>
                                        <p:cTn id="74" dur="1" fill="hold">
                                          <p:stCondLst>
                                            <p:cond delay="0"/>
                                          </p:stCondLst>
                                        </p:cTn>
                                        <p:tgtEl>
                                          <p:spTgt spid="28686"/>
                                        </p:tgtEl>
                                        <p:attrNameLst>
                                          <p:attrName>style.visibility</p:attrName>
                                        </p:attrNameLst>
                                      </p:cBhvr>
                                      <p:to>
                                        <p:strVal val="visible"/>
                                      </p:to>
                                    </p:set>
                                    <p:animEffect transition="in" filter="wipe(up)">
                                      <p:cBhvr>
                                        <p:cTn id="75" dur="500"/>
                                        <p:tgtEl>
                                          <p:spTgt spid="28686"/>
                                        </p:tgtEl>
                                      </p:cBhvr>
                                    </p:animEffect>
                                  </p:childTnLst>
                                </p:cTn>
                              </p:par>
                            </p:childTnLst>
                          </p:cTn>
                        </p:par>
                        <p:par>
                          <p:cTn id="76" fill="hold" nodeType="afterGroup">
                            <p:stCondLst>
                              <p:cond delay="8500"/>
                            </p:stCondLst>
                            <p:childTnLst>
                              <p:par>
                                <p:cTn id="77" presetID="52" presetClass="entr" presetSubtype="0" fill="hold" nodeType="afterEffect">
                                  <p:stCondLst>
                                    <p:cond delay="0"/>
                                  </p:stCondLst>
                                  <p:childTnLst>
                                    <p:set>
                                      <p:cBhvr>
                                        <p:cTn id="78" dur="1" fill="hold">
                                          <p:stCondLst>
                                            <p:cond delay="0"/>
                                          </p:stCondLst>
                                        </p:cTn>
                                        <p:tgtEl>
                                          <p:spTgt spid="28688"/>
                                        </p:tgtEl>
                                        <p:attrNameLst>
                                          <p:attrName>style.visibility</p:attrName>
                                        </p:attrNameLst>
                                      </p:cBhvr>
                                      <p:to>
                                        <p:strVal val="visible"/>
                                      </p:to>
                                    </p:set>
                                    <p:animScale>
                                      <p:cBhvr>
                                        <p:cTn id="79" dur="1000" decel="50000" fill="hold">
                                          <p:stCondLst>
                                            <p:cond delay="0"/>
                                          </p:stCondLst>
                                        </p:cTn>
                                        <p:tgtEl>
                                          <p:spTgt spid="286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0" dur="1000" decel="50000" fill="hold">
                                          <p:stCondLst>
                                            <p:cond delay="0"/>
                                          </p:stCondLst>
                                        </p:cTn>
                                        <p:tgtEl>
                                          <p:spTgt spid="28688"/>
                                        </p:tgtEl>
                                        <p:attrNameLst>
                                          <p:attrName>ppt_x,ppt_y</p:attrName>
                                        </p:attrNameLst>
                                      </p:cBhvr>
                                      <p:rCtr x="0" y="0"/>
                                    </p:animMotion>
                                    <p:animEffect transition="in" filter="fade">
                                      <p:cBhvr>
                                        <p:cTn id="81" dur="1000"/>
                                        <p:tgtEl>
                                          <p:spTgt spid="28688"/>
                                        </p:tgtEl>
                                      </p:cBhvr>
                                    </p:animEffect>
                                  </p:childTnLst>
                                </p:cTn>
                              </p:par>
                            </p:childTnLst>
                          </p:cTn>
                        </p:par>
                        <p:par>
                          <p:cTn id="82" fill="hold" nodeType="afterGroup">
                            <p:stCondLst>
                              <p:cond delay="9500"/>
                            </p:stCondLst>
                            <p:childTnLst>
                              <p:par>
                                <p:cTn id="83" presetID="26" presetClass="emph" presetSubtype="0" fill="hold" nodeType="afterEffect">
                                  <p:stCondLst>
                                    <p:cond delay="0"/>
                                  </p:stCondLst>
                                  <p:childTnLst>
                                    <p:animEffect transition="out" filter="fade">
                                      <p:cBhvr>
                                        <p:cTn id="84" dur="300" tmFilter="0, 0; .2, .5; .8, .5; 1, 0"/>
                                        <p:tgtEl>
                                          <p:spTgt spid="28687"/>
                                        </p:tgtEl>
                                      </p:cBhvr>
                                    </p:animEffect>
                                    <p:animScale>
                                      <p:cBhvr>
                                        <p:cTn id="85" dur="150" autoRev="1" fill="hold"/>
                                        <p:tgtEl>
                                          <p:spTgt spid="2868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utoUpdateAnimBg="0"/>
      <p:bldP spid="28681" grpId="0" autoUpdateAnimBg="0"/>
      <p:bldP spid="28682" grpId="0" autoUpdateAnimBg="0"/>
      <p:bldP spid="28683" grpId="0" autoUpdateAnimBg="0"/>
      <p:bldP spid="28684" grpId="0" autoUpdateAnimBg="0"/>
      <p:bldP spid="28685" grpId="0" autoUpdateAnimBg="0"/>
      <p:bldP spid="28686"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27">
            <a:extLst>
              <a:ext uri="{FF2B5EF4-FFF2-40B4-BE49-F238E27FC236}">
                <a16:creationId xmlns:a16="http://schemas.microsoft.com/office/drawing/2014/main" id="{C0EC1BD9-77EF-4337-941F-0D6719DB1DE2}"/>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29699" name="Freeform 5">
            <a:extLst>
              <a:ext uri="{FF2B5EF4-FFF2-40B4-BE49-F238E27FC236}">
                <a16:creationId xmlns:a16="http://schemas.microsoft.com/office/drawing/2014/main" id="{54BCC5B7-F3F2-4B0A-BB61-012A7AF0FE52}"/>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9700" name="Freeform 6">
            <a:extLst>
              <a:ext uri="{FF2B5EF4-FFF2-40B4-BE49-F238E27FC236}">
                <a16:creationId xmlns:a16="http://schemas.microsoft.com/office/drawing/2014/main" id="{3F056845-40C5-4531-860D-16B119871F72}"/>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9701" name="Freeform 6">
            <a:extLst>
              <a:ext uri="{FF2B5EF4-FFF2-40B4-BE49-F238E27FC236}">
                <a16:creationId xmlns:a16="http://schemas.microsoft.com/office/drawing/2014/main" id="{28072506-8042-4051-9E62-0E7A2E0C7338}"/>
              </a:ext>
            </a:extLst>
          </p:cNvPr>
          <p:cNvSpPr>
            <a:spLocks/>
          </p:cNvSpPr>
          <p:nvPr/>
        </p:nvSpPr>
        <p:spPr bwMode="auto">
          <a:xfrm>
            <a:off x="1388521" y="1342253"/>
            <a:ext cx="239618" cy="4771748"/>
          </a:xfrm>
          <a:custGeom>
            <a:avLst/>
            <a:gdLst>
              <a:gd name="T0" fmla="*/ 2147483646 w 285"/>
              <a:gd name="T1" fmla="*/ 0 h 5701"/>
              <a:gd name="T2" fmla="*/ 2147483646 w 285"/>
              <a:gd name="T3" fmla="*/ 0 h 5701"/>
              <a:gd name="T4" fmla="*/ 2147483646 w 285"/>
              <a:gd name="T5" fmla="*/ 2147483646 h 5701"/>
              <a:gd name="T6" fmla="*/ 2147483646 w 285"/>
              <a:gd name="T7" fmla="*/ 2147483646 h 5701"/>
              <a:gd name="T8" fmla="*/ 2147483646 w 285"/>
              <a:gd name="T9" fmla="*/ 2147483646 h 5701"/>
              <a:gd name="T10" fmla="*/ 2147483646 w 285"/>
              <a:gd name="T11" fmla="*/ 2147483646 h 5701"/>
              <a:gd name="T12" fmla="*/ 0 w 285"/>
              <a:gd name="T13" fmla="*/ 2147483646 h 5701"/>
              <a:gd name="T14" fmla="*/ 0 w 285"/>
              <a:gd name="T15" fmla="*/ 2147483646 h 5701"/>
              <a:gd name="T16" fmla="*/ 2147483646 w 285"/>
              <a:gd name="T17" fmla="*/ 0 h 57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5" h="5701">
                <a:moveTo>
                  <a:pt x="142" y="0"/>
                </a:moveTo>
                <a:lnTo>
                  <a:pt x="142" y="0"/>
                </a:lnTo>
                <a:cubicBezTo>
                  <a:pt x="221" y="0"/>
                  <a:pt x="285" y="64"/>
                  <a:pt x="285" y="143"/>
                </a:cubicBezTo>
                <a:lnTo>
                  <a:pt x="285" y="5558"/>
                </a:lnTo>
                <a:cubicBezTo>
                  <a:pt x="285" y="5637"/>
                  <a:pt x="221" y="5701"/>
                  <a:pt x="142" y="5701"/>
                </a:cubicBezTo>
                <a:cubicBezTo>
                  <a:pt x="64" y="5701"/>
                  <a:pt x="0" y="5637"/>
                  <a:pt x="0" y="5558"/>
                </a:cubicBezTo>
                <a:lnTo>
                  <a:pt x="0" y="143"/>
                </a:lnTo>
                <a:cubicBezTo>
                  <a:pt x="0" y="64"/>
                  <a:pt x="64" y="0"/>
                  <a:pt x="14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9702" name="Freeform 7">
            <a:extLst>
              <a:ext uri="{FF2B5EF4-FFF2-40B4-BE49-F238E27FC236}">
                <a16:creationId xmlns:a16="http://schemas.microsoft.com/office/drawing/2014/main" id="{6E034D58-8800-4D0F-A45C-1A12890013B4}"/>
              </a:ext>
            </a:extLst>
          </p:cNvPr>
          <p:cNvSpPr>
            <a:spLocks/>
          </p:cNvSpPr>
          <p:nvPr/>
        </p:nvSpPr>
        <p:spPr bwMode="auto">
          <a:xfrm>
            <a:off x="2581855" y="1342253"/>
            <a:ext cx="239618" cy="4771748"/>
          </a:xfrm>
          <a:custGeom>
            <a:avLst/>
            <a:gdLst>
              <a:gd name="T0" fmla="*/ 2147483646 w 285"/>
              <a:gd name="T1" fmla="*/ 0 h 5701"/>
              <a:gd name="T2" fmla="*/ 2147483646 w 285"/>
              <a:gd name="T3" fmla="*/ 0 h 5701"/>
              <a:gd name="T4" fmla="*/ 2147483646 w 285"/>
              <a:gd name="T5" fmla="*/ 2147483646 h 5701"/>
              <a:gd name="T6" fmla="*/ 2147483646 w 285"/>
              <a:gd name="T7" fmla="*/ 2147483646 h 5701"/>
              <a:gd name="T8" fmla="*/ 2147483646 w 285"/>
              <a:gd name="T9" fmla="*/ 2147483646 h 5701"/>
              <a:gd name="T10" fmla="*/ 2147483646 w 285"/>
              <a:gd name="T11" fmla="*/ 2147483646 h 5701"/>
              <a:gd name="T12" fmla="*/ 0 w 285"/>
              <a:gd name="T13" fmla="*/ 2147483646 h 5701"/>
              <a:gd name="T14" fmla="*/ 0 w 285"/>
              <a:gd name="T15" fmla="*/ 2147483646 h 5701"/>
              <a:gd name="T16" fmla="*/ 2147483646 w 285"/>
              <a:gd name="T17" fmla="*/ 0 h 57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5" h="5701">
                <a:moveTo>
                  <a:pt x="143" y="0"/>
                </a:moveTo>
                <a:lnTo>
                  <a:pt x="143" y="0"/>
                </a:lnTo>
                <a:cubicBezTo>
                  <a:pt x="221" y="0"/>
                  <a:pt x="285" y="64"/>
                  <a:pt x="285" y="143"/>
                </a:cubicBezTo>
                <a:lnTo>
                  <a:pt x="285" y="5558"/>
                </a:lnTo>
                <a:cubicBezTo>
                  <a:pt x="285" y="5637"/>
                  <a:pt x="221" y="5701"/>
                  <a:pt x="143" y="5701"/>
                </a:cubicBezTo>
                <a:cubicBezTo>
                  <a:pt x="64" y="5701"/>
                  <a:pt x="0" y="5637"/>
                  <a:pt x="0" y="5558"/>
                </a:cubicBezTo>
                <a:lnTo>
                  <a:pt x="0" y="143"/>
                </a:lnTo>
                <a:cubicBezTo>
                  <a:pt x="0" y="64"/>
                  <a:pt x="64" y="0"/>
                  <a:pt x="14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9703" name="Freeform 8">
            <a:extLst>
              <a:ext uri="{FF2B5EF4-FFF2-40B4-BE49-F238E27FC236}">
                <a16:creationId xmlns:a16="http://schemas.microsoft.com/office/drawing/2014/main" id="{60E3F883-C2D2-4658-A32F-3782243BCF1A}"/>
              </a:ext>
            </a:extLst>
          </p:cNvPr>
          <p:cNvSpPr>
            <a:spLocks/>
          </p:cNvSpPr>
          <p:nvPr/>
        </p:nvSpPr>
        <p:spPr bwMode="auto">
          <a:xfrm>
            <a:off x="3775189" y="1342253"/>
            <a:ext cx="239618" cy="4771748"/>
          </a:xfrm>
          <a:custGeom>
            <a:avLst/>
            <a:gdLst>
              <a:gd name="T0" fmla="*/ 2147483646 w 285"/>
              <a:gd name="T1" fmla="*/ 0 h 5701"/>
              <a:gd name="T2" fmla="*/ 2147483646 w 285"/>
              <a:gd name="T3" fmla="*/ 0 h 5701"/>
              <a:gd name="T4" fmla="*/ 2147483646 w 285"/>
              <a:gd name="T5" fmla="*/ 2147483646 h 5701"/>
              <a:gd name="T6" fmla="*/ 2147483646 w 285"/>
              <a:gd name="T7" fmla="*/ 2147483646 h 5701"/>
              <a:gd name="T8" fmla="*/ 2147483646 w 285"/>
              <a:gd name="T9" fmla="*/ 2147483646 h 5701"/>
              <a:gd name="T10" fmla="*/ 2147483646 w 285"/>
              <a:gd name="T11" fmla="*/ 2147483646 h 5701"/>
              <a:gd name="T12" fmla="*/ 0 w 285"/>
              <a:gd name="T13" fmla="*/ 2147483646 h 5701"/>
              <a:gd name="T14" fmla="*/ 0 w 285"/>
              <a:gd name="T15" fmla="*/ 2147483646 h 5701"/>
              <a:gd name="T16" fmla="*/ 2147483646 w 285"/>
              <a:gd name="T17" fmla="*/ 0 h 57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5" h="5701">
                <a:moveTo>
                  <a:pt x="143" y="0"/>
                </a:moveTo>
                <a:lnTo>
                  <a:pt x="143" y="0"/>
                </a:lnTo>
                <a:cubicBezTo>
                  <a:pt x="221" y="0"/>
                  <a:pt x="285" y="64"/>
                  <a:pt x="285" y="143"/>
                </a:cubicBezTo>
                <a:lnTo>
                  <a:pt x="285" y="5558"/>
                </a:lnTo>
                <a:cubicBezTo>
                  <a:pt x="285" y="5637"/>
                  <a:pt x="221" y="5701"/>
                  <a:pt x="143" y="5701"/>
                </a:cubicBezTo>
                <a:cubicBezTo>
                  <a:pt x="64" y="5701"/>
                  <a:pt x="0" y="5637"/>
                  <a:pt x="0" y="5558"/>
                </a:cubicBezTo>
                <a:lnTo>
                  <a:pt x="0" y="143"/>
                </a:lnTo>
                <a:cubicBezTo>
                  <a:pt x="0" y="64"/>
                  <a:pt x="64" y="0"/>
                  <a:pt x="14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9704" name="Freeform 9">
            <a:extLst>
              <a:ext uri="{FF2B5EF4-FFF2-40B4-BE49-F238E27FC236}">
                <a16:creationId xmlns:a16="http://schemas.microsoft.com/office/drawing/2014/main" id="{5402B905-B5F7-4A45-98E8-5C54E5EC153A}"/>
              </a:ext>
            </a:extLst>
          </p:cNvPr>
          <p:cNvSpPr>
            <a:spLocks/>
          </p:cNvSpPr>
          <p:nvPr/>
        </p:nvSpPr>
        <p:spPr bwMode="auto">
          <a:xfrm>
            <a:off x="4970109" y="1342253"/>
            <a:ext cx="238032" cy="4771748"/>
          </a:xfrm>
          <a:custGeom>
            <a:avLst/>
            <a:gdLst>
              <a:gd name="T0" fmla="*/ 2147483646 w 285"/>
              <a:gd name="T1" fmla="*/ 0 h 5701"/>
              <a:gd name="T2" fmla="*/ 2147483646 w 285"/>
              <a:gd name="T3" fmla="*/ 0 h 5701"/>
              <a:gd name="T4" fmla="*/ 2147483646 w 285"/>
              <a:gd name="T5" fmla="*/ 2147483646 h 5701"/>
              <a:gd name="T6" fmla="*/ 2147483646 w 285"/>
              <a:gd name="T7" fmla="*/ 2147483646 h 5701"/>
              <a:gd name="T8" fmla="*/ 2147483646 w 285"/>
              <a:gd name="T9" fmla="*/ 2147483646 h 5701"/>
              <a:gd name="T10" fmla="*/ 2147483646 w 285"/>
              <a:gd name="T11" fmla="*/ 2147483646 h 5701"/>
              <a:gd name="T12" fmla="*/ 0 w 285"/>
              <a:gd name="T13" fmla="*/ 2147483646 h 5701"/>
              <a:gd name="T14" fmla="*/ 0 w 285"/>
              <a:gd name="T15" fmla="*/ 2147483646 h 5701"/>
              <a:gd name="T16" fmla="*/ 2147483646 w 285"/>
              <a:gd name="T17" fmla="*/ 0 h 57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5" h="5701">
                <a:moveTo>
                  <a:pt x="143" y="0"/>
                </a:moveTo>
                <a:lnTo>
                  <a:pt x="143" y="0"/>
                </a:lnTo>
                <a:cubicBezTo>
                  <a:pt x="221" y="0"/>
                  <a:pt x="285" y="64"/>
                  <a:pt x="285" y="143"/>
                </a:cubicBezTo>
                <a:lnTo>
                  <a:pt x="285" y="5558"/>
                </a:lnTo>
                <a:cubicBezTo>
                  <a:pt x="285" y="5637"/>
                  <a:pt x="221" y="5701"/>
                  <a:pt x="143" y="5701"/>
                </a:cubicBezTo>
                <a:cubicBezTo>
                  <a:pt x="65" y="5701"/>
                  <a:pt x="0" y="5637"/>
                  <a:pt x="0" y="5558"/>
                </a:cubicBezTo>
                <a:lnTo>
                  <a:pt x="0" y="143"/>
                </a:lnTo>
                <a:cubicBezTo>
                  <a:pt x="0" y="64"/>
                  <a:pt x="65" y="0"/>
                  <a:pt x="14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9705" name="Freeform 10">
            <a:extLst>
              <a:ext uri="{FF2B5EF4-FFF2-40B4-BE49-F238E27FC236}">
                <a16:creationId xmlns:a16="http://schemas.microsoft.com/office/drawing/2014/main" id="{E176587A-D56F-452F-8DCE-C73ACF957A15}"/>
              </a:ext>
            </a:extLst>
          </p:cNvPr>
          <p:cNvSpPr>
            <a:spLocks/>
          </p:cNvSpPr>
          <p:nvPr/>
        </p:nvSpPr>
        <p:spPr bwMode="auto">
          <a:xfrm>
            <a:off x="6163443" y="1342253"/>
            <a:ext cx="239619" cy="4771748"/>
          </a:xfrm>
          <a:custGeom>
            <a:avLst/>
            <a:gdLst>
              <a:gd name="T0" fmla="*/ 2147483646 w 285"/>
              <a:gd name="T1" fmla="*/ 0 h 5701"/>
              <a:gd name="T2" fmla="*/ 2147483646 w 285"/>
              <a:gd name="T3" fmla="*/ 0 h 5701"/>
              <a:gd name="T4" fmla="*/ 2147483646 w 285"/>
              <a:gd name="T5" fmla="*/ 2147483646 h 5701"/>
              <a:gd name="T6" fmla="*/ 2147483646 w 285"/>
              <a:gd name="T7" fmla="*/ 2147483646 h 5701"/>
              <a:gd name="T8" fmla="*/ 2147483646 w 285"/>
              <a:gd name="T9" fmla="*/ 2147483646 h 5701"/>
              <a:gd name="T10" fmla="*/ 2147483646 w 285"/>
              <a:gd name="T11" fmla="*/ 2147483646 h 5701"/>
              <a:gd name="T12" fmla="*/ 0 w 285"/>
              <a:gd name="T13" fmla="*/ 2147483646 h 5701"/>
              <a:gd name="T14" fmla="*/ 0 w 285"/>
              <a:gd name="T15" fmla="*/ 2147483646 h 5701"/>
              <a:gd name="T16" fmla="*/ 2147483646 w 285"/>
              <a:gd name="T17" fmla="*/ 0 h 57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5" h="5701">
                <a:moveTo>
                  <a:pt x="142" y="0"/>
                </a:moveTo>
                <a:lnTo>
                  <a:pt x="142" y="0"/>
                </a:lnTo>
                <a:cubicBezTo>
                  <a:pt x="220" y="0"/>
                  <a:pt x="285" y="64"/>
                  <a:pt x="285" y="143"/>
                </a:cubicBezTo>
                <a:lnTo>
                  <a:pt x="285" y="5558"/>
                </a:lnTo>
                <a:cubicBezTo>
                  <a:pt x="285" y="5637"/>
                  <a:pt x="220" y="5701"/>
                  <a:pt x="142" y="5701"/>
                </a:cubicBezTo>
                <a:cubicBezTo>
                  <a:pt x="64" y="5701"/>
                  <a:pt x="0" y="5637"/>
                  <a:pt x="0" y="5558"/>
                </a:cubicBezTo>
                <a:lnTo>
                  <a:pt x="0" y="143"/>
                </a:lnTo>
                <a:cubicBezTo>
                  <a:pt x="0" y="64"/>
                  <a:pt x="64" y="0"/>
                  <a:pt x="14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9706" name="Freeform 11">
            <a:extLst>
              <a:ext uri="{FF2B5EF4-FFF2-40B4-BE49-F238E27FC236}">
                <a16:creationId xmlns:a16="http://schemas.microsoft.com/office/drawing/2014/main" id="{D212EF72-6552-4D00-956E-A6C79393F27D}"/>
              </a:ext>
            </a:extLst>
          </p:cNvPr>
          <p:cNvSpPr>
            <a:spLocks/>
          </p:cNvSpPr>
          <p:nvPr/>
        </p:nvSpPr>
        <p:spPr bwMode="auto">
          <a:xfrm>
            <a:off x="7356777" y="1342253"/>
            <a:ext cx="239619" cy="4771748"/>
          </a:xfrm>
          <a:custGeom>
            <a:avLst/>
            <a:gdLst>
              <a:gd name="T0" fmla="*/ 2147483646 w 285"/>
              <a:gd name="T1" fmla="*/ 0 h 5701"/>
              <a:gd name="T2" fmla="*/ 2147483646 w 285"/>
              <a:gd name="T3" fmla="*/ 0 h 5701"/>
              <a:gd name="T4" fmla="*/ 2147483646 w 285"/>
              <a:gd name="T5" fmla="*/ 2147483646 h 5701"/>
              <a:gd name="T6" fmla="*/ 2147483646 w 285"/>
              <a:gd name="T7" fmla="*/ 2147483646 h 5701"/>
              <a:gd name="T8" fmla="*/ 2147483646 w 285"/>
              <a:gd name="T9" fmla="*/ 2147483646 h 5701"/>
              <a:gd name="T10" fmla="*/ 2147483646 w 285"/>
              <a:gd name="T11" fmla="*/ 2147483646 h 5701"/>
              <a:gd name="T12" fmla="*/ 0 w 285"/>
              <a:gd name="T13" fmla="*/ 2147483646 h 5701"/>
              <a:gd name="T14" fmla="*/ 0 w 285"/>
              <a:gd name="T15" fmla="*/ 2147483646 h 5701"/>
              <a:gd name="T16" fmla="*/ 2147483646 w 285"/>
              <a:gd name="T17" fmla="*/ 0 h 57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5" h="5701">
                <a:moveTo>
                  <a:pt x="142" y="0"/>
                </a:moveTo>
                <a:lnTo>
                  <a:pt x="142" y="0"/>
                </a:lnTo>
                <a:cubicBezTo>
                  <a:pt x="221" y="0"/>
                  <a:pt x="285" y="64"/>
                  <a:pt x="285" y="143"/>
                </a:cubicBezTo>
                <a:lnTo>
                  <a:pt x="285" y="5558"/>
                </a:lnTo>
                <a:cubicBezTo>
                  <a:pt x="285" y="5637"/>
                  <a:pt x="221" y="5701"/>
                  <a:pt x="142" y="5701"/>
                </a:cubicBezTo>
                <a:cubicBezTo>
                  <a:pt x="64" y="5701"/>
                  <a:pt x="0" y="5637"/>
                  <a:pt x="0" y="5558"/>
                </a:cubicBezTo>
                <a:lnTo>
                  <a:pt x="0" y="143"/>
                </a:lnTo>
                <a:cubicBezTo>
                  <a:pt x="0" y="64"/>
                  <a:pt x="64" y="0"/>
                  <a:pt x="14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29707" name="Oval 12">
            <a:extLst>
              <a:ext uri="{FF2B5EF4-FFF2-40B4-BE49-F238E27FC236}">
                <a16:creationId xmlns:a16="http://schemas.microsoft.com/office/drawing/2014/main" id="{19C00552-B166-4D6F-8EE3-D8C4CD056C8D}"/>
              </a:ext>
            </a:extLst>
          </p:cNvPr>
          <p:cNvSpPr>
            <a:spLocks noChangeArrowheads="1"/>
          </p:cNvSpPr>
          <p:nvPr/>
        </p:nvSpPr>
        <p:spPr bwMode="auto">
          <a:xfrm>
            <a:off x="1209203" y="1951615"/>
            <a:ext cx="580798" cy="579211"/>
          </a:xfrm>
          <a:prstGeom prst="ellipse">
            <a:avLst/>
          </a:prstGeom>
          <a:solidFill>
            <a:schemeClr val="bg1"/>
          </a:solidFill>
          <a:ln w="28575">
            <a:solidFill>
              <a:srgbClr val="FFFFFF"/>
            </a:solidFill>
            <a:round/>
            <a:headEnd/>
            <a:tailEnd/>
          </a:ln>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9708" name="TextBox 11">
            <a:extLst>
              <a:ext uri="{FF2B5EF4-FFF2-40B4-BE49-F238E27FC236}">
                <a16:creationId xmlns:a16="http://schemas.microsoft.com/office/drawing/2014/main" id="{16CE4EE2-C992-47B7-B010-08102062977A}"/>
              </a:ext>
            </a:extLst>
          </p:cNvPr>
          <p:cNvSpPr txBox="1">
            <a:spLocks noChangeArrowheads="1"/>
          </p:cNvSpPr>
          <p:nvPr/>
        </p:nvSpPr>
        <p:spPr bwMode="auto">
          <a:xfrm>
            <a:off x="1202856" y="2056349"/>
            <a:ext cx="645861" cy="3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en-US" altLang="zh-CN" sz="1799">
                <a:solidFill>
                  <a:srgbClr val="FFFFFF"/>
                </a:solidFill>
                <a:ea typeface="宋体" panose="02010600030101010101" pitchFamily="2" charset="-122"/>
              </a:rPr>
              <a:t>83%</a:t>
            </a:r>
            <a:endParaRPr lang="zh-CN" altLang="en-US" sz="1799">
              <a:solidFill>
                <a:srgbClr val="FFFFFF"/>
              </a:solidFill>
              <a:ea typeface="宋体" panose="02010600030101010101" pitchFamily="2" charset="-122"/>
            </a:endParaRPr>
          </a:p>
        </p:txBody>
      </p:sp>
      <p:sp>
        <p:nvSpPr>
          <p:cNvPr id="29709" name="Oval 12">
            <a:extLst>
              <a:ext uri="{FF2B5EF4-FFF2-40B4-BE49-F238E27FC236}">
                <a16:creationId xmlns:a16="http://schemas.microsoft.com/office/drawing/2014/main" id="{6CD3AAE3-C5E8-4760-AAFB-77BFB3F734AC}"/>
              </a:ext>
            </a:extLst>
          </p:cNvPr>
          <p:cNvSpPr>
            <a:spLocks noChangeArrowheads="1"/>
          </p:cNvSpPr>
          <p:nvPr/>
        </p:nvSpPr>
        <p:spPr bwMode="auto">
          <a:xfrm>
            <a:off x="2396190" y="3260791"/>
            <a:ext cx="580798" cy="579212"/>
          </a:xfrm>
          <a:prstGeom prst="ellipse">
            <a:avLst/>
          </a:prstGeom>
          <a:solidFill>
            <a:schemeClr val="bg1"/>
          </a:solidFill>
          <a:ln w="28575">
            <a:solidFill>
              <a:srgbClr val="FFFFFF"/>
            </a:solidFill>
            <a:round/>
            <a:headEnd/>
            <a:tailEnd/>
          </a:ln>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9710" name="TextBox 13">
            <a:extLst>
              <a:ext uri="{FF2B5EF4-FFF2-40B4-BE49-F238E27FC236}">
                <a16:creationId xmlns:a16="http://schemas.microsoft.com/office/drawing/2014/main" id="{1C59E97E-E588-44B9-B3C2-7E5A35131A73}"/>
              </a:ext>
            </a:extLst>
          </p:cNvPr>
          <p:cNvSpPr txBox="1">
            <a:spLocks noChangeArrowheads="1"/>
          </p:cNvSpPr>
          <p:nvPr/>
        </p:nvSpPr>
        <p:spPr bwMode="auto">
          <a:xfrm>
            <a:off x="2389842" y="3365525"/>
            <a:ext cx="645861" cy="36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en-US" altLang="zh-CN" sz="1799">
                <a:solidFill>
                  <a:srgbClr val="FFFFFF"/>
                </a:solidFill>
                <a:ea typeface="宋体" panose="02010600030101010101" pitchFamily="2" charset="-122"/>
              </a:rPr>
              <a:t>65%</a:t>
            </a:r>
            <a:endParaRPr lang="zh-CN" altLang="en-US" sz="1799">
              <a:solidFill>
                <a:srgbClr val="FFFFFF"/>
              </a:solidFill>
              <a:ea typeface="宋体" panose="02010600030101010101" pitchFamily="2" charset="-122"/>
            </a:endParaRPr>
          </a:p>
        </p:txBody>
      </p:sp>
      <p:sp>
        <p:nvSpPr>
          <p:cNvPr id="29711" name="Oval 12">
            <a:extLst>
              <a:ext uri="{FF2B5EF4-FFF2-40B4-BE49-F238E27FC236}">
                <a16:creationId xmlns:a16="http://schemas.microsoft.com/office/drawing/2014/main" id="{50AB44CA-AFAE-489C-A17E-092E2C175BDC}"/>
              </a:ext>
            </a:extLst>
          </p:cNvPr>
          <p:cNvSpPr>
            <a:spLocks noChangeArrowheads="1"/>
          </p:cNvSpPr>
          <p:nvPr/>
        </p:nvSpPr>
        <p:spPr bwMode="auto">
          <a:xfrm>
            <a:off x="3583176" y="3930454"/>
            <a:ext cx="580798" cy="579212"/>
          </a:xfrm>
          <a:prstGeom prst="ellipse">
            <a:avLst/>
          </a:prstGeom>
          <a:solidFill>
            <a:schemeClr val="bg1"/>
          </a:solidFill>
          <a:ln w="28575">
            <a:solidFill>
              <a:srgbClr val="FFFFFF"/>
            </a:solidFill>
            <a:round/>
            <a:headEnd/>
            <a:tailEnd/>
          </a:ln>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9712" name="TextBox 15">
            <a:extLst>
              <a:ext uri="{FF2B5EF4-FFF2-40B4-BE49-F238E27FC236}">
                <a16:creationId xmlns:a16="http://schemas.microsoft.com/office/drawing/2014/main" id="{4F50D723-D9C4-4C83-B866-810A6ACE0B3F}"/>
              </a:ext>
            </a:extLst>
          </p:cNvPr>
          <p:cNvSpPr txBox="1">
            <a:spLocks noChangeArrowheads="1"/>
          </p:cNvSpPr>
          <p:nvPr/>
        </p:nvSpPr>
        <p:spPr bwMode="auto">
          <a:xfrm>
            <a:off x="3576828" y="4035188"/>
            <a:ext cx="645861" cy="36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en-US" altLang="zh-CN" sz="1799">
                <a:solidFill>
                  <a:srgbClr val="FFFFFF"/>
                </a:solidFill>
                <a:ea typeface="宋体" panose="02010600030101010101" pitchFamily="2" charset="-122"/>
              </a:rPr>
              <a:t>43%</a:t>
            </a:r>
            <a:endParaRPr lang="zh-CN" altLang="en-US" sz="1799">
              <a:solidFill>
                <a:srgbClr val="FFFFFF"/>
              </a:solidFill>
              <a:ea typeface="宋体" panose="02010600030101010101" pitchFamily="2" charset="-122"/>
            </a:endParaRPr>
          </a:p>
        </p:txBody>
      </p:sp>
      <p:sp>
        <p:nvSpPr>
          <p:cNvPr id="29713" name="Oval 12">
            <a:extLst>
              <a:ext uri="{FF2B5EF4-FFF2-40B4-BE49-F238E27FC236}">
                <a16:creationId xmlns:a16="http://schemas.microsoft.com/office/drawing/2014/main" id="{43E14960-FF0A-474C-B359-13981A8A6BEB}"/>
              </a:ext>
            </a:extLst>
          </p:cNvPr>
          <p:cNvSpPr>
            <a:spLocks noChangeArrowheads="1"/>
          </p:cNvSpPr>
          <p:nvPr/>
        </p:nvSpPr>
        <p:spPr bwMode="auto">
          <a:xfrm>
            <a:off x="4782858" y="2470524"/>
            <a:ext cx="580798" cy="579212"/>
          </a:xfrm>
          <a:prstGeom prst="ellipse">
            <a:avLst/>
          </a:prstGeom>
          <a:solidFill>
            <a:schemeClr val="bg1"/>
          </a:solidFill>
          <a:ln w="28575">
            <a:solidFill>
              <a:srgbClr val="FFFFFF"/>
            </a:solidFill>
            <a:round/>
            <a:headEnd/>
            <a:tailEnd/>
          </a:ln>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9714" name="TextBox 17">
            <a:extLst>
              <a:ext uri="{FF2B5EF4-FFF2-40B4-BE49-F238E27FC236}">
                <a16:creationId xmlns:a16="http://schemas.microsoft.com/office/drawing/2014/main" id="{85D405CF-5BFD-4C83-AF1E-A5182ADF0C52}"/>
              </a:ext>
            </a:extLst>
          </p:cNvPr>
          <p:cNvSpPr txBox="1">
            <a:spLocks noChangeArrowheads="1"/>
          </p:cNvSpPr>
          <p:nvPr/>
        </p:nvSpPr>
        <p:spPr bwMode="auto">
          <a:xfrm>
            <a:off x="4778097" y="2575258"/>
            <a:ext cx="645860" cy="36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en-US" altLang="zh-CN" sz="1799">
                <a:solidFill>
                  <a:srgbClr val="FFFFFF"/>
                </a:solidFill>
                <a:ea typeface="宋体" panose="02010600030101010101" pitchFamily="2" charset="-122"/>
              </a:rPr>
              <a:t>75%</a:t>
            </a:r>
            <a:endParaRPr lang="zh-CN" altLang="en-US" sz="1799">
              <a:solidFill>
                <a:srgbClr val="FFFFFF"/>
              </a:solidFill>
              <a:ea typeface="宋体" panose="02010600030101010101" pitchFamily="2" charset="-122"/>
            </a:endParaRPr>
          </a:p>
        </p:txBody>
      </p:sp>
      <p:sp>
        <p:nvSpPr>
          <p:cNvPr id="29715" name="Oval 12">
            <a:extLst>
              <a:ext uri="{FF2B5EF4-FFF2-40B4-BE49-F238E27FC236}">
                <a16:creationId xmlns:a16="http://schemas.microsoft.com/office/drawing/2014/main" id="{674706F3-4745-4D59-859B-626CA9502F23}"/>
              </a:ext>
            </a:extLst>
          </p:cNvPr>
          <p:cNvSpPr>
            <a:spLocks noChangeArrowheads="1"/>
          </p:cNvSpPr>
          <p:nvPr/>
        </p:nvSpPr>
        <p:spPr bwMode="auto">
          <a:xfrm>
            <a:off x="5998408" y="3820960"/>
            <a:ext cx="580798" cy="579211"/>
          </a:xfrm>
          <a:prstGeom prst="ellipse">
            <a:avLst/>
          </a:prstGeom>
          <a:solidFill>
            <a:schemeClr val="bg1"/>
          </a:solidFill>
          <a:ln w="28575">
            <a:solidFill>
              <a:srgbClr val="FFFFFF"/>
            </a:solidFill>
            <a:round/>
            <a:headEnd/>
            <a:tailEnd/>
          </a:ln>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9716" name="TextBox 19">
            <a:extLst>
              <a:ext uri="{FF2B5EF4-FFF2-40B4-BE49-F238E27FC236}">
                <a16:creationId xmlns:a16="http://schemas.microsoft.com/office/drawing/2014/main" id="{64CB0F83-F4C3-406D-AA30-70B832F188B2}"/>
              </a:ext>
            </a:extLst>
          </p:cNvPr>
          <p:cNvSpPr txBox="1">
            <a:spLocks noChangeArrowheads="1"/>
          </p:cNvSpPr>
          <p:nvPr/>
        </p:nvSpPr>
        <p:spPr bwMode="auto">
          <a:xfrm>
            <a:off x="5992060" y="3925694"/>
            <a:ext cx="645861" cy="3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en-US" altLang="zh-CN" sz="1799">
                <a:solidFill>
                  <a:srgbClr val="FFFFFF"/>
                </a:solidFill>
                <a:ea typeface="宋体" panose="02010600030101010101" pitchFamily="2" charset="-122"/>
              </a:rPr>
              <a:t>48%</a:t>
            </a:r>
            <a:endParaRPr lang="zh-CN" altLang="en-US" sz="1799">
              <a:solidFill>
                <a:srgbClr val="FFFFFF"/>
              </a:solidFill>
              <a:ea typeface="宋体" panose="02010600030101010101" pitchFamily="2" charset="-122"/>
            </a:endParaRPr>
          </a:p>
        </p:txBody>
      </p:sp>
      <p:sp>
        <p:nvSpPr>
          <p:cNvPr id="29717" name="Oval 12">
            <a:extLst>
              <a:ext uri="{FF2B5EF4-FFF2-40B4-BE49-F238E27FC236}">
                <a16:creationId xmlns:a16="http://schemas.microsoft.com/office/drawing/2014/main" id="{80263FB0-0D53-4129-9002-48E4CA1E3956}"/>
              </a:ext>
            </a:extLst>
          </p:cNvPr>
          <p:cNvSpPr>
            <a:spLocks noChangeArrowheads="1"/>
          </p:cNvSpPr>
          <p:nvPr/>
        </p:nvSpPr>
        <p:spPr bwMode="auto">
          <a:xfrm>
            <a:off x="7171113" y="2892634"/>
            <a:ext cx="580798" cy="579212"/>
          </a:xfrm>
          <a:prstGeom prst="ellipse">
            <a:avLst/>
          </a:prstGeom>
          <a:solidFill>
            <a:schemeClr val="bg1"/>
          </a:solidFill>
          <a:ln w="28575">
            <a:solidFill>
              <a:srgbClr val="FFFFFF"/>
            </a:solidFill>
            <a:round/>
            <a:headEnd/>
            <a:tailEnd/>
          </a:ln>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29718" name="TextBox 21">
            <a:extLst>
              <a:ext uri="{FF2B5EF4-FFF2-40B4-BE49-F238E27FC236}">
                <a16:creationId xmlns:a16="http://schemas.microsoft.com/office/drawing/2014/main" id="{315D0D1F-C9A1-400E-81E7-CDDA9147C426}"/>
              </a:ext>
            </a:extLst>
          </p:cNvPr>
          <p:cNvSpPr txBox="1">
            <a:spLocks noChangeArrowheads="1"/>
          </p:cNvSpPr>
          <p:nvPr/>
        </p:nvSpPr>
        <p:spPr bwMode="auto">
          <a:xfrm>
            <a:off x="7164764" y="2997368"/>
            <a:ext cx="645860" cy="36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en-US" altLang="zh-CN" sz="1799">
                <a:solidFill>
                  <a:srgbClr val="FFFFFF"/>
                </a:solidFill>
                <a:ea typeface="宋体" panose="02010600030101010101" pitchFamily="2" charset="-122"/>
              </a:rPr>
              <a:t>70%</a:t>
            </a:r>
            <a:endParaRPr lang="zh-CN" altLang="en-US" sz="1799">
              <a:solidFill>
                <a:srgbClr val="FFFFFF"/>
              </a:solidFill>
              <a:ea typeface="宋体" panose="02010600030101010101" pitchFamily="2" charset="-122"/>
            </a:endParaRPr>
          </a:p>
        </p:txBody>
      </p:sp>
      <p:sp>
        <p:nvSpPr>
          <p:cNvPr id="29719" name="TextBox 22">
            <a:extLst>
              <a:ext uri="{FF2B5EF4-FFF2-40B4-BE49-F238E27FC236}">
                <a16:creationId xmlns:a16="http://schemas.microsoft.com/office/drawing/2014/main" id="{4FC188FA-69DE-4A4E-B501-ACDCDB80FD2B}"/>
              </a:ext>
            </a:extLst>
          </p:cNvPr>
          <p:cNvSpPr txBox="1">
            <a:spLocks noChangeArrowheads="1"/>
          </p:cNvSpPr>
          <p:nvPr/>
        </p:nvSpPr>
        <p:spPr bwMode="auto">
          <a:xfrm>
            <a:off x="942608" y="6134631"/>
            <a:ext cx="923564" cy="3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文本一</a:t>
            </a:r>
          </a:p>
        </p:txBody>
      </p:sp>
      <p:sp>
        <p:nvSpPr>
          <p:cNvPr id="29720" name="TextBox 23">
            <a:extLst>
              <a:ext uri="{FF2B5EF4-FFF2-40B4-BE49-F238E27FC236}">
                <a16:creationId xmlns:a16="http://schemas.microsoft.com/office/drawing/2014/main" id="{CECEEC35-21DD-4083-9850-93B3BFE0F2C9}"/>
              </a:ext>
            </a:extLst>
          </p:cNvPr>
          <p:cNvSpPr txBox="1">
            <a:spLocks noChangeArrowheads="1"/>
          </p:cNvSpPr>
          <p:nvPr/>
        </p:nvSpPr>
        <p:spPr bwMode="auto">
          <a:xfrm>
            <a:off x="2197830" y="6134631"/>
            <a:ext cx="921977" cy="3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文本二</a:t>
            </a:r>
          </a:p>
        </p:txBody>
      </p:sp>
      <p:sp>
        <p:nvSpPr>
          <p:cNvPr id="29721" name="TextBox 24">
            <a:extLst>
              <a:ext uri="{FF2B5EF4-FFF2-40B4-BE49-F238E27FC236}">
                <a16:creationId xmlns:a16="http://schemas.microsoft.com/office/drawing/2014/main" id="{634AC212-D7E1-48EB-8723-6F9998AA9FFC}"/>
              </a:ext>
            </a:extLst>
          </p:cNvPr>
          <p:cNvSpPr txBox="1">
            <a:spLocks noChangeArrowheads="1"/>
          </p:cNvSpPr>
          <p:nvPr/>
        </p:nvSpPr>
        <p:spPr bwMode="auto">
          <a:xfrm>
            <a:off x="3411793" y="6134631"/>
            <a:ext cx="923564" cy="3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文本三</a:t>
            </a:r>
          </a:p>
        </p:txBody>
      </p:sp>
      <p:sp>
        <p:nvSpPr>
          <p:cNvPr id="29722" name="TextBox 25">
            <a:extLst>
              <a:ext uri="{FF2B5EF4-FFF2-40B4-BE49-F238E27FC236}">
                <a16:creationId xmlns:a16="http://schemas.microsoft.com/office/drawing/2014/main" id="{D2227F28-A78F-40CF-96DB-D824B246AE0E}"/>
              </a:ext>
            </a:extLst>
          </p:cNvPr>
          <p:cNvSpPr txBox="1">
            <a:spLocks noChangeArrowheads="1"/>
          </p:cNvSpPr>
          <p:nvPr/>
        </p:nvSpPr>
        <p:spPr bwMode="auto">
          <a:xfrm>
            <a:off x="4611475" y="6134631"/>
            <a:ext cx="923564" cy="3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文本四</a:t>
            </a:r>
          </a:p>
        </p:txBody>
      </p:sp>
      <p:sp>
        <p:nvSpPr>
          <p:cNvPr id="29723" name="TextBox 26">
            <a:extLst>
              <a:ext uri="{FF2B5EF4-FFF2-40B4-BE49-F238E27FC236}">
                <a16:creationId xmlns:a16="http://schemas.microsoft.com/office/drawing/2014/main" id="{AB77F702-2AE1-4989-BB50-FA891335DF38}"/>
              </a:ext>
            </a:extLst>
          </p:cNvPr>
          <p:cNvSpPr txBox="1">
            <a:spLocks noChangeArrowheads="1"/>
          </p:cNvSpPr>
          <p:nvPr/>
        </p:nvSpPr>
        <p:spPr bwMode="auto">
          <a:xfrm>
            <a:off x="5812743" y="6134631"/>
            <a:ext cx="923564" cy="3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文本五</a:t>
            </a:r>
          </a:p>
        </p:txBody>
      </p:sp>
      <p:sp>
        <p:nvSpPr>
          <p:cNvPr id="29724" name="TextBox 30">
            <a:extLst>
              <a:ext uri="{FF2B5EF4-FFF2-40B4-BE49-F238E27FC236}">
                <a16:creationId xmlns:a16="http://schemas.microsoft.com/office/drawing/2014/main" id="{5DC60C71-D974-42A5-B455-EBD879EED741}"/>
              </a:ext>
            </a:extLst>
          </p:cNvPr>
          <p:cNvSpPr txBox="1">
            <a:spLocks noChangeArrowheads="1"/>
          </p:cNvSpPr>
          <p:nvPr/>
        </p:nvSpPr>
        <p:spPr bwMode="auto">
          <a:xfrm>
            <a:off x="7026706" y="6134631"/>
            <a:ext cx="923564" cy="3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文本六</a:t>
            </a:r>
          </a:p>
        </p:txBody>
      </p:sp>
      <p:sp>
        <p:nvSpPr>
          <p:cNvPr id="29725" name="TextBox 31">
            <a:extLst>
              <a:ext uri="{FF2B5EF4-FFF2-40B4-BE49-F238E27FC236}">
                <a16:creationId xmlns:a16="http://schemas.microsoft.com/office/drawing/2014/main" id="{4F7BB9C2-5035-4A28-AF79-2D7D8AF41FB6}"/>
              </a:ext>
            </a:extLst>
          </p:cNvPr>
          <p:cNvSpPr txBox="1">
            <a:spLocks noChangeArrowheads="1"/>
          </p:cNvSpPr>
          <p:nvPr/>
        </p:nvSpPr>
        <p:spPr bwMode="auto">
          <a:xfrm>
            <a:off x="8543763" y="2618105"/>
            <a:ext cx="1759851" cy="431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2199" b="1">
                <a:solidFill>
                  <a:srgbClr val="4D4D4D"/>
                </a:solidFill>
                <a:latin typeface="微软雅黑" panose="020B0503020204020204" pitchFamily="34" charset="-122"/>
              </a:rPr>
              <a:t>添加标题</a:t>
            </a:r>
            <a:endParaRPr lang="en-US" altLang="zh-CN" sz="2199" b="1">
              <a:solidFill>
                <a:srgbClr val="4D4D4D"/>
              </a:solidFill>
              <a:latin typeface="微软雅黑" panose="020B0503020204020204" pitchFamily="34" charset="-122"/>
            </a:endParaRPr>
          </a:p>
        </p:txBody>
      </p:sp>
      <p:sp>
        <p:nvSpPr>
          <p:cNvPr id="29726" name="TextBox 32">
            <a:extLst>
              <a:ext uri="{FF2B5EF4-FFF2-40B4-BE49-F238E27FC236}">
                <a16:creationId xmlns:a16="http://schemas.microsoft.com/office/drawing/2014/main" id="{9281B30C-0042-4BEB-A77D-10D3EBE6674D}"/>
              </a:ext>
            </a:extLst>
          </p:cNvPr>
          <p:cNvSpPr txBox="1">
            <a:spLocks noChangeArrowheads="1"/>
          </p:cNvSpPr>
          <p:nvPr/>
        </p:nvSpPr>
        <p:spPr bwMode="auto">
          <a:xfrm>
            <a:off x="8558045" y="3168752"/>
            <a:ext cx="2888122" cy="2245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999">
                <a:solidFill>
                  <a:srgbClr val="4D4D4D"/>
                </a:solidFill>
                <a:latin typeface="微软雅黑" panose="020B0503020204020204" pitchFamily="34" charset="-122"/>
              </a:rPr>
              <a:t>这里可以添加主要内容这里可以添加主要内容这里可以添加主要内容这里可以添加主要内容添加主要内容这里可以添加主要内容</a:t>
            </a:r>
          </a:p>
          <a:p>
            <a:pPr defTabSz="914034" fontAlgn="base">
              <a:spcBef>
                <a:spcPct val="0"/>
              </a:spcBef>
              <a:spcAft>
                <a:spcPct val="0"/>
              </a:spcAft>
              <a:buNone/>
            </a:pPr>
            <a:endParaRPr lang="zh-CN" altLang="en-US" sz="1999">
              <a:solidFill>
                <a:srgbClr val="4D4D4D"/>
              </a:solidFill>
              <a:latin typeface="微软雅黑" panose="020B0503020204020204" pitchFamily="34" charset="-122"/>
            </a:endParaRPr>
          </a:p>
        </p:txBody>
      </p:sp>
    </p:spTree>
    <p:extLst>
      <p:ext uri="{BB962C8B-B14F-4D97-AF65-F5344CB8AC3E}">
        <p14:creationId xmlns:p14="http://schemas.microsoft.com/office/powerpoint/2010/main" val="1649226917"/>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29699"/>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29699"/>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29700"/>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29700"/>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9698"/>
                                        </p:tgtEl>
                                        <p:attrNameLst>
                                          <p:attrName>style.visibility</p:attrName>
                                        </p:attrNameLst>
                                      </p:cBhvr>
                                      <p:to>
                                        <p:strVal val="visible"/>
                                      </p:to>
                                    </p:set>
                                    <p:animEffect transition="in" filter="barn(outVertical)">
                                      <p:cBhvr>
                                        <p:cTn id="15" dur="500"/>
                                        <p:tgtEl>
                                          <p:spTgt spid="29698"/>
                                        </p:tgtEl>
                                      </p:cBhvr>
                                    </p:animEffect>
                                  </p:childTnLst>
                                </p:cTn>
                              </p:par>
                            </p:childTnLst>
                          </p:cTn>
                        </p:par>
                        <p:par>
                          <p:cTn id="16" fill="hold" nodeType="afterGroup">
                            <p:stCondLst>
                              <p:cond delay="500"/>
                            </p:stCondLst>
                            <p:childTnLst>
                              <p:par>
                                <p:cTn id="17" presetID="2" presetClass="entr" presetSubtype="9" fill="hold" grpId="0" nodeType="afterEffect">
                                  <p:stCondLst>
                                    <p:cond delay="0"/>
                                  </p:stCondLst>
                                  <p:childTnLst>
                                    <p:set>
                                      <p:cBhvr>
                                        <p:cTn id="18" dur="1" fill="hold">
                                          <p:stCondLst>
                                            <p:cond delay="0"/>
                                          </p:stCondLst>
                                        </p:cTn>
                                        <p:tgtEl>
                                          <p:spTgt spid="29719"/>
                                        </p:tgtEl>
                                        <p:attrNameLst>
                                          <p:attrName>style.visibility</p:attrName>
                                        </p:attrNameLst>
                                      </p:cBhvr>
                                      <p:to>
                                        <p:strVal val="visible"/>
                                      </p:to>
                                    </p:set>
                                    <p:anim calcmode="lin" valueType="num">
                                      <p:cBhvr additive="base">
                                        <p:cTn id="19" dur="500" fill="hold"/>
                                        <p:tgtEl>
                                          <p:spTgt spid="29719"/>
                                        </p:tgtEl>
                                        <p:attrNameLst>
                                          <p:attrName>ppt_x</p:attrName>
                                        </p:attrNameLst>
                                      </p:cBhvr>
                                      <p:tavLst>
                                        <p:tav tm="0">
                                          <p:val>
                                            <p:strVal val="0-#ppt_w/2"/>
                                          </p:val>
                                        </p:tav>
                                        <p:tav tm="100000">
                                          <p:val>
                                            <p:strVal val="#ppt_x"/>
                                          </p:val>
                                        </p:tav>
                                      </p:tavLst>
                                    </p:anim>
                                    <p:anim calcmode="lin" valueType="num">
                                      <p:cBhvr additive="base">
                                        <p:cTn id="20" dur="500" fill="hold"/>
                                        <p:tgtEl>
                                          <p:spTgt spid="29719"/>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100"/>
                                  </p:stCondLst>
                                  <p:childTnLst>
                                    <p:set>
                                      <p:cBhvr>
                                        <p:cTn id="22" dur="1" fill="hold">
                                          <p:stCondLst>
                                            <p:cond delay="0"/>
                                          </p:stCondLst>
                                        </p:cTn>
                                        <p:tgtEl>
                                          <p:spTgt spid="29720"/>
                                        </p:tgtEl>
                                        <p:attrNameLst>
                                          <p:attrName>style.visibility</p:attrName>
                                        </p:attrNameLst>
                                      </p:cBhvr>
                                      <p:to>
                                        <p:strVal val="visible"/>
                                      </p:to>
                                    </p:set>
                                    <p:anim calcmode="lin" valueType="num">
                                      <p:cBhvr additive="base">
                                        <p:cTn id="23" dur="500" fill="hold"/>
                                        <p:tgtEl>
                                          <p:spTgt spid="29720"/>
                                        </p:tgtEl>
                                        <p:attrNameLst>
                                          <p:attrName>ppt_x</p:attrName>
                                        </p:attrNameLst>
                                      </p:cBhvr>
                                      <p:tavLst>
                                        <p:tav tm="0">
                                          <p:val>
                                            <p:strVal val="0-#ppt_w/2"/>
                                          </p:val>
                                        </p:tav>
                                        <p:tav tm="100000">
                                          <p:val>
                                            <p:strVal val="#ppt_x"/>
                                          </p:val>
                                        </p:tav>
                                      </p:tavLst>
                                    </p:anim>
                                    <p:anim calcmode="lin" valueType="num">
                                      <p:cBhvr additive="base">
                                        <p:cTn id="24" dur="500" fill="hold"/>
                                        <p:tgtEl>
                                          <p:spTgt spid="29720"/>
                                        </p:tgtEl>
                                        <p:attrNameLst>
                                          <p:attrName>ppt_y</p:attrName>
                                        </p:attrNameLst>
                                      </p:cBhvr>
                                      <p:tavLst>
                                        <p:tav tm="0">
                                          <p:val>
                                            <p:strVal val="0-#ppt_h/2"/>
                                          </p:val>
                                        </p:tav>
                                        <p:tav tm="100000">
                                          <p:val>
                                            <p:strVal val="#ppt_y"/>
                                          </p:val>
                                        </p:tav>
                                      </p:tavLst>
                                    </p:anim>
                                  </p:childTnLst>
                                </p:cTn>
                              </p:par>
                              <p:par>
                                <p:cTn id="25" presetID="2" presetClass="entr" presetSubtype="9" fill="hold" grpId="0" nodeType="withEffect">
                                  <p:stCondLst>
                                    <p:cond delay="200"/>
                                  </p:stCondLst>
                                  <p:childTnLst>
                                    <p:set>
                                      <p:cBhvr>
                                        <p:cTn id="26" dur="1" fill="hold">
                                          <p:stCondLst>
                                            <p:cond delay="0"/>
                                          </p:stCondLst>
                                        </p:cTn>
                                        <p:tgtEl>
                                          <p:spTgt spid="29721"/>
                                        </p:tgtEl>
                                        <p:attrNameLst>
                                          <p:attrName>style.visibility</p:attrName>
                                        </p:attrNameLst>
                                      </p:cBhvr>
                                      <p:to>
                                        <p:strVal val="visible"/>
                                      </p:to>
                                    </p:set>
                                    <p:anim calcmode="lin" valueType="num">
                                      <p:cBhvr additive="base">
                                        <p:cTn id="27" dur="500" fill="hold"/>
                                        <p:tgtEl>
                                          <p:spTgt spid="29721"/>
                                        </p:tgtEl>
                                        <p:attrNameLst>
                                          <p:attrName>ppt_x</p:attrName>
                                        </p:attrNameLst>
                                      </p:cBhvr>
                                      <p:tavLst>
                                        <p:tav tm="0">
                                          <p:val>
                                            <p:strVal val="0-#ppt_w/2"/>
                                          </p:val>
                                        </p:tav>
                                        <p:tav tm="100000">
                                          <p:val>
                                            <p:strVal val="#ppt_x"/>
                                          </p:val>
                                        </p:tav>
                                      </p:tavLst>
                                    </p:anim>
                                    <p:anim calcmode="lin" valueType="num">
                                      <p:cBhvr additive="base">
                                        <p:cTn id="28" dur="500" fill="hold"/>
                                        <p:tgtEl>
                                          <p:spTgt spid="29721"/>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stCondLst>
                                    <p:cond delay="300"/>
                                  </p:stCondLst>
                                  <p:childTnLst>
                                    <p:set>
                                      <p:cBhvr>
                                        <p:cTn id="30" dur="1" fill="hold">
                                          <p:stCondLst>
                                            <p:cond delay="0"/>
                                          </p:stCondLst>
                                        </p:cTn>
                                        <p:tgtEl>
                                          <p:spTgt spid="29722"/>
                                        </p:tgtEl>
                                        <p:attrNameLst>
                                          <p:attrName>style.visibility</p:attrName>
                                        </p:attrNameLst>
                                      </p:cBhvr>
                                      <p:to>
                                        <p:strVal val="visible"/>
                                      </p:to>
                                    </p:set>
                                    <p:anim calcmode="lin" valueType="num">
                                      <p:cBhvr additive="base">
                                        <p:cTn id="31" dur="500" fill="hold"/>
                                        <p:tgtEl>
                                          <p:spTgt spid="29722"/>
                                        </p:tgtEl>
                                        <p:attrNameLst>
                                          <p:attrName>ppt_x</p:attrName>
                                        </p:attrNameLst>
                                      </p:cBhvr>
                                      <p:tavLst>
                                        <p:tav tm="0">
                                          <p:val>
                                            <p:strVal val="0-#ppt_w/2"/>
                                          </p:val>
                                        </p:tav>
                                        <p:tav tm="100000">
                                          <p:val>
                                            <p:strVal val="#ppt_x"/>
                                          </p:val>
                                        </p:tav>
                                      </p:tavLst>
                                    </p:anim>
                                    <p:anim calcmode="lin" valueType="num">
                                      <p:cBhvr additive="base">
                                        <p:cTn id="32" dur="500" fill="hold"/>
                                        <p:tgtEl>
                                          <p:spTgt spid="29722"/>
                                        </p:tgtEl>
                                        <p:attrNameLst>
                                          <p:attrName>ppt_y</p:attrName>
                                        </p:attrNameLst>
                                      </p:cBhvr>
                                      <p:tavLst>
                                        <p:tav tm="0">
                                          <p:val>
                                            <p:strVal val="0-#ppt_h/2"/>
                                          </p:val>
                                        </p:tav>
                                        <p:tav tm="100000">
                                          <p:val>
                                            <p:strVal val="#ppt_y"/>
                                          </p:val>
                                        </p:tav>
                                      </p:tavLst>
                                    </p:anim>
                                  </p:childTnLst>
                                </p:cTn>
                              </p:par>
                              <p:par>
                                <p:cTn id="33" presetID="2" presetClass="entr" presetSubtype="9" fill="hold" grpId="0" nodeType="withEffect">
                                  <p:stCondLst>
                                    <p:cond delay="400"/>
                                  </p:stCondLst>
                                  <p:childTnLst>
                                    <p:set>
                                      <p:cBhvr>
                                        <p:cTn id="34" dur="1" fill="hold">
                                          <p:stCondLst>
                                            <p:cond delay="0"/>
                                          </p:stCondLst>
                                        </p:cTn>
                                        <p:tgtEl>
                                          <p:spTgt spid="29723"/>
                                        </p:tgtEl>
                                        <p:attrNameLst>
                                          <p:attrName>style.visibility</p:attrName>
                                        </p:attrNameLst>
                                      </p:cBhvr>
                                      <p:to>
                                        <p:strVal val="visible"/>
                                      </p:to>
                                    </p:set>
                                    <p:anim calcmode="lin" valueType="num">
                                      <p:cBhvr additive="base">
                                        <p:cTn id="35" dur="500" fill="hold"/>
                                        <p:tgtEl>
                                          <p:spTgt spid="29723"/>
                                        </p:tgtEl>
                                        <p:attrNameLst>
                                          <p:attrName>ppt_x</p:attrName>
                                        </p:attrNameLst>
                                      </p:cBhvr>
                                      <p:tavLst>
                                        <p:tav tm="0">
                                          <p:val>
                                            <p:strVal val="0-#ppt_w/2"/>
                                          </p:val>
                                        </p:tav>
                                        <p:tav tm="100000">
                                          <p:val>
                                            <p:strVal val="#ppt_x"/>
                                          </p:val>
                                        </p:tav>
                                      </p:tavLst>
                                    </p:anim>
                                    <p:anim calcmode="lin" valueType="num">
                                      <p:cBhvr additive="base">
                                        <p:cTn id="36" dur="500" fill="hold"/>
                                        <p:tgtEl>
                                          <p:spTgt spid="29723"/>
                                        </p:tgtEl>
                                        <p:attrNameLst>
                                          <p:attrName>ppt_y</p:attrName>
                                        </p:attrNameLst>
                                      </p:cBhvr>
                                      <p:tavLst>
                                        <p:tav tm="0">
                                          <p:val>
                                            <p:strVal val="0-#ppt_h/2"/>
                                          </p:val>
                                        </p:tav>
                                        <p:tav tm="100000">
                                          <p:val>
                                            <p:strVal val="#ppt_y"/>
                                          </p:val>
                                        </p:tav>
                                      </p:tavLst>
                                    </p:anim>
                                  </p:childTnLst>
                                </p:cTn>
                              </p:par>
                              <p:par>
                                <p:cTn id="37" presetID="2" presetClass="entr" presetSubtype="9" fill="hold" grpId="0" nodeType="withEffect">
                                  <p:stCondLst>
                                    <p:cond delay="500"/>
                                  </p:stCondLst>
                                  <p:childTnLst>
                                    <p:set>
                                      <p:cBhvr>
                                        <p:cTn id="38" dur="1" fill="hold">
                                          <p:stCondLst>
                                            <p:cond delay="0"/>
                                          </p:stCondLst>
                                        </p:cTn>
                                        <p:tgtEl>
                                          <p:spTgt spid="29724"/>
                                        </p:tgtEl>
                                        <p:attrNameLst>
                                          <p:attrName>style.visibility</p:attrName>
                                        </p:attrNameLst>
                                      </p:cBhvr>
                                      <p:to>
                                        <p:strVal val="visible"/>
                                      </p:to>
                                    </p:set>
                                    <p:anim calcmode="lin" valueType="num">
                                      <p:cBhvr additive="base">
                                        <p:cTn id="39" dur="500" fill="hold"/>
                                        <p:tgtEl>
                                          <p:spTgt spid="29724"/>
                                        </p:tgtEl>
                                        <p:attrNameLst>
                                          <p:attrName>ppt_x</p:attrName>
                                        </p:attrNameLst>
                                      </p:cBhvr>
                                      <p:tavLst>
                                        <p:tav tm="0">
                                          <p:val>
                                            <p:strVal val="0-#ppt_w/2"/>
                                          </p:val>
                                        </p:tav>
                                        <p:tav tm="100000">
                                          <p:val>
                                            <p:strVal val="#ppt_x"/>
                                          </p:val>
                                        </p:tav>
                                      </p:tavLst>
                                    </p:anim>
                                    <p:anim calcmode="lin" valueType="num">
                                      <p:cBhvr additive="base">
                                        <p:cTn id="40" dur="500" fill="hold"/>
                                        <p:tgtEl>
                                          <p:spTgt spid="29724"/>
                                        </p:tgtEl>
                                        <p:attrNameLst>
                                          <p:attrName>ppt_y</p:attrName>
                                        </p:attrNameLst>
                                      </p:cBhvr>
                                      <p:tavLst>
                                        <p:tav tm="0">
                                          <p:val>
                                            <p:strVal val="0-#ppt_h/2"/>
                                          </p:val>
                                        </p:tav>
                                        <p:tav tm="100000">
                                          <p:val>
                                            <p:strVal val="#ppt_y"/>
                                          </p:val>
                                        </p:tav>
                                      </p:tavLst>
                                    </p:anim>
                                  </p:childTnLst>
                                </p:cTn>
                              </p:par>
                            </p:childTnLst>
                          </p:cTn>
                        </p:par>
                        <p:par>
                          <p:cTn id="41" fill="hold" nodeType="afterGroup">
                            <p:stCondLst>
                              <p:cond delay="1500"/>
                            </p:stCondLst>
                            <p:childTnLst>
                              <p:par>
                                <p:cTn id="42" presetID="22" presetClass="entr" presetSubtype="4" fill="hold" nodeType="afterEffect">
                                  <p:stCondLst>
                                    <p:cond delay="0"/>
                                  </p:stCondLst>
                                  <p:childTnLst>
                                    <p:set>
                                      <p:cBhvr>
                                        <p:cTn id="43" dur="1" fill="hold">
                                          <p:stCondLst>
                                            <p:cond delay="0"/>
                                          </p:stCondLst>
                                        </p:cTn>
                                        <p:tgtEl>
                                          <p:spTgt spid="29701"/>
                                        </p:tgtEl>
                                        <p:attrNameLst>
                                          <p:attrName>style.visibility</p:attrName>
                                        </p:attrNameLst>
                                      </p:cBhvr>
                                      <p:to>
                                        <p:strVal val="visible"/>
                                      </p:to>
                                    </p:set>
                                    <p:animEffect transition="in" filter="wipe(down)">
                                      <p:cBhvr>
                                        <p:cTn id="44" dur="500"/>
                                        <p:tgtEl>
                                          <p:spTgt spid="29701"/>
                                        </p:tgtEl>
                                      </p:cBhvr>
                                    </p:animEffect>
                                  </p:childTnLst>
                                </p:cTn>
                              </p:par>
                              <p:par>
                                <p:cTn id="45" presetID="22" presetClass="entr" presetSubtype="4" fill="hold" nodeType="withEffect">
                                  <p:stCondLst>
                                    <p:cond delay="100"/>
                                  </p:stCondLst>
                                  <p:childTnLst>
                                    <p:set>
                                      <p:cBhvr>
                                        <p:cTn id="46" dur="1" fill="hold">
                                          <p:stCondLst>
                                            <p:cond delay="0"/>
                                          </p:stCondLst>
                                        </p:cTn>
                                        <p:tgtEl>
                                          <p:spTgt spid="29702"/>
                                        </p:tgtEl>
                                        <p:attrNameLst>
                                          <p:attrName>style.visibility</p:attrName>
                                        </p:attrNameLst>
                                      </p:cBhvr>
                                      <p:to>
                                        <p:strVal val="visible"/>
                                      </p:to>
                                    </p:set>
                                    <p:animEffect transition="in" filter="wipe(down)">
                                      <p:cBhvr>
                                        <p:cTn id="47" dur="500"/>
                                        <p:tgtEl>
                                          <p:spTgt spid="29702"/>
                                        </p:tgtEl>
                                      </p:cBhvr>
                                    </p:animEffect>
                                  </p:childTnLst>
                                </p:cTn>
                              </p:par>
                              <p:par>
                                <p:cTn id="48" presetID="22" presetClass="entr" presetSubtype="4" fill="hold" nodeType="withEffect">
                                  <p:stCondLst>
                                    <p:cond delay="200"/>
                                  </p:stCondLst>
                                  <p:childTnLst>
                                    <p:set>
                                      <p:cBhvr>
                                        <p:cTn id="49" dur="1" fill="hold">
                                          <p:stCondLst>
                                            <p:cond delay="0"/>
                                          </p:stCondLst>
                                        </p:cTn>
                                        <p:tgtEl>
                                          <p:spTgt spid="29703"/>
                                        </p:tgtEl>
                                        <p:attrNameLst>
                                          <p:attrName>style.visibility</p:attrName>
                                        </p:attrNameLst>
                                      </p:cBhvr>
                                      <p:to>
                                        <p:strVal val="visible"/>
                                      </p:to>
                                    </p:set>
                                    <p:animEffect transition="in" filter="wipe(down)">
                                      <p:cBhvr>
                                        <p:cTn id="50" dur="500"/>
                                        <p:tgtEl>
                                          <p:spTgt spid="29703"/>
                                        </p:tgtEl>
                                      </p:cBhvr>
                                    </p:animEffect>
                                  </p:childTnLst>
                                </p:cTn>
                              </p:par>
                              <p:par>
                                <p:cTn id="51" presetID="22" presetClass="entr" presetSubtype="4" fill="hold" nodeType="withEffect">
                                  <p:stCondLst>
                                    <p:cond delay="300"/>
                                  </p:stCondLst>
                                  <p:childTnLst>
                                    <p:set>
                                      <p:cBhvr>
                                        <p:cTn id="52" dur="1" fill="hold">
                                          <p:stCondLst>
                                            <p:cond delay="0"/>
                                          </p:stCondLst>
                                        </p:cTn>
                                        <p:tgtEl>
                                          <p:spTgt spid="29704"/>
                                        </p:tgtEl>
                                        <p:attrNameLst>
                                          <p:attrName>style.visibility</p:attrName>
                                        </p:attrNameLst>
                                      </p:cBhvr>
                                      <p:to>
                                        <p:strVal val="visible"/>
                                      </p:to>
                                    </p:set>
                                    <p:animEffect transition="in" filter="wipe(down)">
                                      <p:cBhvr>
                                        <p:cTn id="53" dur="500"/>
                                        <p:tgtEl>
                                          <p:spTgt spid="29704"/>
                                        </p:tgtEl>
                                      </p:cBhvr>
                                    </p:animEffect>
                                  </p:childTnLst>
                                </p:cTn>
                              </p:par>
                              <p:par>
                                <p:cTn id="54" presetID="22" presetClass="entr" presetSubtype="4" fill="hold" nodeType="withEffect">
                                  <p:stCondLst>
                                    <p:cond delay="400"/>
                                  </p:stCondLst>
                                  <p:childTnLst>
                                    <p:set>
                                      <p:cBhvr>
                                        <p:cTn id="55" dur="1" fill="hold">
                                          <p:stCondLst>
                                            <p:cond delay="0"/>
                                          </p:stCondLst>
                                        </p:cTn>
                                        <p:tgtEl>
                                          <p:spTgt spid="29705"/>
                                        </p:tgtEl>
                                        <p:attrNameLst>
                                          <p:attrName>style.visibility</p:attrName>
                                        </p:attrNameLst>
                                      </p:cBhvr>
                                      <p:to>
                                        <p:strVal val="visible"/>
                                      </p:to>
                                    </p:set>
                                    <p:animEffect transition="in" filter="wipe(down)">
                                      <p:cBhvr>
                                        <p:cTn id="56" dur="500"/>
                                        <p:tgtEl>
                                          <p:spTgt spid="29705"/>
                                        </p:tgtEl>
                                      </p:cBhvr>
                                    </p:animEffect>
                                  </p:childTnLst>
                                </p:cTn>
                              </p:par>
                              <p:par>
                                <p:cTn id="57" presetID="22" presetClass="entr" presetSubtype="4" fill="hold" nodeType="withEffect">
                                  <p:stCondLst>
                                    <p:cond delay="500"/>
                                  </p:stCondLst>
                                  <p:childTnLst>
                                    <p:set>
                                      <p:cBhvr>
                                        <p:cTn id="58" dur="1" fill="hold">
                                          <p:stCondLst>
                                            <p:cond delay="0"/>
                                          </p:stCondLst>
                                        </p:cTn>
                                        <p:tgtEl>
                                          <p:spTgt spid="29706"/>
                                        </p:tgtEl>
                                        <p:attrNameLst>
                                          <p:attrName>style.visibility</p:attrName>
                                        </p:attrNameLst>
                                      </p:cBhvr>
                                      <p:to>
                                        <p:strVal val="visible"/>
                                      </p:to>
                                    </p:set>
                                    <p:animEffect transition="in" filter="wipe(down)">
                                      <p:cBhvr>
                                        <p:cTn id="59" dur="500"/>
                                        <p:tgtEl>
                                          <p:spTgt spid="29706"/>
                                        </p:tgtEl>
                                      </p:cBhvr>
                                    </p:animEffect>
                                  </p:childTnLst>
                                </p:cTn>
                              </p:par>
                            </p:childTnLst>
                          </p:cTn>
                        </p:par>
                        <p:par>
                          <p:cTn id="60" fill="hold" nodeType="afterGroup">
                            <p:stCondLst>
                              <p:cond delay="2500"/>
                            </p:stCondLst>
                            <p:childTnLst>
                              <p:par>
                                <p:cTn id="61" presetID="1" presetClass="entr" presetSubtype="0" fill="hold" grpId="0" nodeType="afterEffect">
                                  <p:stCondLst>
                                    <p:cond delay="0"/>
                                  </p:stCondLst>
                                  <p:childTnLst>
                                    <p:set>
                                      <p:cBhvr>
                                        <p:cTn id="62" dur="1" fill="hold">
                                          <p:stCondLst>
                                            <p:cond delay="0"/>
                                          </p:stCondLst>
                                        </p:cTn>
                                        <p:tgtEl>
                                          <p:spTgt spid="29707"/>
                                        </p:tgtEl>
                                        <p:attrNameLst>
                                          <p:attrName>style.visibility</p:attrName>
                                        </p:attrNameLst>
                                      </p:cBhvr>
                                      <p:to>
                                        <p:strVal val="visible"/>
                                      </p:to>
                                    </p:set>
                                  </p:childTnLst>
                                </p:cTn>
                              </p:par>
                              <p:par>
                                <p:cTn id="63" presetID="64" presetClass="path" presetSubtype="0" accel="50000" decel="50000" fill="hold" grpId="1" nodeType="withEffect">
                                  <p:stCondLst>
                                    <p:cond delay="0"/>
                                  </p:stCondLst>
                                  <p:childTnLst>
                                    <p:animMotion origin="layout" path="M -4.82503E-6 0.56181 L -4.82503E-6 -3.7037E-7 " pathEditMode="relative" rAng="0" ptsTypes="AA">
                                      <p:cBhvr>
                                        <p:cTn id="64" dur="1000" fill="hold"/>
                                        <p:tgtEl>
                                          <p:spTgt spid="29707"/>
                                        </p:tgtEl>
                                        <p:attrNameLst>
                                          <p:attrName>ppt_x,ppt_y</p:attrName>
                                        </p:attrNameLst>
                                      </p:cBhvr>
                                      <p:rCtr x="0" y="-28000"/>
                                    </p:animMotion>
                                  </p:childTnLst>
                                </p:cTn>
                              </p:par>
                            </p:childTnLst>
                          </p:cTn>
                        </p:par>
                        <p:par>
                          <p:cTn id="65" fill="hold" nodeType="afterGroup">
                            <p:stCondLst>
                              <p:cond delay="3500"/>
                            </p:stCondLst>
                            <p:childTnLst>
                              <p:par>
                                <p:cTn id="66" presetID="31" presetClass="entr" presetSubtype="0" fill="hold" grpId="0" nodeType="afterEffect">
                                  <p:stCondLst>
                                    <p:cond delay="0"/>
                                  </p:stCondLst>
                                  <p:childTnLst>
                                    <p:set>
                                      <p:cBhvr>
                                        <p:cTn id="67" dur="1" fill="hold">
                                          <p:stCondLst>
                                            <p:cond delay="0"/>
                                          </p:stCondLst>
                                        </p:cTn>
                                        <p:tgtEl>
                                          <p:spTgt spid="29708"/>
                                        </p:tgtEl>
                                        <p:attrNameLst>
                                          <p:attrName>style.visibility</p:attrName>
                                        </p:attrNameLst>
                                      </p:cBhvr>
                                      <p:to>
                                        <p:strVal val="visible"/>
                                      </p:to>
                                    </p:set>
                                    <p:anim calcmode="lin" valueType="num">
                                      <p:cBhvr>
                                        <p:cTn id="68" dur="500" fill="hold"/>
                                        <p:tgtEl>
                                          <p:spTgt spid="29708"/>
                                        </p:tgtEl>
                                        <p:attrNameLst>
                                          <p:attrName>ppt_w</p:attrName>
                                        </p:attrNameLst>
                                      </p:cBhvr>
                                      <p:tavLst>
                                        <p:tav tm="0">
                                          <p:val>
                                            <p:fltVal val="0"/>
                                          </p:val>
                                        </p:tav>
                                        <p:tav tm="100000">
                                          <p:val>
                                            <p:strVal val="#ppt_w"/>
                                          </p:val>
                                        </p:tav>
                                      </p:tavLst>
                                    </p:anim>
                                    <p:anim calcmode="lin" valueType="num">
                                      <p:cBhvr>
                                        <p:cTn id="69" dur="500" fill="hold"/>
                                        <p:tgtEl>
                                          <p:spTgt spid="29708"/>
                                        </p:tgtEl>
                                        <p:attrNameLst>
                                          <p:attrName>ppt_h</p:attrName>
                                        </p:attrNameLst>
                                      </p:cBhvr>
                                      <p:tavLst>
                                        <p:tav tm="0">
                                          <p:val>
                                            <p:fltVal val="0"/>
                                          </p:val>
                                        </p:tav>
                                        <p:tav tm="100000">
                                          <p:val>
                                            <p:strVal val="#ppt_h"/>
                                          </p:val>
                                        </p:tav>
                                      </p:tavLst>
                                    </p:anim>
                                    <p:anim calcmode="lin" valueType="num">
                                      <p:cBhvr>
                                        <p:cTn id="70" dur="500" fill="hold"/>
                                        <p:tgtEl>
                                          <p:spTgt spid="29708"/>
                                        </p:tgtEl>
                                        <p:attrNameLst>
                                          <p:attrName>style.rotation</p:attrName>
                                        </p:attrNameLst>
                                      </p:cBhvr>
                                      <p:tavLst>
                                        <p:tav tm="0">
                                          <p:val>
                                            <p:fltVal val="90"/>
                                          </p:val>
                                        </p:tav>
                                        <p:tav tm="100000">
                                          <p:val>
                                            <p:fltVal val="0"/>
                                          </p:val>
                                        </p:tav>
                                      </p:tavLst>
                                    </p:anim>
                                    <p:animEffect transition="in" filter="fade">
                                      <p:cBhvr>
                                        <p:cTn id="71" dur="500"/>
                                        <p:tgtEl>
                                          <p:spTgt spid="29708"/>
                                        </p:tgtEl>
                                      </p:cBhvr>
                                    </p:animEffect>
                                  </p:childTnLst>
                                </p:cTn>
                              </p:par>
                            </p:childTnLst>
                          </p:cTn>
                        </p:par>
                        <p:par>
                          <p:cTn id="72" fill="hold" nodeType="afterGroup">
                            <p:stCondLst>
                              <p:cond delay="4000"/>
                            </p:stCondLst>
                            <p:childTnLst>
                              <p:par>
                                <p:cTn id="73" presetID="1" presetClass="entr" presetSubtype="0" fill="hold" grpId="0" nodeType="afterEffect">
                                  <p:stCondLst>
                                    <p:cond delay="0"/>
                                  </p:stCondLst>
                                  <p:childTnLst>
                                    <p:set>
                                      <p:cBhvr>
                                        <p:cTn id="74" dur="1" fill="hold">
                                          <p:stCondLst>
                                            <p:cond delay="0"/>
                                          </p:stCondLst>
                                        </p:cTn>
                                        <p:tgtEl>
                                          <p:spTgt spid="29709"/>
                                        </p:tgtEl>
                                        <p:attrNameLst>
                                          <p:attrName>style.visibility</p:attrName>
                                        </p:attrNameLst>
                                      </p:cBhvr>
                                      <p:to>
                                        <p:strVal val="visible"/>
                                      </p:to>
                                    </p:set>
                                  </p:childTnLst>
                                </p:cTn>
                              </p:par>
                              <p:par>
                                <p:cTn id="75" presetID="64" presetClass="path" presetSubtype="0" accel="50000" decel="50000" fill="hold" grpId="1" nodeType="withEffect">
                                  <p:stCondLst>
                                    <p:cond delay="0"/>
                                  </p:stCondLst>
                                  <p:childTnLst>
                                    <p:animMotion origin="layout" path="M -1.96696E-6 0.37084 L -1.96696E-6 -2.59259E-6 " pathEditMode="relative" rAng="0" ptsTypes="AA">
                                      <p:cBhvr>
                                        <p:cTn id="76" dur="1000" fill="hold"/>
                                        <p:tgtEl>
                                          <p:spTgt spid="29709"/>
                                        </p:tgtEl>
                                        <p:attrNameLst>
                                          <p:attrName>ppt_x,ppt_y</p:attrName>
                                        </p:attrNameLst>
                                      </p:cBhvr>
                                      <p:rCtr x="0" y="-18400"/>
                                    </p:animMotion>
                                  </p:childTnLst>
                                </p:cTn>
                              </p:par>
                            </p:childTnLst>
                          </p:cTn>
                        </p:par>
                        <p:par>
                          <p:cTn id="77" fill="hold" nodeType="afterGroup">
                            <p:stCondLst>
                              <p:cond delay="5000"/>
                            </p:stCondLst>
                            <p:childTnLst>
                              <p:par>
                                <p:cTn id="78" presetID="31" presetClass="entr" presetSubtype="0" fill="hold" grpId="0" nodeType="afterEffect">
                                  <p:stCondLst>
                                    <p:cond delay="0"/>
                                  </p:stCondLst>
                                  <p:childTnLst>
                                    <p:set>
                                      <p:cBhvr>
                                        <p:cTn id="79" dur="1" fill="hold">
                                          <p:stCondLst>
                                            <p:cond delay="0"/>
                                          </p:stCondLst>
                                        </p:cTn>
                                        <p:tgtEl>
                                          <p:spTgt spid="29710"/>
                                        </p:tgtEl>
                                        <p:attrNameLst>
                                          <p:attrName>style.visibility</p:attrName>
                                        </p:attrNameLst>
                                      </p:cBhvr>
                                      <p:to>
                                        <p:strVal val="visible"/>
                                      </p:to>
                                    </p:set>
                                    <p:anim calcmode="lin" valueType="num">
                                      <p:cBhvr>
                                        <p:cTn id="80" dur="500" fill="hold"/>
                                        <p:tgtEl>
                                          <p:spTgt spid="29710"/>
                                        </p:tgtEl>
                                        <p:attrNameLst>
                                          <p:attrName>ppt_w</p:attrName>
                                        </p:attrNameLst>
                                      </p:cBhvr>
                                      <p:tavLst>
                                        <p:tav tm="0">
                                          <p:val>
                                            <p:fltVal val="0"/>
                                          </p:val>
                                        </p:tav>
                                        <p:tav tm="100000">
                                          <p:val>
                                            <p:strVal val="#ppt_w"/>
                                          </p:val>
                                        </p:tav>
                                      </p:tavLst>
                                    </p:anim>
                                    <p:anim calcmode="lin" valueType="num">
                                      <p:cBhvr>
                                        <p:cTn id="81" dur="500" fill="hold"/>
                                        <p:tgtEl>
                                          <p:spTgt spid="29710"/>
                                        </p:tgtEl>
                                        <p:attrNameLst>
                                          <p:attrName>ppt_h</p:attrName>
                                        </p:attrNameLst>
                                      </p:cBhvr>
                                      <p:tavLst>
                                        <p:tav tm="0">
                                          <p:val>
                                            <p:fltVal val="0"/>
                                          </p:val>
                                        </p:tav>
                                        <p:tav tm="100000">
                                          <p:val>
                                            <p:strVal val="#ppt_h"/>
                                          </p:val>
                                        </p:tav>
                                      </p:tavLst>
                                    </p:anim>
                                    <p:anim calcmode="lin" valueType="num">
                                      <p:cBhvr>
                                        <p:cTn id="82" dur="500" fill="hold"/>
                                        <p:tgtEl>
                                          <p:spTgt spid="29710"/>
                                        </p:tgtEl>
                                        <p:attrNameLst>
                                          <p:attrName>style.rotation</p:attrName>
                                        </p:attrNameLst>
                                      </p:cBhvr>
                                      <p:tavLst>
                                        <p:tav tm="0">
                                          <p:val>
                                            <p:fltVal val="90"/>
                                          </p:val>
                                        </p:tav>
                                        <p:tav tm="100000">
                                          <p:val>
                                            <p:fltVal val="0"/>
                                          </p:val>
                                        </p:tav>
                                      </p:tavLst>
                                    </p:anim>
                                    <p:animEffect transition="in" filter="fade">
                                      <p:cBhvr>
                                        <p:cTn id="83" dur="500"/>
                                        <p:tgtEl>
                                          <p:spTgt spid="29710"/>
                                        </p:tgtEl>
                                      </p:cBhvr>
                                    </p:animEffect>
                                  </p:childTnLst>
                                </p:cTn>
                              </p:par>
                            </p:childTnLst>
                          </p:cTn>
                        </p:par>
                        <p:par>
                          <p:cTn id="84" fill="hold" nodeType="afterGroup">
                            <p:stCondLst>
                              <p:cond delay="5500"/>
                            </p:stCondLst>
                            <p:childTnLst>
                              <p:par>
                                <p:cTn id="85" presetID="1" presetClass="entr" presetSubtype="0" fill="hold" grpId="0" nodeType="afterEffect">
                                  <p:stCondLst>
                                    <p:cond delay="0"/>
                                  </p:stCondLst>
                                  <p:childTnLst>
                                    <p:set>
                                      <p:cBhvr>
                                        <p:cTn id="86" dur="1" fill="hold">
                                          <p:stCondLst>
                                            <p:cond delay="0"/>
                                          </p:stCondLst>
                                        </p:cTn>
                                        <p:tgtEl>
                                          <p:spTgt spid="29711"/>
                                        </p:tgtEl>
                                        <p:attrNameLst>
                                          <p:attrName>style.visibility</p:attrName>
                                        </p:attrNameLst>
                                      </p:cBhvr>
                                      <p:to>
                                        <p:strVal val="visible"/>
                                      </p:to>
                                    </p:set>
                                  </p:childTnLst>
                                </p:cTn>
                              </p:par>
                              <p:par>
                                <p:cTn id="87" presetID="64" presetClass="path" presetSubtype="0" accel="50000" decel="50000" fill="hold" grpId="1" nodeType="withEffect">
                                  <p:stCondLst>
                                    <p:cond delay="0"/>
                                  </p:stCondLst>
                                  <p:childTnLst>
                                    <p:animMotion origin="layout" path="M 8.91115E-7 0.27315 L 8.91115E-7 2.22222E-6 " pathEditMode="relative" rAng="0" ptsTypes="AA">
                                      <p:cBhvr>
                                        <p:cTn id="88" dur="1000" fill="hold"/>
                                        <p:tgtEl>
                                          <p:spTgt spid="29711"/>
                                        </p:tgtEl>
                                        <p:attrNameLst>
                                          <p:attrName>ppt_x,ppt_y</p:attrName>
                                        </p:attrNameLst>
                                      </p:cBhvr>
                                      <p:rCtr x="0" y="-13600"/>
                                    </p:animMotion>
                                  </p:childTnLst>
                                </p:cTn>
                              </p:par>
                            </p:childTnLst>
                          </p:cTn>
                        </p:par>
                        <p:par>
                          <p:cTn id="89" fill="hold" nodeType="afterGroup">
                            <p:stCondLst>
                              <p:cond delay="6500"/>
                            </p:stCondLst>
                            <p:childTnLst>
                              <p:par>
                                <p:cTn id="90" presetID="31" presetClass="entr" presetSubtype="0" fill="hold" grpId="0" nodeType="afterEffect">
                                  <p:stCondLst>
                                    <p:cond delay="0"/>
                                  </p:stCondLst>
                                  <p:childTnLst>
                                    <p:set>
                                      <p:cBhvr>
                                        <p:cTn id="91" dur="1" fill="hold">
                                          <p:stCondLst>
                                            <p:cond delay="0"/>
                                          </p:stCondLst>
                                        </p:cTn>
                                        <p:tgtEl>
                                          <p:spTgt spid="29712"/>
                                        </p:tgtEl>
                                        <p:attrNameLst>
                                          <p:attrName>style.visibility</p:attrName>
                                        </p:attrNameLst>
                                      </p:cBhvr>
                                      <p:to>
                                        <p:strVal val="visible"/>
                                      </p:to>
                                    </p:set>
                                    <p:anim calcmode="lin" valueType="num">
                                      <p:cBhvr>
                                        <p:cTn id="92" dur="500" fill="hold"/>
                                        <p:tgtEl>
                                          <p:spTgt spid="29712"/>
                                        </p:tgtEl>
                                        <p:attrNameLst>
                                          <p:attrName>ppt_w</p:attrName>
                                        </p:attrNameLst>
                                      </p:cBhvr>
                                      <p:tavLst>
                                        <p:tav tm="0">
                                          <p:val>
                                            <p:fltVal val="0"/>
                                          </p:val>
                                        </p:tav>
                                        <p:tav tm="100000">
                                          <p:val>
                                            <p:strVal val="#ppt_w"/>
                                          </p:val>
                                        </p:tav>
                                      </p:tavLst>
                                    </p:anim>
                                    <p:anim calcmode="lin" valueType="num">
                                      <p:cBhvr>
                                        <p:cTn id="93" dur="500" fill="hold"/>
                                        <p:tgtEl>
                                          <p:spTgt spid="29712"/>
                                        </p:tgtEl>
                                        <p:attrNameLst>
                                          <p:attrName>ppt_h</p:attrName>
                                        </p:attrNameLst>
                                      </p:cBhvr>
                                      <p:tavLst>
                                        <p:tav tm="0">
                                          <p:val>
                                            <p:fltVal val="0"/>
                                          </p:val>
                                        </p:tav>
                                        <p:tav tm="100000">
                                          <p:val>
                                            <p:strVal val="#ppt_h"/>
                                          </p:val>
                                        </p:tav>
                                      </p:tavLst>
                                    </p:anim>
                                    <p:anim calcmode="lin" valueType="num">
                                      <p:cBhvr>
                                        <p:cTn id="94" dur="500" fill="hold"/>
                                        <p:tgtEl>
                                          <p:spTgt spid="29712"/>
                                        </p:tgtEl>
                                        <p:attrNameLst>
                                          <p:attrName>style.rotation</p:attrName>
                                        </p:attrNameLst>
                                      </p:cBhvr>
                                      <p:tavLst>
                                        <p:tav tm="0">
                                          <p:val>
                                            <p:fltVal val="90"/>
                                          </p:val>
                                        </p:tav>
                                        <p:tav tm="100000">
                                          <p:val>
                                            <p:fltVal val="0"/>
                                          </p:val>
                                        </p:tav>
                                      </p:tavLst>
                                    </p:anim>
                                    <p:animEffect transition="in" filter="fade">
                                      <p:cBhvr>
                                        <p:cTn id="95" dur="500"/>
                                        <p:tgtEl>
                                          <p:spTgt spid="29712"/>
                                        </p:tgtEl>
                                      </p:cBhvr>
                                    </p:animEffect>
                                  </p:childTnLst>
                                </p:cTn>
                              </p:par>
                            </p:childTnLst>
                          </p:cTn>
                        </p:par>
                        <p:par>
                          <p:cTn id="96" fill="hold" nodeType="afterGroup">
                            <p:stCondLst>
                              <p:cond delay="7000"/>
                            </p:stCondLst>
                            <p:childTnLst>
                              <p:par>
                                <p:cTn id="97" presetID="1" presetClass="entr" presetSubtype="0" fill="hold" grpId="0" nodeType="afterEffect">
                                  <p:stCondLst>
                                    <p:cond delay="0"/>
                                  </p:stCondLst>
                                  <p:childTnLst>
                                    <p:set>
                                      <p:cBhvr>
                                        <p:cTn id="98" dur="1" fill="hold">
                                          <p:stCondLst>
                                            <p:cond delay="0"/>
                                          </p:stCondLst>
                                        </p:cTn>
                                        <p:tgtEl>
                                          <p:spTgt spid="29713"/>
                                        </p:tgtEl>
                                        <p:attrNameLst>
                                          <p:attrName>style.visibility</p:attrName>
                                        </p:attrNameLst>
                                      </p:cBhvr>
                                      <p:to>
                                        <p:strVal val="visible"/>
                                      </p:to>
                                    </p:set>
                                  </p:childTnLst>
                                </p:cTn>
                              </p:par>
                              <p:par>
                                <p:cTn id="99" presetID="64" presetClass="path" presetSubtype="0" accel="50000" decel="50000" fill="hold" grpId="1" nodeType="withEffect">
                                  <p:stCondLst>
                                    <p:cond delay="0"/>
                                  </p:stCondLst>
                                  <p:childTnLst>
                                    <p:animMotion origin="layout" path="M 3.03109E-6 0.48612 L 3.03109E-6 -4.81481E-6 " pathEditMode="relative" rAng="0" ptsTypes="AA">
                                      <p:cBhvr>
                                        <p:cTn id="100" dur="1000" fill="hold"/>
                                        <p:tgtEl>
                                          <p:spTgt spid="29713"/>
                                        </p:tgtEl>
                                        <p:attrNameLst>
                                          <p:attrName>ppt_x,ppt_y</p:attrName>
                                        </p:attrNameLst>
                                      </p:cBhvr>
                                      <p:rCtr x="0" y="-24200"/>
                                    </p:animMotion>
                                  </p:childTnLst>
                                </p:cTn>
                              </p:par>
                            </p:childTnLst>
                          </p:cTn>
                        </p:par>
                        <p:par>
                          <p:cTn id="101" fill="hold" nodeType="afterGroup">
                            <p:stCondLst>
                              <p:cond delay="8000"/>
                            </p:stCondLst>
                            <p:childTnLst>
                              <p:par>
                                <p:cTn id="102" presetID="31" presetClass="entr" presetSubtype="0" fill="hold" grpId="0" nodeType="afterEffect">
                                  <p:stCondLst>
                                    <p:cond delay="0"/>
                                  </p:stCondLst>
                                  <p:childTnLst>
                                    <p:set>
                                      <p:cBhvr>
                                        <p:cTn id="103" dur="1" fill="hold">
                                          <p:stCondLst>
                                            <p:cond delay="0"/>
                                          </p:stCondLst>
                                        </p:cTn>
                                        <p:tgtEl>
                                          <p:spTgt spid="29714"/>
                                        </p:tgtEl>
                                        <p:attrNameLst>
                                          <p:attrName>style.visibility</p:attrName>
                                        </p:attrNameLst>
                                      </p:cBhvr>
                                      <p:to>
                                        <p:strVal val="visible"/>
                                      </p:to>
                                    </p:set>
                                    <p:anim calcmode="lin" valueType="num">
                                      <p:cBhvr>
                                        <p:cTn id="104" dur="500" fill="hold"/>
                                        <p:tgtEl>
                                          <p:spTgt spid="29714"/>
                                        </p:tgtEl>
                                        <p:attrNameLst>
                                          <p:attrName>ppt_w</p:attrName>
                                        </p:attrNameLst>
                                      </p:cBhvr>
                                      <p:tavLst>
                                        <p:tav tm="0">
                                          <p:val>
                                            <p:fltVal val="0"/>
                                          </p:val>
                                        </p:tav>
                                        <p:tav tm="100000">
                                          <p:val>
                                            <p:strVal val="#ppt_w"/>
                                          </p:val>
                                        </p:tav>
                                      </p:tavLst>
                                    </p:anim>
                                    <p:anim calcmode="lin" valueType="num">
                                      <p:cBhvr>
                                        <p:cTn id="105" dur="500" fill="hold"/>
                                        <p:tgtEl>
                                          <p:spTgt spid="29714"/>
                                        </p:tgtEl>
                                        <p:attrNameLst>
                                          <p:attrName>ppt_h</p:attrName>
                                        </p:attrNameLst>
                                      </p:cBhvr>
                                      <p:tavLst>
                                        <p:tav tm="0">
                                          <p:val>
                                            <p:fltVal val="0"/>
                                          </p:val>
                                        </p:tav>
                                        <p:tav tm="100000">
                                          <p:val>
                                            <p:strVal val="#ppt_h"/>
                                          </p:val>
                                        </p:tav>
                                      </p:tavLst>
                                    </p:anim>
                                    <p:anim calcmode="lin" valueType="num">
                                      <p:cBhvr>
                                        <p:cTn id="106" dur="500" fill="hold"/>
                                        <p:tgtEl>
                                          <p:spTgt spid="29714"/>
                                        </p:tgtEl>
                                        <p:attrNameLst>
                                          <p:attrName>style.rotation</p:attrName>
                                        </p:attrNameLst>
                                      </p:cBhvr>
                                      <p:tavLst>
                                        <p:tav tm="0">
                                          <p:val>
                                            <p:fltVal val="90"/>
                                          </p:val>
                                        </p:tav>
                                        <p:tav tm="100000">
                                          <p:val>
                                            <p:fltVal val="0"/>
                                          </p:val>
                                        </p:tav>
                                      </p:tavLst>
                                    </p:anim>
                                    <p:animEffect transition="in" filter="fade">
                                      <p:cBhvr>
                                        <p:cTn id="107" dur="500"/>
                                        <p:tgtEl>
                                          <p:spTgt spid="29714"/>
                                        </p:tgtEl>
                                      </p:cBhvr>
                                    </p:animEffect>
                                  </p:childTnLst>
                                </p:cTn>
                              </p:par>
                            </p:childTnLst>
                          </p:cTn>
                        </p:par>
                        <p:par>
                          <p:cTn id="108" fill="hold" nodeType="afterGroup">
                            <p:stCondLst>
                              <p:cond delay="8500"/>
                            </p:stCondLst>
                            <p:childTnLst>
                              <p:par>
                                <p:cTn id="109" presetID="1" presetClass="entr" presetSubtype="0" fill="hold" grpId="0" nodeType="afterEffect">
                                  <p:stCondLst>
                                    <p:cond delay="0"/>
                                  </p:stCondLst>
                                  <p:childTnLst>
                                    <p:set>
                                      <p:cBhvr>
                                        <p:cTn id="110" dur="1" fill="hold">
                                          <p:stCondLst>
                                            <p:cond delay="0"/>
                                          </p:stCondLst>
                                        </p:cTn>
                                        <p:tgtEl>
                                          <p:spTgt spid="29715"/>
                                        </p:tgtEl>
                                        <p:attrNameLst>
                                          <p:attrName>style.visibility</p:attrName>
                                        </p:attrNameLst>
                                      </p:cBhvr>
                                      <p:to>
                                        <p:strVal val="visible"/>
                                      </p:to>
                                    </p:set>
                                  </p:childTnLst>
                                </p:cTn>
                              </p:par>
                              <p:par>
                                <p:cTn id="111" presetID="64" presetClass="path" presetSubtype="0" accel="50000" decel="50000" fill="hold" grpId="1" nodeType="withEffect">
                                  <p:stCondLst>
                                    <p:cond delay="0"/>
                                  </p:stCondLst>
                                  <p:childTnLst>
                                    <p:animMotion origin="layout" path="M 8.91115E-7 0.27315 L 8.91115E-7 2.22222E-6 " pathEditMode="relative" rAng="0" ptsTypes="AA">
                                      <p:cBhvr>
                                        <p:cTn id="112" dur="1000" fill="hold"/>
                                        <p:tgtEl>
                                          <p:spTgt spid="29715"/>
                                        </p:tgtEl>
                                        <p:attrNameLst>
                                          <p:attrName>ppt_x,ppt_y</p:attrName>
                                        </p:attrNameLst>
                                      </p:cBhvr>
                                      <p:rCtr x="0" y="-13600"/>
                                    </p:animMotion>
                                  </p:childTnLst>
                                </p:cTn>
                              </p:par>
                            </p:childTnLst>
                          </p:cTn>
                        </p:par>
                        <p:par>
                          <p:cTn id="113" fill="hold" nodeType="afterGroup">
                            <p:stCondLst>
                              <p:cond delay="9500"/>
                            </p:stCondLst>
                            <p:childTnLst>
                              <p:par>
                                <p:cTn id="114" presetID="31" presetClass="entr" presetSubtype="0" fill="hold" grpId="0" nodeType="afterEffect">
                                  <p:stCondLst>
                                    <p:cond delay="0"/>
                                  </p:stCondLst>
                                  <p:childTnLst>
                                    <p:set>
                                      <p:cBhvr>
                                        <p:cTn id="115" dur="1" fill="hold">
                                          <p:stCondLst>
                                            <p:cond delay="0"/>
                                          </p:stCondLst>
                                        </p:cTn>
                                        <p:tgtEl>
                                          <p:spTgt spid="29716"/>
                                        </p:tgtEl>
                                        <p:attrNameLst>
                                          <p:attrName>style.visibility</p:attrName>
                                        </p:attrNameLst>
                                      </p:cBhvr>
                                      <p:to>
                                        <p:strVal val="visible"/>
                                      </p:to>
                                    </p:set>
                                    <p:anim calcmode="lin" valueType="num">
                                      <p:cBhvr>
                                        <p:cTn id="116" dur="500" fill="hold"/>
                                        <p:tgtEl>
                                          <p:spTgt spid="29716"/>
                                        </p:tgtEl>
                                        <p:attrNameLst>
                                          <p:attrName>ppt_w</p:attrName>
                                        </p:attrNameLst>
                                      </p:cBhvr>
                                      <p:tavLst>
                                        <p:tav tm="0">
                                          <p:val>
                                            <p:fltVal val="0"/>
                                          </p:val>
                                        </p:tav>
                                        <p:tav tm="100000">
                                          <p:val>
                                            <p:strVal val="#ppt_w"/>
                                          </p:val>
                                        </p:tav>
                                      </p:tavLst>
                                    </p:anim>
                                    <p:anim calcmode="lin" valueType="num">
                                      <p:cBhvr>
                                        <p:cTn id="117" dur="500" fill="hold"/>
                                        <p:tgtEl>
                                          <p:spTgt spid="29716"/>
                                        </p:tgtEl>
                                        <p:attrNameLst>
                                          <p:attrName>ppt_h</p:attrName>
                                        </p:attrNameLst>
                                      </p:cBhvr>
                                      <p:tavLst>
                                        <p:tav tm="0">
                                          <p:val>
                                            <p:fltVal val="0"/>
                                          </p:val>
                                        </p:tav>
                                        <p:tav tm="100000">
                                          <p:val>
                                            <p:strVal val="#ppt_h"/>
                                          </p:val>
                                        </p:tav>
                                      </p:tavLst>
                                    </p:anim>
                                    <p:anim calcmode="lin" valueType="num">
                                      <p:cBhvr>
                                        <p:cTn id="118" dur="500" fill="hold"/>
                                        <p:tgtEl>
                                          <p:spTgt spid="29716"/>
                                        </p:tgtEl>
                                        <p:attrNameLst>
                                          <p:attrName>style.rotation</p:attrName>
                                        </p:attrNameLst>
                                      </p:cBhvr>
                                      <p:tavLst>
                                        <p:tav tm="0">
                                          <p:val>
                                            <p:fltVal val="90"/>
                                          </p:val>
                                        </p:tav>
                                        <p:tav tm="100000">
                                          <p:val>
                                            <p:fltVal val="0"/>
                                          </p:val>
                                        </p:tav>
                                      </p:tavLst>
                                    </p:anim>
                                    <p:animEffect transition="in" filter="fade">
                                      <p:cBhvr>
                                        <p:cTn id="119" dur="500"/>
                                        <p:tgtEl>
                                          <p:spTgt spid="29716"/>
                                        </p:tgtEl>
                                      </p:cBhvr>
                                    </p:animEffect>
                                  </p:childTnLst>
                                </p:cTn>
                              </p:par>
                            </p:childTnLst>
                          </p:cTn>
                        </p:par>
                        <p:par>
                          <p:cTn id="120" fill="hold" nodeType="afterGroup">
                            <p:stCondLst>
                              <p:cond delay="10000"/>
                            </p:stCondLst>
                            <p:childTnLst>
                              <p:par>
                                <p:cTn id="121" presetID="1" presetClass="entr" presetSubtype="0" fill="hold" grpId="0" nodeType="afterEffect">
                                  <p:stCondLst>
                                    <p:cond delay="0"/>
                                  </p:stCondLst>
                                  <p:childTnLst>
                                    <p:set>
                                      <p:cBhvr>
                                        <p:cTn id="122" dur="1" fill="hold">
                                          <p:stCondLst>
                                            <p:cond delay="0"/>
                                          </p:stCondLst>
                                        </p:cTn>
                                        <p:tgtEl>
                                          <p:spTgt spid="29717"/>
                                        </p:tgtEl>
                                        <p:attrNameLst>
                                          <p:attrName>style.visibility</p:attrName>
                                        </p:attrNameLst>
                                      </p:cBhvr>
                                      <p:to>
                                        <p:strVal val="visible"/>
                                      </p:to>
                                    </p:set>
                                  </p:childTnLst>
                                </p:cTn>
                              </p:par>
                              <p:par>
                                <p:cTn id="123" presetID="64" presetClass="path" presetSubtype="0" accel="50000" decel="50000" fill="hold" grpId="1" nodeType="withEffect">
                                  <p:stCondLst>
                                    <p:cond delay="0"/>
                                  </p:stCondLst>
                                  <p:childTnLst>
                                    <p:animMotion origin="layout" path="M -2.06062E-6 0.42454 L -2.06062E-6 1.11111E-6 " pathEditMode="relative" rAng="0" ptsTypes="AA">
                                      <p:cBhvr>
                                        <p:cTn id="124" dur="1000" fill="hold"/>
                                        <p:tgtEl>
                                          <p:spTgt spid="29717"/>
                                        </p:tgtEl>
                                        <p:attrNameLst>
                                          <p:attrName>ppt_x,ppt_y</p:attrName>
                                        </p:attrNameLst>
                                      </p:cBhvr>
                                      <p:rCtr x="0" y="-21100"/>
                                    </p:animMotion>
                                  </p:childTnLst>
                                </p:cTn>
                              </p:par>
                            </p:childTnLst>
                          </p:cTn>
                        </p:par>
                        <p:par>
                          <p:cTn id="125" fill="hold" nodeType="afterGroup">
                            <p:stCondLst>
                              <p:cond delay="11000"/>
                            </p:stCondLst>
                            <p:childTnLst>
                              <p:par>
                                <p:cTn id="126" presetID="31" presetClass="entr" presetSubtype="0" fill="hold" grpId="0" nodeType="afterEffect">
                                  <p:stCondLst>
                                    <p:cond delay="0"/>
                                  </p:stCondLst>
                                  <p:childTnLst>
                                    <p:set>
                                      <p:cBhvr>
                                        <p:cTn id="127" dur="1" fill="hold">
                                          <p:stCondLst>
                                            <p:cond delay="0"/>
                                          </p:stCondLst>
                                        </p:cTn>
                                        <p:tgtEl>
                                          <p:spTgt spid="29718"/>
                                        </p:tgtEl>
                                        <p:attrNameLst>
                                          <p:attrName>style.visibility</p:attrName>
                                        </p:attrNameLst>
                                      </p:cBhvr>
                                      <p:to>
                                        <p:strVal val="visible"/>
                                      </p:to>
                                    </p:set>
                                    <p:anim calcmode="lin" valueType="num">
                                      <p:cBhvr>
                                        <p:cTn id="128" dur="500" fill="hold"/>
                                        <p:tgtEl>
                                          <p:spTgt spid="29718"/>
                                        </p:tgtEl>
                                        <p:attrNameLst>
                                          <p:attrName>ppt_w</p:attrName>
                                        </p:attrNameLst>
                                      </p:cBhvr>
                                      <p:tavLst>
                                        <p:tav tm="0">
                                          <p:val>
                                            <p:fltVal val="0"/>
                                          </p:val>
                                        </p:tav>
                                        <p:tav tm="100000">
                                          <p:val>
                                            <p:strVal val="#ppt_w"/>
                                          </p:val>
                                        </p:tav>
                                      </p:tavLst>
                                    </p:anim>
                                    <p:anim calcmode="lin" valueType="num">
                                      <p:cBhvr>
                                        <p:cTn id="129" dur="500" fill="hold"/>
                                        <p:tgtEl>
                                          <p:spTgt spid="29718"/>
                                        </p:tgtEl>
                                        <p:attrNameLst>
                                          <p:attrName>ppt_h</p:attrName>
                                        </p:attrNameLst>
                                      </p:cBhvr>
                                      <p:tavLst>
                                        <p:tav tm="0">
                                          <p:val>
                                            <p:fltVal val="0"/>
                                          </p:val>
                                        </p:tav>
                                        <p:tav tm="100000">
                                          <p:val>
                                            <p:strVal val="#ppt_h"/>
                                          </p:val>
                                        </p:tav>
                                      </p:tavLst>
                                    </p:anim>
                                    <p:anim calcmode="lin" valueType="num">
                                      <p:cBhvr>
                                        <p:cTn id="130" dur="500" fill="hold"/>
                                        <p:tgtEl>
                                          <p:spTgt spid="29718"/>
                                        </p:tgtEl>
                                        <p:attrNameLst>
                                          <p:attrName>style.rotation</p:attrName>
                                        </p:attrNameLst>
                                      </p:cBhvr>
                                      <p:tavLst>
                                        <p:tav tm="0">
                                          <p:val>
                                            <p:fltVal val="90"/>
                                          </p:val>
                                        </p:tav>
                                        <p:tav tm="100000">
                                          <p:val>
                                            <p:fltVal val="0"/>
                                          </p:val>
                                        </p:tav>
                                      </p:tavLst>
                                    </p:anim>
                                    <p:animEffect transition="in" filter="fade">
                                      <p:cBhvr>
                                        <p:cTn id="131" dur="500"/>
                                        <p:tgtEl>
                                          <p:spTgt spid="29718"/>
                                        </p:tgtEl>
                                      </p:cBhvr>
                                    </p:animEffect>
                                  </p:childTnLst>
                                </p:cTn>
                              </p:par>
                            </p:childTnLst>
                          </p:cTn>
                        </p:par>
                        <p:par>
                          <p:cTn id="132" fill="hold" nodeType="afterGroup">
                            <p:stCondLst>
                              <p:cond delay="11500"/>
                            </p:stCondLst>
                            <p:childTnLst>
                              <p:par>
                                <p:cTn id="133" presetID="31" presetClass="entr" presetSubtype="0" fill="hold" grpId="0" nodeType="afterEffect">
                                  <p:stCondLst>
                                    <p:cond delay="0"/>
                                  </p:stCondLst>
                                  <p:childTnLst>
                                    <p:set>
                                      <p:cBhvr>
                                        <p:cTn id="134" dur="1" fill="hold">
                                          <p:stCondLst>
                                            <p:cond delay="0"/>
                                          </p:stCondLst>
                                        </p:cTn>
                                        <p:tgtEl>
                                          <p:spTgt spid="29725"/>
                                        </p:tgtEl>
                                        <p:attrNameLst>
                                          <p:attrName>style.visibility</p:attrName>
                                        </p:attrNameLst>
                                      </p:cBhvr>
                                      <p:to>
                                        <p:strVal val="visible"/>
                                      </p:to>
                                    </p:set>
                                    <p:anim calcmode="lin" valueType="num">
                                      <p:cBhvr>
                                        <p:cTn id="135" dur="500" fill="hold"/>
                                        <p:tgtEl>
                                          <p:spTgt spid="29725"/>
                                        </p:tgtEl>
                                        <p:attrNameLst>
                                          <p:attrName>ppt_w</p:attrName>
                                        </p:attrNameLst>
                                      </p:cBhvr>
                                      <p:tavLst>
                                        <p:tav tm="0">
                                          <p:val>
                                            <p:fltVal val="0"/>
                                          </p:val>
                                        </p:tav>
                                        <p:tav tm="100000">
                                          <p:val>
                                            <p:strVal val="#ppt_w"/>
                                          </p:val>
                                        </p:tav>
                                      </p:tavLst>
                                    </p:anim>
                                    <p:anim calcmode="lin" valueType="num">
                                      <p:cBhvr>
                                        <p:cTn id="136" dur="500" fill="hold"/>
                                        <p:tgtEl>
                                          <p:spTgt spid="29725"/>
                                        </p:tgtEl>
                                        <p:attrNameLst>
                                          <p:attrName>ppt_h</p:attrName>
                                        </p:attrNameLst>
                                      </p:cBhvr>
                                      <p:tavLst>
                                        <p:tav tm="0">
                                          <p:val>
                                            <p:fltVal val="0"/>
                                          </p:val>
                                        </p:tav>
                                        <p:tav tm="100000">
                                          <p:val>
                                            <p:strVal val="#ppt_h"/>
                                          </p:val>
                                        </p:tav>
                                      </p:tavLst>
                                    </p:anim>
                                    <p:anim calcmode="lin" valueType="num">
                                      <p:cBhvr>
                                        <p:cTn id="137" dur="500" fill="hold"/>
                                        <p:tgtEl>
                                          <p:spTgt spid="29725"/>
                                        </p:tgtEl>
                                        <p:attrNameLst>
                                          <p:attrName>style.rotation</p:attrName>
                                        </p:attrNameLst>
                                      </p:cBhvr>
                                      <p:tavLst>
                                        <p:tav tm="0">
                                          <p:val>
                                            <p:fltVal val="90"/>
                                          </p:val>
                                        </p:tav>
                                        <p:tav tm="100000">
                                          <p:val>
                                            <p:fltVal val="0"/>
                                          </p:val>
                                        </p:tav>
                                      </p:tavLst>
                                    </p:anim>
                                    <p:animEffect transition="in" filter="fade">
                                      <p:cBhvr>
                                        <p:cTn id="138" dur="500"/>
                                        <p:tgtEl>
                                          <p:spTgt spid="29725"/>
                                        </p:tgtEl>
                                      </p:cBhvr>
                                    </p:animEffect>
                                  </p:childTnLst>
                                </p:cTn>
                              </p:par>
                            </p:childTnLst>
                          </p:cTn>
                        </p:par>
                        <p:par>
                          <p:cTn id="139" fill="hold" nodeType="afterGroup">
                            <p:stCondLst>
                              <p:cond delay="12000"/>
                            </p:stCondLst>
                            <p:childTnLst>
                              <p:par>
                                <p:cTn id="140" presetID="22" presetClass="entr" presetSubtype="1" fill="hold" grpId="0" nodeType="afterEffect">
                                  <p:stCondLst>
                                    <p:cond delay="0"/>
                                  </p:stCondLst>
                                  <p:childTnLst>
                                    <p:set>
                                      <p:cBhvr>
                                        <p:cTn id="141" dur="1" fill="hold">
                                          <p:stCondLst>
                                            <p:cond delay="0"/>
                                          </p:stCondLst>
                                        </p:cTn>
                                        <p:tgtEl>
                                          <p:spTgt spid="29726"/>
                                        </p:tgtEl>
                                        <p:attrNameLst>
                                          <p:attrName>style.visibility</p:attrName>
                                        </p:attrNameLst>
                                      </p:cBhvr>
                                      <p:to>
                                        <p:strVal val="visible"/>
                                      </p:to>
                                    </p:set>
                                    <p:animEffect transition="in" filter="wipe(up)">
                                      <p:cBhvr>
                                        <p:cTn id="142" dur="500"/>
                                        <p:tgtEl>
                                          <p:spTgt spid="297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utoUpdateAnimBg="0"/>
      <p:bldP spid="29707" grpId="0" animBg="1" autoUpdateAnimBg="0"/>
      <p:bldP spid="29707" grpId="1" animBg="1" autoUpdateAnimBg="0"/>
      <p:bldP spid="29708" grpId="0" autoUpdateAnimBg="0"/>
      <p:bldP spid="29709" grpId="0" animBg="1" autoUpdateAnimBg="0"/>
      <p:bldP spid="29709" grpId="1" animBg="1" autoUpdateAnimBg="0"/>
      <p:bldP spid="29710" grpId="0" autoUpdateAnimBg="0"/>
      <p:bldP spid="29711" grpId="0" animBg="1" autoUpdateAnimBg="0"/>
      <p:bldP spid="29711" grpId="1" animBg="1" autoUpdateAnimBg="0"/>
      <p:bldP spid="29712" grpId="0" autoUpdateAnimBg="0"/>
      <p:bldP spid="29713" grpId="0" animBg="1" autoUpdateAnimBg="0"/>
      <p:bldP spid="29713" grpId="1" animBg="1" autoUpdateAnimBg="0"/>
      <p:bldP spid="29714" grpId="0" autoUpdateAnimBg="0"/>
      <p:bldP spid="29715" grpId="0" animBg="1" autoUpdateAnimBg="0"/>
      <p:bldP spid="29715" grpId="1" animBg="1" autoUpdateAnimBg="0"/>
      <p:bldP spid="29716" grpId="0" autoUpdateAnimBg="0"/>
      <p:bldP spid="29717" grpId="0" animBg="1" autoUpdateAnimBg="0"/>
      <p:bldP spid="29717" grpId="1" animBg="1" autoUpdateAnimBg="0"/>
      <p:bldP spid="29718" grpId="0" autoUpdateAnimBg="0"/>
      <p:bldP spid="29719" grpId="0" autoUpdateAnimBg="0"/>
      <p:bldP spid="29720" grpId="0" autoUpdateAnimBg="0"/>
      <p:bldP spid="29721" grpId="0" autoUpdateAnimBg="0"/>
      <p:bldP spid="29722" grpId="0" autoUpdateAnimBg="0"/>
      <p:bldP spid="29723" grpId="0" autoUpdateAnimBg="0"/>
      <p:bldP spid="29724" grpId="0" autoUpdateAnimBg="0"/>
      <p:bldP spid="29725" grpId="0" autoUpdateAnimBg="0"/>
      <p:bldP spid="29726"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27">
            <a:extLst>
              <a:ext uri="{FF2B5EF4-FFF2-40B4-BE49-F238E27FC236}">
                <a16:creationId xmlns:a16="http://schemas.microsoft.com/office/drawing/2014/main" id="{BCA37E75-AA71-4181-B92B-08956A6937FD}"/>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30723" name="Freeform 5">
            <a:extLst>
              <a:ext uri="{FF2B5EF4-FFF2-40B4-BE49-F238E27FC236}">
                <a16:creationId xmlns:a16="http://schemas.microsoft.com/office/drawing/2014/main" id="{F42C81DE-137D-4F6F-BA1B-CB996E9BB684}"/>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0724" name="Freeform 6">
            <a:extLst>
              <a:ext uri="{FF2B5EF4-FFF2-40B4-BE49-F238E27FC236}">
                <a16:creationId xmlns:a16="http://schemas.microsoft.com/office/drawing/2014/main" id="{ECC3D45B-0FCF-43BF-A395-5588B2F4A898}"/>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0725" name="Rectangle 18">
            <a:extLst>
              <a:ext uri="{FF2B5EF4-FFF2-40B4-BE49-F238E27FC236}">
                <a16:creationId xmlns:a16="http://schemas.microsoft.com/office/drawing/2014/main" id="{76551066-C58A-48D9-9109-4D72A3F8DC6C}"/>
              </a:ext>
            </a:extLst>
          </p:cNvPr>
          <p:cNvSpPr>
            <a:spLocks noChangeArrowheads="1"/>
          </p:cNvSpPr>
          <p:nvPr/>
        </p:nvSpPr>
        <p:spPr bwMode="auto">
          <a:xfrm>
            <a:off x="6509383" y="996313"/>
            <a:ext cx="4828877" cy="5368415"/>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grpSp>
        <p:nvGrpSpPr>
          <p:cNvPr id="30726" name="组合 5">
            <a:extLst>
              <a:ext uri="{FF2B5EF4-FFF2-40B4-BE49-F238E27FC236}">
                <a16:creationId xmlns:a16="http://schemas.microsoft.com/office/drawing/2014/main" id="{F0F76C2F-F5C6-4777-8AAF-5E1C05DB1E09}"/>
              </a:ext>
            </a:extLst>
          </p:cNvPr>
          <p:cNvGrpSpPr>
            <a:grpSpLocks/>
          </p:cNvGrpSpPr>
          <p:nvPr/>
        </p:nvGrpSpPr>
        <p:grpSpPr bwMode="auto">
          <a:xfrm>
            <a:off x="923565" y="5030163"/>
            <a:ext cx="5322396" cy="1366303"/>
            <a:chOff x="0" y="0"/>
            <a:chExt cx="5324475" cy="1366838"/>
          </a:xfrm>
        </p:grpSpPr>
        <p:sp>
          <p:nvSpPr>
            <p:cNvPr id="45081" name="Rectangle 15">
              <a:extLst>
                <a:ext uri="{FF2B5EF4-FFF2-40B4-BE49-F238E27FC236}">
                  <a16:creationId xmlns:a16="http://schemas.microsoft.com/office/drawing/2014/main" id="{39CBF9BE-CBB2-4D47-B4F5-A2F22B47DF60}"/>
                </a:ext>
              </a:extLst>
            </p:cNvPr>
            <p:cNvSpPr>
              <a:spLocks noChangeArrowheads="1"/>
            </p:cNvSpPr>
            <p:nvPr/>
          </p:nvSpPr>
          <p:spPr bwMode="auto">
            <a:xfrm>
              <a:off x="0" y="0"/>
              <a:ext cx="5324475" cy="136683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45082" name="Rectangle 17">
              <a:extLst>
                <a:ext uri="{FF2B5EF4-FFF2-40B4-BE49-F238E27FC236}">
                  <a16:creationId xmlns:a16="http://schemas.microsoft.com/office/drawing/2014/main" id="{65C79DDC-8B5A-4423-AE09-A71D24D8A704}"/>
                </a:ext>
              </a:extLst>
            </p:cNvPr>
            <p:cNvSpPr>
              <a:spLocks noChangeArrowheads="1"/>
            </p:cNvSpPr>
            <p:nvPr/>
          </p:nvSpPr>
          <p:spPr bwMode="auto">
            <a:xfrm>
              <a:off x="5138738" y="66675"/>
              <a:ext cx="77788" cy="7778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grpSp>
      <p:grpSp>
        <p:nvGrpSpPr>
          <p:cNvPr id="30729" name="组合 8">
            <a:extLst>
              <a:ext uri="{FF2B5EF4-FFF2-40B4-BE49-F238E27FC236}">
                <a16:creationId xmlns:a16="http://schemas.microsoft.com/office/drawing/2014/main" id="{1C558563-8A66-4D44-A5E4-785B07DEF0F2}"/>
              </a:ext>
            </a:extLst>
          </p:cNvPr>
          <p:cNvGrpSpPr>
            <a:grpSpLocks/>
          </p:cNvGrpSpPr>
          <p:nvPr/>
        </p:nvGrpSpPr>
        <p:grpSpPr bwMode="auto">
          <a:xfrm>
            <a:off x="923565" y="3152883"/>
            <a:ext cx="5322396" cy="1366304"/>
            <a:chOff x="0" y="0"/>
            <a:chExt cx="5324475" cy="1366838"/>
          </a:xfrm>
        </p:grpSpPr>
        <p:sp>
          <p:nvSpPr>
            <p:cNvPr id="45079" name="Rectangle 11">
              <a:extLst>
                <a:ext uri="{FF2B5EF4-FFF2-40B4-BE49-F238E27FC236}">
                  <a16:creationId xmlns:a16="http://schemas.microsoft.com/office/drawing/2014/main" id="{2B4ABD04-6101-4DFD-9B6A-DA37A8998856}"/>
                </a:ext>
              </a:extLst>
            </p:cNvPr>
            <p:cNvSpPr>
              <a:spLocks noChangeArrowheads="1"/>
            </p:cNvSpPr>
            <p:nvPr/>
          </p:nvSpPr>
          <p:spPr bwMode="auto">
            <a:xfrm>
              <a:off x="0" y="0"/>
              <a:ext cx="5324475" cy="136683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45080" name="Rectangle 13">
              <a:extLst>
                <a:ext uri="{FF2B5EF4-FFF2-40B4-BE49-F238E27FC236}">
                  <a16:creationId xmlns:a16="http://schemas.microsoft.com/office/drawing/2014/main" id="{F565CDA2-A4D3-4E91-B904-AFA11EC6AE45}"/>
                </a:ext>
              </a:extLst>
            </p:cNvPr>
            <p:cNvSpPr>
              <a:spLocks noChangeArrowheads="1"/>
            </p:cNvSpPr>
            <p:nvPr/>
          </p:nvSpPr>
          <p:spPr bwMode="auto">
            <a:xfrm>
              <a:off x="5138738" y="66675"/>
              <a:ext cx="77788" cy="7778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grpSp>
      <p:grpSp>
        <p:nvGrpSpPr>
          <p:cNvPr id="30732" name="组合 11">
            <a:extLst>
              <a:ext uri="{FF2B5EF4-FFF2-40B4-BE49-F238E27FC236}">
                <a16:creationId xmlns:a16="http://schemas.microsoft.com/office/drawing/2014/main" id="{B0623B75-1454-4BA1-8A81-8213672AF3D8}"/>
              </a:ext>
            </a:extLst>
          </p:cNvPr>
          <p:cNvGrpSpPr>
            <a:grpSpLocks/>
          </p:cNvGrpSpPr>
          <p:nvPr/>
        </p:nvGrpSpPr>
        <p:grpSpPr bwMode="auto">
          <a:xfrm>
            <a:off x="923565" y="978857"/>
            <a:ext cx="5322396" cy="1778893"/>
            <a:chOff x="0" y="0"/>
            <a:chExt cx="5324475" cy="1779588"/>
          </a:xfrm>
        </p:grpSpPr>
        <p:sp>
          <p:nvSpPr>
            <p:cNvPr id="45077" name="Rectangle 8">
              <a:extLst>
                <a:ext uri="{FF2B5EF4-FFF2-40B4-BE49-F238E27FC236}">
                  <a16:creationId xmlns:a16="http://schemas.microsoft.com/office/drawing/2014/main" id="{4BAB4189-FF85-447F-8FFD-6AE7A51D4426}"/>
                </a:ext>
              </a:extLst>
            </p:cNvPr>
            <p:cNvSpPr>
              <a:spLocks noChangeArrowheads="1"/>
            </p:cNvSpPr>
            <p:nvPr/>
          </p:nvSpPr>
          <p:spPr bwMode="auto">
            <a:xfrm>
              <a:off x="0" y="0"/>
              <a:ext cx="5324475" cy="177958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45078" name="Rectangle 10">
              <a:extLst>
                <a:ext uri="{FF2B5EF4-FFF2-40B4-BE49-F238E27FC236}">
                  <a16:creationId xmlns:a16="http://schemas.microsoft.com/office/drawing/2014/main" id="{E2C984C9-9825-4D6A-8D2E-A0FE4A793670}"/>
                </a:ext>
              </a:extLst>
            </p:cNvPr>
            <p:cNvSpPr>
              <a:spLocks noChangeArrowheads="1"/>
            </p:cNvSpPr>
            <p:nvPr/>
          </p:nvSpPr>
          <p:spPr bwMode="auto">
            <a:xfrm>
              <a:off x="5138738" y="66675"/>
              <a:ext cx="77788" cy="777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grpSp>
      <p:sp>
        <p:nvSpPr>
          <p:cNvPr id="30735" name="Freeform 6">
            <a:extLst>
              <a:ext uri="{FF2B5EF4-FFF2-40B4-BE49-F238E27FC236}">
                <a16:creationId xmlns:a16="http://schemas.microsoft.com/office/drawing/2014/main" id="{E7CA3123-E638-47A5-A7FF-882E0F432DD3}"/>
              </a:ext>
            </a:extLst>
          </p:cNvPr>
          <p:cNvSpPr>
            <a:spLocks/>
          </p:cNvSpPr>
          <p:nvPr/>
        </p:nvSpPr>
        <p:spPr bwMode="auto">
          <a:xfrm>
            <a:off x="841047" y="2978327"/>
            <a:ext cx="82518" cy="468130"/>
          </a:xfrm>
          <a:custGeom>
            <a:avLst/>
            <a:gdLst>
              <a:gd name="T0" fmla="*/ 0 w 102"/>
              <a:gd name="T1" fmla="*/ 0 h 474"/>
              <a:gd name="T2" fmla="*/ 2147483646 w 102"/>
              <a:gd name="T3" fmla="*/ 2147483646 h 474"/>
              <a:gd name="T4" fmla="*/ 2147483646 w 102"/>
              <a:gd name="T5" fmla="*/ 2147483646 h 474"/>
              <a:gd name="T6" fmla="*/ 0 w 102"/>
              <a:gd name="T7" fmla="*/ 2147483646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0736" name="Freeform 7">
            <a:extLst>
              <a:ext uri="{FF2B5EF4-FFF2-40B4-BE49-F238E27FC236}">
                <a16:creationId xmlns:a16="http://schemas.microsoft.com/office/drawing/2014/main" id="{10A900C5-5692-435C-8A6A-0B112EC6A878}"/>
              </a:ext>
            </a:extLst>
          </p:cNvPr>
          <p:cNvSpPr>
            <a:spLocks/>
          </p:cNvSpPr>
          <p:nvPr/>
        </p:nvSpPr>
        <p:spPr bwMode="auto">
          <a:xfrm>
            <a:off x="841047" y="824930"/>
            <a:ext cx="82518" cy="469717"/>
          </a:xfrm>
          <a:custGeom>
            <a:avLst/>
            <a:gdLst>
              <a:gd name="T0" fmla="*/ 0 w 102"/>
              <a:gd name="T1" fmla="*/ 0 h 474"/>
              <a:gd name="T2" fmla="*/ 2147483646 w 102"/>
              <a:gd name="T3" fmla="*/ 2147483646 h 474"/>
              <a:gd name="T4" fmla="*/ 2147483646 w 102"/>
              <a:gd name="T5" fmla="*/ 2147483646 h 474"/>
              <a:gd name="T6" fmla="*/ 0 w 102"/>
              <a:gd name="T7" fmla="*/ 2147483646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0737" name="Freeform 9">
            <a:extLst>
              <a:ext uri="{FF2B5EF4-FFF2-40B4-BE49-F238E27FC236}">
                <a16:creationId xmlns:a16="http://schemas.microsoft.com/office/drawing/2014/main" id="{2D60EAAC-30B7-4F08-8A45-2AA45C47397B}"/>
              </a:ext>
            </a:extLst>
          </p:cNvPr>
          <p:cNvSpPr>
            <a:spLocks/>
          </p:cNvSpPr>
          <p:nvPr/>
        </p:nvSpPr>
        <p:spPr bwMode="auto">
          <a:xfrm>
            <a:off x="841047" y="824931"/>
            <a:ext cx="2061358" cy="363395"/>
          </a:xfrm>
          <a:custGeom>
            <a:avLst/>
            <a:gdLst>
              <a:gd name="T0" fmla="*/ 0 w 2547"/>
              <a:gd name="T1" fmla="*/ 0 h 366"/>
              <a:gd name="T2" fmla="*/ 2147483646 w 2547"/>
              <a:gd name="T3" fmla="*/ 0 h 366"/>
              <a:gd name="T4" fmla="*/ 2147483646 w 2547"/>
              <a:gd name="T5" fmla="*/ 2147483646 h 366"/>
              <a:gd name="T6" fmla="*/ 2147483646 w 2547"/>
              <a:gd name="T7" fmla="*/ 2147483646 h 366"/>
              <a:gd name="T8" fmla="*/ 0 w 2547"/>
              <a:gd name="T9" fmla="*/ 2147483646 h 366"/>
              <a:gd name="T10" fmla="*/ 0 w 2547"/>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47" h="366">
                <a:moveTo>
                  <a:pt x="0" y="0"/>
                </a:moveTo>
                <a:lnTo>
                  <a:pt x="2547" y="0"/>
                </a:lnTo>
                <a:lnTo>
                  <a:pt x="2400" y="185"/>
                </a:lnTo>
                <a:lnTo>
                  <a:pt x="2547" y="366"/>
                </a:lnTo>
                <a:lnTo>
                  <a:pt x="0" y="36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0738" name="Freeform 12">
            <a:extLst>
              <a:ext uri="{FF2B5EF4-FFF2-40B4-BE49-F238E27FC236}">
                <a16:creationId xmlns:a16="http://schemas.microsoft.com/office/drawing/2014/main" id="{C33FCE71-F74E-40F6-96CE-4AB7FAA66B56}"/>
              </a:ext>
            </a:extLst>
          </p:cNvPr>
          <p:cNvSpPr>
            <a:spLocks/>
          </p:cNvSpPr>
          <p:nvPr/>
        </p:nvSpPr>
        <p:spPr bwMode="auto">
          <a:xfrm>
            <a:off x="841047" y="2978326"/>
            <a:ext cx="2143876" cy="361809"/>
          </a:xfrm>
          <a:custGeom>
            <a:avLst/>
            <a:gdLst>
              <a:gd name="T0" fmla="*/ 0 w 2649"/>
              <a:gd name="T1" fmla="*/ 0 h 366"/>
              <a:gd name="T2" fmla="*/ 2147483646 w 2649"/>
              <a:gd name="T3" fmla="*/ 0 h 366"/>
              <a:gd name="T4" fmla="*/ 2147483646 w 2649"/>
              <a:gd name="T5" fmla="*/ 2147483646 h 366"/>
              <a:gd name="T6" fmla="*/ 2147483646 w 2649"/>
              <a:gd name="T7" fmla="*/ 2147483646 h 366"/>
              <a:gd name="T8" fmla="*/ 0 w 2649"/>
              <a:gd name="T9" fmla="*/ 2147483646 h 366"/>
              <a:gd name="T10" fmla="*/ 0 w 2649"/>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0739" name="Freeform 14">
            <a:extLst>
              <a:ext uri="{FF2B5EF4-FFF2-40B4-BE49-F238E27FC236}">
                <a16:creationId xmlns:a16="http://schemas.microsoft.com/office/drawing/2014/main" id="{37FF6436-F4DF-4222-8D30-7777E3A49507}"/>
              </a:ext>
            </a:extLst>
          </p:cNvPr>
          <p:cNvSpPr>
            <a:spLocks/>
          </p:cNvSpPr>
          <p:nvPr/>
        </p:nvSpPr>
        <p:spPr bwMode="auto">
          <a:xfrm>
            <a:off x="841047" y="4876235"/>
            <a:ext cx="82518" cy="468130"/>
          </a:xfrm>
          <a:custGeom>
            <a:avLst/>
            <a:gdLst>
              <a:gd name="T0" fmla="*/ 0 w 102"/>
              <a:gd name="T1" fmla="*/ 0 h 474"/>
              <a:gd name="T2" fmla="*/ 2147483646 w 102"/>
              <a:gd name="T3" fmla="*/ 2147483646 h 474"/>
              <a:gd name="T4" fmla="*/ 2147483646 w 102"/>
              <a:gd name="T5" fmla="*/ 2147483646 h 474"/>
              <a:gd name="T6" fmla="*/ 0 w 102"/>
              <a:gd name="T7" fmla="*/ 2147483646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0740" name="Freeform 16">
            <a:extLst>
              <a:ext uri="{FF2B5EF4-FFF2-40B4-BE49-F238E27FC236}">
                <a16:creationId xmlns:a16="http://schemas.microsoft.com/office/drawing/2014/main" id="{C039EB54-6D5C-49BF-A211-BE2DFFAFE928}"/>
              </a:ext>
            </a:extLst>
          </p:cNvPr>
          <p:cNvSpPr>
            <a:spLocks/>
          </p:cNvSpPr>
          <p:nvPr/>
        </p:nvSpPr>
        <p:spPr bwMode="auto">
          <a:xfrm>
            <a:off x="841047" y="4876235"/>
            <a:ext cx="2143876" cy="361809"/>
          </a:xfrm>
          <a:custGeom>
            <a:avLst/>
            <a:gdLst>
              <a:gd name="T0" fmla="*/ 0 w 2649"/>
              <a:gd name="T1" fmla="*/ 0 h 366"/>
              <a:gd name="T2" fmla="*/ 2147483646 w 2649"/>
              <a:gd name="T3" fmla="*/ 0 h 366"/>
              <a:gd name="T4" fmla="*/ 2147483646 w 2649"/>
              <a:gd name="T5" fmla="*/ 2147483646 h 366"/>
              <a:gd name="T6" fmla="*/ 2147483646 w 2649"/>
              <a:gd name="T7" fmla="*/ 2147483646 h 366"/>
              <a:gd name="T8" fmla="*/ 0 w 2649"/>
              <a:gd name="T9" fmla="*/ 2147483646 h 366"/>
              <a:gd name="T10" fmla="*/ 0 w 2649"/>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0741" name="TextBox 20">
            <a:extLst>
              <a:ext uri="{FF2B5EF4-FFF2-40B4-BE49-F238E27FC236}">
                <a16:creationId xmlns:a16="http://schemas.microsoft.com/office/drawing/2014/main" id="{AFE897EE-F459-41BC-B6C5-FE41292B7FBA}"/>
              </a:ext>
            </a:extLst>
          </p:cNvPr>
          <p:cNvSpPr txBox="1">
            <a:spLocks noChangeArrowheads="1"/>
          </p:cNvSpPr>
          <p:nvPr/>
        </p:nvSpPr>
        <p:spPr bwMode="auto">
          <a:xfrm>
            <a:off x="1056863" y="797953"/>
            <a:ext cx="1466277"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999">
                <a:solidFill>
                  <a:srgbClr val="FFFFFF"/>
                </a:solidFill>
                <a:latin typeface="微软雅黑" panose="020B0503020204020204" pitchFamily="34" charset="-122"/>
              </a:rPr>
              <a:t>文字标题一</a:t>
            </a:r>
          </a:p>
        </p:txBody>
      </p:sp>
      <p:sp>
        <p:nvSpPr>
          <p:cNvPr id="30742" name="TextBox 21">
            <a:extLst>
              <a:ext uri="{FF2B5EF4-FFF2-40B4-BE49-F238E27FC236}">
                <a16:creationId xmlns:a16="http://schemas.microsoft.com/office/drawing/2014/main" id="{29EA3034-A400-46BC-945A-FB05FD87182B}"/>
              </a:ext>
            </a:extLst>
          </p:cNvPr>
          <p:cNvSpPr txBox="1">
            <a:spLocks noChangeArrowheads="1"/>
          </p:cNvSpPr>
          <p:nvPr/>
        </p:nvSpPr>
        <p:spPr bwMode="auto">
          <a:xfrm>
            <a:off x="1056863" y="2952936"/>
            <a:ext cx="1466277"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999">
                <a:solidFill>
                  <a:srgbClr val="FFFFFF"/>
                </a:solidFill>
                <a:latin typeface="微软雅黑" panose="020B0503020204020204" pitchFamily="34" charset="-122"/>
              </a:rPr>
              <a:t>文字标题二</a:t>
            </a:r>
          </a:p>
        </p:txBody>
      </p:sp>
      <p:sp>
        <p:nvSpPr>
          <p:cNvPr id="30743" name="TextBox 22">
            <a:extLst>
              <a:ext uri="{FF2B5EF4-FFF2-40B4-BE49-F238E27FC236}">
                <a16:creationId xmlns:a16="http://schemas.microsoft.com/office/drawing/2014/main" id="{B9D8313C-1AE2-4A24-814F-39BDAAC86826}"/>
              </a:ext>
            </a:extLst>
          </p:cNvPr>
          <p:cNvSpPr txBox="1">
            <a:spLocks noChangeArrowheads="1"/>
          </p:cNvSpPr>
          <p:nvPr/>
        </p:nvSpPr>
        <p:spPr bwMode="auto">
          <a:xfrm>
            <a:off x="1056863" y="4868301"/>
            <a:ext cx="1466277"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999">
                <a:solidFill>
                  <a:srgbClr val="FFFFFF"/>
                </a:solidFill>
                <a:latin typeface="微软雅黑" panose="020B0503020204020204" pitchFamily="34" charset="-122"/>
              </a:rPr>
              <a:t>文字标题三</a:t>
            </a:r>
          </a:p>
        </p:txBody>
      </p:sp>
      <p:sp>
        <p:nvSpPr>
          <p:cNvPr id="30744" name="TextBox 23">
            <a:extLst>
              <a:ext uri="{FF2B5EF4-FFF2-40B4-BE49-F238E27FC236}">
                <a16:creationId xmlns:a16="http://schemas.microsoft.com/office/drawing/2014/main" id="{366BDE27-324E-4194-9409-7A0A9F564865}"/>
              </a:ext>
            </a:extLst>
          </p:cNvPr>
          <p:cNvSpPr txBox="1">
            <a:spLocks noChangeArrowheads="1"/>
          </p:cNvSpPr>
          <p:nvPr/>
        </p:nvSpPr>
        <p:spPr bwMode="auto">
          <a:xfrm>
            <a:off x="1244114" y="1294647"/>
            <a:ext cx="4635277" cy="1199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30745" name="TextBox 24">
            <a:extLst>
              <a:ext uri="{FF2B5EF4-FFF2-40B4-BE49-F238E27FC236}">
                <a16:creationId xmlns:a16="http://schemas.microsoft.com/office/drawing/2014/main" id="{108B1BCF-0163-4F2C-9061-5BC03C06C46B}"/>
              </a:ext>
            </a:extLst>
          </p:cNvPr>
          <p:cNvSpPr txBox="1">
            <a:spLocks noChangeArrowheads="1"/>
          </p:cNvSpPr>
          <p:nvPr/>
        </p:nvSpPr>
        <p:spPr bwMode="auto">
          <a:xfrm>
            <a:off x="1244114" y="3441696"/>
            <a:ext cx="4635277" cy="923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这里可以添加主要内容这里可以添加主要内容这里可以添加主要内容这里可以添加主要内容可以添加主要内容这里可以添加</a:t>
            </a:r>
          </a:p>
        </p:txBody>
      </p:sp>
      <p:sp>
        <p:nvSpPr>
          <p:cNvPr id="30746" name="TextBox 25">
            <a:extLst>
              <a:ext uri="{FF2B5EF4-FFF2-40B4-BE49-F238E27FC236}">
                <a16:creationId xmlns:a16="http://schemas.microsoft.com/office/drawing/2014/main" id="{909270E0-B340-4932-B6CC-2D34286A1652}"/>
              </a:ext>
            </a:extLst>
          </p:cNvPr>
          <p:cNvSpPr txBox="1">
            <a:spLocks noChangeArrowheads="1"/>
          </p:cNvSpPr>
          <p:nvPr/>
        </p:nvSpPr>
        <p:spPr bwMode="auto">
          <a:xfrm>
            <a:off x="1244114" y="5323735"/>
            <a:ext cx="4635277" cy="923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这里可以添加主要内容这里可以添加主要内容这里可以添加主要内容这里可以添加主要内容可以添加主要内容这里可以添加</a:t>
            </a:r>
          </a:p>
        </p:txBody>
      </p:sp>
    </p:spTree>
    <p:extLst>
      <p:ext uri="{BB962C8B-B14F-4D97-AF65-F5344CB8AC3E}">
        <p14:creationId xmlns:p14="http://schemas.microsoft.com/office/powerpoint/2010/main" val="1889554747"/>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30723"/>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30723"/>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30724"/>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30724"/>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0722"/>
                                        </p:tgtEl>
                                        <p:attrNameLst>
                                          <p:attrName>style.visibility</p:attrName>
                                        </p:attrNameLst>
                                      </p:cBhvr>
                                      <p:to>
                                        <p:strVal val="visible"/>
                                      </p:to>
                                    </p:set>
                                    <p:animEffect transition="in" filter="barn(outVertical)">
                                      <p:cBhvr>
                                        <p:cTn id="15" dur="500"/>
                                        <p:tgtEl>
                                          <p:spTgt spid="30722"/>
                                        </p:tgtEl>
                                      </p:cBhvr>
                                    </p:animEffect>
                                  </p:childTnLst>
                                </p:cTn>
                              </p:par>
                            </p:childTnLst>
                          </p:cTn>
                        </p:par>
                        <p:par>
                          <p:cTn id="16" fill="hold" nodeType="afterGroup">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30725"/>
                                        </p:tgtEl>
                                        <p:attrNameLst>
                                          <p:attrName>style.visibility</p:attrName>
                                        </p:attrNameLst>
                                      </p:cBhvr>
                                      <p:to>
                                        <p:strVal val="visible"/>
                                      </p:to>
                                    </p:set>
                                    <p:animEffect transition="in" filter="fade">
                                      <p:cBhvr>
                                        <p:cTn id="19" dur="1000"/>
                                        <p:tgtEl>
                                          <p:spTgt spid="30725"/>
                                        </p:tgtEl>
                                      </p:cBhvr>
                                    </p:animEffect>
                                    <p:anim calcmode="lin" valueType="num">
                                      <p:cBhvr>
                                        <p:cTn id="20" dur="1000" fill="hold"/>
                                        <p:tgtEl>
                                          <p:spTgt spid="30725"/>
                                        </p:tgtEl>
                                        <p:attrNameLst>
                                          <p:attrName>ppt_x</p:attrName>
                                        </p:attrNameLst>
                                      </p:cBhvr>
                                      <p:tavLst>
                                        <p:tav tm="0">
                                          <p:val>
                                            <p:strVal val="#ppt_x"/>
                                          </p:val>
                                        </p:tav>
                                        <p:tav tm="100000">
                                          <p:val>
                                            <p:strVal val="#ppt_x"/>
                                          </p:val>
                                        </p:tav>
                                      </p:tavLst>
                                    </p:anim>
                                    <p:anim calcmode="lin" valueType="num">
                                      <p:cBhvr>
                                        <p:cTn id="21" dur="1000" fill="hold"/>
                                        <p:tgtEl>
                                          <p:spTgt spid="3072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2" presetClass="entr" presetSubtype="6" fill="hold" nodeType="afterEffect">
                                  <p:stCondLst>
                                    <p:cond delay="0"/>
                                  </p:stCondLst>
                                  <p:childTnLst>
                                    <p:set>
                                      <p:cBhvr>
                                        <p:cTn id="24" dur="1" fill="hold">
                                          <p:stCondLst>
                                            <p:cond delay="0"/>
                                          </p:stCondLst>
                                        </p:cTn>
                                        <p:tgtEl>
                                          <p:spTgt spid="30726"/>
                                        </p:tgtEl>
                                        <p:attrNameLst>
                                          <p:attrName>style.visibility</p:attrName>
                                        </p:attrNameLst>
                                      </p:cBhvr>
                                      <p:to>
                                        <p:strVal val="visible"/>
                                      </p:to>
                                    </p:set>
                                    <p:anim calcmode="lin" valueType="num">
                                      <p:cBhvr additive="base">
                                        <p:cTn id="25" dur="500" fill="hold"/>
                                        <p:tgtEl>
                                          <p:spTgt spid="30726"/>
                                        </p:tgtEl>
                                        <p:attrNameLst>
                                          <p:attrName>ppt_x</p:attrName>
                                        </p:attrNameLst>
                                      </p:cBhvr>
                                      <p:tavLst>
                                        <p:tav tm="0">
                                          <p:val>
                                            <p:strVal val="1+#ppt_w/2"/>
                                          </p:val>
                                        </p:tav>
                                        <p:tav tm="100000">
                                          <p:val>
                                            <p:strVal val="#ppt_x"/>
                                          </p:val>
                                        </p:tav>
                                      </p:tavLst>
                                    </p:anim>
                                    <p:anim calcmode="lin" valueType="num">
                                      <p:cBhvr additive="base">
                                        <p:cTn id="26" dur="500" fill="hold"/>
                                        <p:tgtEl>
                                          <p:spTgt spid="30726"/>
                                        </p:tgtEl>
                                        <p:attrNameLst>
                                          <p:attrName>ppt_y</p:attrName>
                                        </p:attrNameLst>
                                      </p:cBhvr>
                                      <p:tavLst>
                                        <p:tav tm="0">
                                          <p:val>
                                            <p:strVal val="1+#ppt_h/2"/>
                                          </p:val>
                                        </p:tav>
                                        <p:tav tm="100000">
                                          <p:val>
                                            <p:strVal val="#ppt_y"/>
                                          </p:val>
                                        </p:tav>
                                      </p:tavLst>
                                    </p:anim>
                                  </p:childTnLst>
                                </p:cTn>
                              </p:par>
                              <p:par>
                                <p:cTn id="27" presetID="2" presetClass="entr" presetSubtype="6" fill="hold" nodeType="withEffect">
                                  <p:stCondLst>
                                    <p:cond delay="100"/>
                                  </p:stCondLst>
                                  <p:childTnLst>
                                    <p:set>
                                      <p:cBhvr>
                                        <p:cTn id="28" dur="1" fill="hold">
                                          <p:stCondLst>
                                            <p:cond delay="0"/>
                                          </p:stCondLst>
                                        </p:cTn>
                                        <p:tgtEl>
                                          <p:spTgt spid="30729"/>
                                        </p:tgtEl>
                                        <p:attrNameLst>
                                          <p:attrName>style.visibility</p:attrName>
                                        </p:attrNameLst>
                                      </p:cBhvr>
                                      <p:to>
                                        <p:strVal val="visible"/>
                                      </p:to>
                                    </p:set>
                                    <p:anim calcmode="lin" valueType="num">
                                      <p:cBhvr additive="base">
                                        <p:cTn id="29" dur="500" fill="hold"/>
                                        <p:tgtEl>
                                          <p:spTgt spid="30729"/>
                                        </p:tgtEl>
                                        <p:attrNameLst>
                                          <p:attrName>ppt_x</p:attrName>
                                        </p:attrNameLst>
                                      </p:cBhvr>
                                      <p:tavLst>
                                        <p:tav tm="0">
                                          <p:val>
                                            <p:strVal val="1+#ppt_w/2"/>
                                          </p:val>
                                        </p:tav>
                                        <p:tav tm="100000">
                                          <p:val>
                                            <p:strVal val="#ppt_x"/>
                                          </p:val>
                                        </p:tav>
                                      </p:tavLst>
                                    </p:anim>
                                    <p:anim calcmode="lin" valueType="num">
                                      <p:cBhvr additive="base">
                                        <p:cTn id="30" dur="500" fill="hold"/>
                                        <p:tgtEl>
                                          <p:spTgt spid="30729"/>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200"/>
                                  </p:stCondLst>
                                  <p:childTnLst>
                                    <p:set>
                                      <p:cBhvr>
                                        <p:cTn id="32" dur="1" fill="hold">
                                          <p:stCondLst>
                                            <p:cond delay="0"/>
                                          </p:stCondLst>
                                        </p:cTn>
                                        <p:tgtEl>
                                          <p:spTgt spid="30732"/>
                                        </p:tgtEl>
                                        <p:attrNameLst>
                                          <p:attrName>style.visibility</p:attrName>
                                        </p:attrNameLst>
                                      </p:cBhvr>
                                      <p:to>
                                        <p:strVal val="visible"/>
                                      </p:to>
                                    </p:set>
                                    <p:anim calcmode="lin" valueType="num">
                                      <p:cBhvr additive="base">
                                        <p:cTn id="33" dur="500" fill="hold"/>
                                        <p:tgtEl>
                                          <p:spTgt spid="30732"/>
                                        </p:tgtEl>
                                        <p:attrNameLst>
                                          <p:attrName>ppt_x</p:attrName>
                                        </p:attrNameLst>
                                      </p:cBhvr>
                                      <p:tavLst>
                                        <p:tav tm="0">
                                          <p:val>
                                            <p:strVal val="1+#ppt_w/2"/>
                                          </p:val>
                                        </p:tav>
                                        <p:tav tm="100000">
                                          <p:val>
                                            <p:strVal val="#ppt_x"/>
                                          </p:val>
                                        </p:tav>
                                      </p:tavLst>
                                    </p:anim>
                                    <p:anim calcmode="lin" valueType="num">
                                      <p:cBhvr additive="base">
                                        <p:cTn id="34" dur="500" fill="hold"/>
                                        <p:tgtEl>
                                          <p:spTgt spid="30732"/>
                                        </p:tgtEl>
                                        <p:attrNameLst>
                                          <p:attrName>ppt_y</p:attrName>
                                        </p:attrNameLst>
                                      </p:cBhvr>
                                      <p:tavLst>
                                        <p:tav tm="0">
                                          <p:val>
                                            <p:strVal val="1+#ppt_h/2"/>
                                          </p:val>
                                        </p:tav>
                                        <p:tav tm="100000">
                                          <p:val>
                                            <p:strVal val="#ppt_y"/>
                                          </p:val>
                                        </p:tav>
                                      </p:tavLst>
                                    </p:anim>
                                  </p:childTnLst>
                                </p:cTn>
                              </p:par>
                            </p:childTnLst>
                          </p:cTn>
                        </p:par>
                        <p:par>
                          <p:cTn id="35" fill="hold" nodeType="afterGroup">
                            <p:stCondLst>
                              <p:cond delay="2200"/>
                            </p:stCondLst>
                            <p:childTnLst>
                              <p:par>
                                <p:cTn id="36" presetID="22" presetClass="entr" presetSubtype="2" fill="hold" nodeType="afterEffect">
                                  <p:stCondLst>
                                    <p:cond delay="0"/>
                                  </p:stCondLst>
                                  <p:childTnLst>
                                    <p:set>
                                      <p:cBhvr>
                                        <p:cTn id="37" dur="1" fill="hold">
                                          <p:stCondLst>
                                            <p:cond delay="0"/>
                                          </p:stCondLst>
                                        </p:cTn>
                                        <p:tgtEl>
                                          <p:spTgt spid="30735"/>
                                        </p:tgtEl>
                                        <p:attrNameLst>
                                          <p:attrName>style.visibility</p:attrName>
                                        </p:attrNameLst>
                                      </p:cBhvr>
                                      <p:to>
                                        <p:strVal val="visible"/>
                                      </p:to>
                                    </p:set>
                                    <p:animEffect transition="in" filter="wipe(right)">
                                      <p:cBhvr>
                                        <p:cTn id="38" dur="300"/>
                                        <p:tgtEl>
                                          <p:spTgt spid="30735"/>
                                        </p:tgtEl>
                                      </p:cBhvr>
                                    </p:animEffect>
                                  </p:childTnLst>
                                </p:cTn>
                              </p:par>
                              <p:par>
                                <p:cTn id="39" presetID="22" presetClass="entr" presetSubtype="2" fill="hold" nodeType="withEffect">
                                  <p:stCondLst>
                                    <p:cond delay="0"/>
                                  </p:stCondLst>
                                  <p:childTnLst>
                                    <p:set>
                                      <p:cBhvr>
                                        <p:cTn id="40" dur="1" fill="hold">
                                          <p:stCondLst>
                                            <p:cond delay="0"/>
                                          </p:stCondLst>
                                        </p:cTn>
                                        <p:tgtEl>
                                          <p:spTgt spid="30736"/>
                                        </p:tgtEl>
                                        <p:attrNameLst>
                                          <p:attrName>style.visibility</p:attrName>
                                        </p:attrNameLst>
                                      </p:cBhvr>
                                      <p:to>
                                        <p:strVal val="visible"/>
                                      </p:to>
                                    </p:set>
                                    <p:animEffect transition="in" filter="wipe(right)">
                                      <p:cBhvr>
                                        <p:cTn id="41" dur="300"/>
                                        <p:tgtEl>
                                          <p:spTgt spid="30736"/>
                                        </p:tgtEl>
                                      </p:cBhvr>
                                    </p:animEffect>
                                  </p:childTnLst>
                                </p:cTn>
                              </p:par>
                              <p:par>
                                <p:cTn id="42" presetID="22" presetClass="entr" presetSubtype="2" fill="hold" nodeType="withEffect">
                                  <p:stCondLst>
                                    <p:cond delay="0"/>
                                  </p:stCondLst>
                                  <p:childTnLst>
                                    <p:set>
                                      <p:cBhvr>
                                        <p:cTn id="43" dur="1" fill="hold">
                                          <p:stCondLst>
                                            <p:cond delay="0"/>
                                          </p:stCondLst>
                                        </p:cTn>
                                        <p:tgtEl>
                                          <p:spTgt spid="30739"/>
                                        </p:tgtEl>
                                        <p:attrNameLst>
                                          <p:attrName>style.visibility</p:attrName>
                                        </p:attrNameLst>
                                      </p:cBhvr>
                                      <p:to>
                                        <p:strVal val="visible"/>
                                      </p:to>
                                    </p:set>
                                    <p:animEffect transition="in" filter="wipe(right)">
                                      <p:cBhvr>
                                        <p:cTn id="44" dur="300"/>
                                        <p:tgtEl>
                                          <p:spTgt spid="30739"/>
                                        </p:tgtEl>
                                      </p:cBhvr>
                                    </p:animEffect>
                                  </p:childTnLst>
                                </p:cTn>
                              </p:par>
                            </p:childTnLst>
                          </p:cTn>
                        </p:par>
                        <p:par>
                          <p:cTn id="45" fill="hold" nodeType="afterGroup">
                            <p:stCondLst>
                              <p:cond delay="2500"/>
                            </p:stCondLst>
                            <p:childTnLst>
                              <p:par>
                                <p:cTn id="46" presetID="22" presetClass="entr" presetSubtype="8" fill="hold" nodeType="afterEffect">
                                  <p:stCondLst>
                                    <p:cond delay="0"/>
                                  </p:stCondLst>
                                  <p:childTnLst>
                                    <p:set>
                                      <p:cBhvr>
                                        <p:cTn id="47" dur="1" fill="hold">
                                          <p:stCondLst>
                                            <p:cond delay="0"/>
                                          </p:stCondLst>
                                        </p:cTn>
                                        <p:tgtEl>
                                          <p:spTgt spid="30737"/>
                                        </p:tgtEl>
                                        <p:attrNameLst>
                                          <p:attrName>style.visibility</p:attrName>
                                        </p:attrNameLst>
                                      </p:cBhvr>
                                      <p:to>
                                        <p:strVal val="visible"/>
                                      </p:to>
                                    </p:set>
                                    <p:animEffect transition="in" filter="wipe(left)">
                                      <p:cBhvr>
                                        <p:cTn id="48" dur="500"/>
                                        <p:tgtEl>
                                          <p:spTgt spid="30737"/>
                                        </p:tgtEl>
                                      </p:cBhvr>
                                    </p:animEffect>
                                  </p:childTnLst>
                                </p:cTn>
                              </p:par>
                              <p:par>
                                <p:cTn id="49" presetID="22" presetClass="entr" presetSubtype="8" fill="hold" nodeType="withEffect">
                                  <p:stCondLst>
                                    <p:cond delay="0"/>
                                  </p:stCondLst>
                                  <p:childTnLst>
                                    <p:set>
                                      <p:cBhvr>
                                        <p:cTn id="50" dur="1" fill="hold">
                                          <p:stCondLst>
                                            <p:cond delay="0"/>
                                          </p:stCondLst>
                                        </p:cTn>
                                        <p:tgtEl>
                                          <p:spTgt spid="30738"/>
                                        </p:tgtEl>
                                        <p:attrNameLst>
                                          <p:attrName>style.visibility</p:attrName>
                                        </p:attrNameLst>
                                      </p:cBhvr>
                                      <p:to>
                                        <p:strVal val="visible"/>
                                      </p:to>
                                    </p:set>
                                    <p:animEffect transition="in" filter="wipe(left)">
                                      <p:cBhvr>
                                        <p:cTn id="51" dur="500"/>
                                        <p:tgtEl>
                                          <p:spTgt spid="30738"/>
                                        </p:tgtEl>
                                      </p:cBhvr>
                                    </p:animEffect>
                                  </p:childTnLst>
                                </p:cTn>
                              </p:par>
                              <p:par>
                                <p:cTn id="52" presetID="22" presetClass="entr" presetSubtype="8" fill="hold" nodeType="withEffect">
                                  <p:stCondLst>
                                    <p:cond delay="0"/>
                                  </p:stCondLst>
                                  <p:childTnLst>
                                    <p:set>
                                      <p:cBhvr>
                                        <p:cTn id="53" dur="1" fill="hold">
                                          <p:stCondLst>
                                            <p:cond delay="0"/>
                                          </p:stCondLst>
                                        </p:cTn>
                                        <p:tgtEl>
                                          <p:spTgt spid="30740"/>
                                        </p:tgtEl>
                                        <p:attrNameLst>
                                          <p:attrName>style.visibility</p:attrName>
                                        </p:attrNameLst>
                                      </p:cBhvr>
                                      <p:to>
                                        <p:strVal val="visible"/>
                                      </p:to>
                                    </p:set>
                                    <p:animEffect transition="in" filter="wipe(left)">
                                      <p:cBhvr>
                                        <p:cTn id="54" dur="500"/>
                                        <p:tgtEl>
                                          <p:spTgt spid="30740"/>
                                        </p:tgtEl>
                                      </p:cBhvr>
                                    </p:animEffect>
                                  </p:childTnLst>
                                </p:cTn>
                              </p:par>
                            </p:childTnLst>
                          </p:cTn>
                        </p:par>
                        <p:par>
                          <p:cTn id="55" fill="hold" nodeType="afterGroup">
                            <p:stCondLst>
                              <p:cond delay="3000"/>
                            </p:stCondLst>
                            <p:childTnLst>
                              <p:par>
                                <p:cTn id="56" presetID="22" presetClass="entr" presetSubtype="8" fill="hold" grpId="0" nodeType="afterEffect">
                                  <p:stCondLst>
                                    <p:cond delay="0"/>
                                  </p:stCondLst>
                                  <p:childTnLst>
                                    <p:set>
                                      <p:cBhvr>
                                        <p:cTn id="57" dur="1" fill="hold">
                                          <p:stCondLst>
                                            <p:cond delay="0"/>
                                          </p:stCondLst>
                                        </p:cTn>
                                        <p:tgtEl>
                                          <p:spTgt spid="30741"/>
                                        </p:tgtEl>
                                        <p:attrNameLst>
                                          <p:attrName>style.visibility</p:attrName>
                                        </p:attrNameLst>
                                      </p:cBhvr>
                                      <p:to>
                                        <p:strVal val="visible"/>
                                      </p:to>
                                    </p:set>
                                    <p:animEffect transition="in" filter="wipe(left)">
                                      <p:cBhvr>
                                        <p:cTn id="58" dur="500"/>
                                        <p:tgtEl>
                                          <p:spTgt spid="30741"/>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0742"/>
                                        </p:tgtEl>
                                        <p:attrNameLst>
                                          <p:attrName>style.visibility</p:attrName>
                                        </p:attrNameLst>
                                      </p:cBhvr>
                                      <p:to>
                                        <p:strVal val="visible"/>
                                      </p:to>
                                    </p:set>
                                    <p:animEffect transition="in" filter="wipe(left)">
                                      <p:cBhvr>
                                        <p:cTn id="61" dur="500"/>
                                        <p:tgtEl>
                                          <p:spTgt spid="30742"/>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0743"/>
                                        </p:tgtEl>
                                        <p:attrNameLst>
                                          <p:attrName>style.visibility</p:attrName>
                                        </p:attrNameLst>
                                      </p:cBhvr>
                                      <p:to>
                                        <p:strVal val="visible"/>
                                      </p:to>
                                    </p:set>
                                    <p:animEffect transition="in" filter="wipe(left)">
                                      <p:cBhvr>
                                        <p:cTn id="64" dur="500"/>
                                        <p:tgtEl>
                                          <p:spTgt spid="30743"/>
                                        </p:tgtEl>
                                      </p:cBhvr>
                                    </p:animEffect>
                                  </p:childTnLst>
                                </p:cTn>
                              </p:par>
                            </p:childTnLst>
                          </p:cTn>
                        </p:par>
                        <p:par>
                          <p:cTn id="65" fill="hold" nodeType="afterGroup">
                            <p:stCondLst>
                              <p:cond delay="3500"/>
                            </p:stCondLst>
                            <p:childTnLst>
                              <p:par>
                                <p:cTn id="66" presetID="22" presetClass="entr" presetSubtype="1" fill="hold" grpId="0" nodeType="afterEffect">
                                  <p:stCondLst>
                                    <p:cond delay="0"/>
                                  </p:stCondLst>
                                  <p:childTnLst>
                                    <p:set>
                                      <p:cBhvr>
                                        <p:cTn id="67" dur="1" fill="hold">
                                          <p:stCondLst>
                                            <p:cond delay="0"/>
                                          </p:stCondLst>
                                        </p:cTn>
                                        <p:tgtEl>
                                          <p:spTgt spid="30744"/>
                                        </p:tgtEl>
                                        <p:attrNameLst>
                                          <p:attrName>style.visibility</p:attrName>
                                        </p:attrNameLst>
                                      </p:cBhvr>
                                      <p:to>
                                        <p:strVal val="visible"/>
                                      </p:to>
                                    </p:set>
                                    <p:animEffect transition="in" filter="wipe(up)">
                                      <p:cBhvr>
                                        <p:cTn id="68" dur="500"/>
                                        <p:tgtEl>
                                          <p:spTgt spid="30744"/>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30745"/>
                                        </p:tgtEl>
                                        <p:attrNameLst>
                                          <p:attrName>style.visibility</p:attrName>
                                        </p:attrNameLst>
                                      </p:cBhvr>
                                      <p:to>
                                        <p:strVal val="visible"/>
                                      </p:to>
                                    </p:set>
                                    <p:animEffect transition="in" filter="wipe(up)">
                                      <p:cBhvr>
                                        <p:cTn id="71" dur="500"/>
                                        <p:tgtEl>
                                          <p:spTgt spid="30745"/>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30746"/>
                                        </p:tgtEl>
                                        <p:attrNameLst>
                                          <p:attrName>style.visibility</p:attrName>
                                        </p:attrNameLst>
                                      </p:cBhvr>
                                      <p:to>
                                        <p:strVal val="visible"/>
                                      </p:to>
                                    </p:set>
                                    <p:animEffect transition="in" filter="wipe(up)">
                                      <p:cBhvr>
                                        <p:cTn id="74" dur="500"/>
                                        <p:tgtEl>
                                          <p:spTgt spid="30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utoUpdateAnimBg="0"/>
      <p:bldP spid="30725" grpId="0" animBg="1" autoUpdateAnimBg="0"/>
      <p:bldP spid="30741" grpId="0" autoUpdateAnimBg="0"/>
      <p:bldP spid="30742" grpId="0" autoUpdateAnimBg="0"/>
      <p:bldP spid="30743" grpId="0" autoUpdateAnimBg="0"/>
      <p:bldP spid="30744" grpId="0" autoUpdateAnimBg="0"/>
      <p:bldP spid="30745" grpId="0" autoUpdateAnimBg="0"/>
      <p:bldP spid="30746"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27">
            <a:extLst>
              <a:ext uri="{FF2B5EF4-FFF2-40B4-BE49-F238E27FC236}">
                <a16:creationId xmlns:a16="http://schemas.microsoft.com/office/drawing/2014/main" id="{65153B1A-7A9E-4C10-8DDE-401F9F343AF1}"/>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31747" name="Freeform 5">
            <a:extLst>
              <a:ext uri="{FF2B5EF4-FFF2-40B4-BE49-F238E27FC236}">
                <a16:creationId xmlns:a16="http://schemas.microsoft.com/office/drawing/2014/main" id="{E45773B1-2D6B-4D7A-BA72-C27481956305}"/>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1748" name="Freeform 6">
            <a:extLst>
              <a:ext uri="{FF2B5EF4-FFF2-40B4-BE49-F238E27FC236}">
                <a16:creationId xmlns:a16="http://schemas.microsoft.com/office/drawing/2014/main" id="{3AA0B612-26F2-4F99-83C4-C3F2731DD0DE}"/>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pic>
        <p:nvPicPr>
          <p:cNvPr id="31749" name="组合 4">
            <a:extLst>
              <a:ext uri="{FF2B5EF4-FFF2-40B4-BE49-F238E27FC236}">
                <a16:creationId xmlns:a16="http://schemas.microsoft.com/office/drawing/2014/main" id="{07577018-2436-4B39-9108-5B043224F531}"/>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4319" y="1561242"/>
            <a:ext cx="888653" cy="96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组合 7">
            <a:extLst>
              <a:ext uri="{FF2B5EF4-FFF2-40B4-BE49-F238E27FC236}">
                <a16:creationId xmlns:a16="http://schemas.microsoft.com/office/drawing/2014/main" id="{5D937021-357A-469E-92BF-DA71FD123C22}"/>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7653" y="2273752"/>
            <a:ext cx="926738" cy="987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组合 10">
            <a:extLst>
              <a:ext uri="{FF2B5EF4-FFF2-40B4-BE49-F238E27FC236}">
                <a16:creationId xmlns:a16="http://schemas.microsoft.com/office/drawing/2014/main" id="{C0C9BC5C-1DFA-4CDB-9965-9EC80F88DD92}"/>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1005" y="3992344"/>
            <a:ext cx="920390" cy="103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组合 13">
            <a:extLst>
              <a:ext uri="{FF2B5EF4-FFF2-40B4-BE49-F238E27FC236}">
                <a16:creationId xmlns:a16="http://schemas.microsoft.com/office/drawing/2014/main" id="{9823D2FD-02C0-4EBC-9629-9C1137BB8CF0}"/>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5933" y="4577901"/>
            <a:ext cx="883892" cy="1072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组合 16">
            <a:extLst>
              <a:ext uri="{FF2B5EF4-FFF2-40B4-BE49-F238E27FC236}">
                <a16:creationId xmlns:a16="http://schemas.microsoft.com/office/drawing/2014/main" id="{BE936C89-F7D5-4F5F-B98A-6F4BBC17B1C0}"/>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56757" y="3773354"/>
            <a:ext cx="937847" cy="1029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4" name="组合 19">
            <a:extLst>
              <a:ext uri="{FF2B5EF4-FFF2-40B4-BE49-F238E27FC236}">
                <a16:creationId xmlns:a16="http://schemas.microsoft.com/office/drawing/2014/main" id="{6CFCCAB6-DA29-40DC-B0E2-084722C8004F}"/>
              </a:ext>
            </a:extLst>
          </p:cNvPr>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59904" y="2249949"/>
            <a:ext cx="937846" cy="980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55" name="组合 22">
            <a:extLst>
              <a:ext uri="{FF2B5EF4-FFF2-40B4-BE49-F238E27FC236}">
                <a16:creationId xmlns:a16="http://schemas.microsoft.com/office/drawing/2014/main" id="{68680DFC-B4AD-4155-9C61-30C5779D896A}"/>
              </a:ext>
            </a:extLst>
          </p:cNvPr>
          <p:cNvGrpSpPr>
            <a:grpSpLocks/>
          </p:cNvGrpSpPr>
          <p:nvPr/>
        </p:nvGrpSpPr>
        <p:grpSpPr bwMode="auto">
          <a:xfrm>
            <a:off x="5725464" y="1535853"/>
            <a:ext cx="2015338" cy="1012430"/>
            <a:chOff x="0" y="0"/>
            <a:chExt cx="2016224" cy="1012227"/>
          </a:xfrm>
        </p:grpSpPr>
        <p:sp>
          <p:nvSpPr>
            <p:cNvPr id="46109" name="TextBox 23">
              <a:extLst>
                <a:ext uri="{FF2B5EF4-FFF2-40B4-BE49-F238E27FC236}">
                  <a16:creationId xmlns:a16="http://schemas.microsoft.com/office/drawing/2014/main" id="{EADAE0E0-0F7A-4840-A386-D7DB715ACD63}"/>
                </a:ext>
              </a:extLst>
            </p:cNvPr>
            <p:cNvSpPr txBox="1">
              <a:spLocks noChangeArrowheads="1"/>
            </p:cNvSpPr>
            <p:nvPr/>
          </p:nvSpPr>
          <p:spPr bwMode="auto">
            <a:xfrm>
              <a:off x="0" y="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b="1">
                  <a:solidFill>
                    <a:srgbClr val="4D4D4D"/>
                  </a:solidFill>
                  <a:latin typeface="微软雅黑" panose="020B0503020204020204" pitchFamily="34" charset="-122"/>
                </a:rPr>
                <a:t>先发优势</a:t>
              </a:r>
            </a:p>
          </p:txBody>
        </p:sp>
        <p:sp>
          <p:nvSpPr>
            <p:cNvPr id="46110" name="TextBox 24">
              <a:extLst>
                <a:ext uri="{FF2B5EF4-FFF2-40B4-BE49-F238E27FC236}">
                  <a16:creationId xmlns:a16="http://schemas.microsoft.com/office/drawing/2014/main" id="{58D88519-35DC-4A86-925D-768ECBFAEC74}"/>
                </a:ext>
              </a:extLst>
            </p:cNvPr>
            <p:cNvSpPr txBox="1">
              <a:spLocks noChangeArrowheads="1"/>
            </p:cNvSpPr>
            <p:nvPr/>
          </p:nvSpPr>
          <p:spPr bwMode="auto">
            <a:xfrm>
              <a:off x="0" y="365896"/>
              <a:ext cx="20162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文字内容文字内容</a:t>
              </a:r>
              <a:endParaRPr lang="en-US" altLang="zh-CN" sz="1799">
                <a:solidFill>
                  <a:srgbClr val="4D4D4D"/>
                </a:solidFill>
                <a:latin typeface="微软雅黑" panose="020B0503020204020204" pitchFamily="34" charset="-122"/>
              </a:endParaRPr>
            </a:p>
            <a:p>
              <a:pPr defTabSz="914034" fontAlgn="base">
                <a:spcBef>
                  <a:spcPct val="0"/>
                </a:spcBef>
                <a:spcAft>
                  <a:spcPct val="0"/>
                </a:spcAft>
                <a:buNone/>
              </a:pPr>
              <a:r>
                <a:rPr lang="zh-CN" altLang="en-US" sz="1799">
                  <a:solidFill>
                    <a:srgbClr val="4D4D4D"/>
                  </a:solidFill>
                  <a:latin typeface="微软雅黑" panose="020B0503020204020204" pitchFamily="34" charset="-122"/>
                </a:rPr>
                <a:t>文字内容文字内容</a:t>
              </a:r>
            </a:p>
          </p:txBody>
        </p:sp>
      </p:grpSp>
      <p:grpSp>
        <p:nvGrpSpPr>
          <p:cNvPr id="31758" name="组合 25">
            <a:extLst>
              <a:ext uri="{FF2B5EF4-FFF2-40B4-BE49-F238E27FC236}">
                <a16:creationId xmlns:a16="http://schemas.microsoft.com/office/drawing/2014/main" id="{6EA2C8A0-95C2-4616-8351-A3CD0D7A7287}"/>
              </a:ext>
            </a:extLst>
          </p:cNvPr>
          <p:cNvGrpSpPr>
            <a:grpSpLocks/>
          </p:cNvGrpSpPr>
          <p:nvPr/>
        </p:nvGrpSpPr>
        <p:grpSpPr bwMode="auto">
          <a:xfrm>
            <a:off x="8461245" y="1535853"/>
            <a:ext cx="2015338" cy="1012430"/>
            <a:chOff x="0" y="0"/>
            <a:chExt cx="2016224" cy="1012227"/>
          </a:xfrm>
        </p:grpSpPr>
        <p:sp>
          <p:nvSpPr>
            <p:cNvPr id="46107" name="TextBox 26">
              <a:extLst>
                <a:ext uri="{FF2B5EF4-FFF2-40B4-BE49-F238E27FC236}">
                  <a16:creationId xmlns:a16="http://schemas.microsoft.com/office/drawing/2014/main" id="{B0116DA9-9ACE-46C9-8239-7A25F1C8AEF3}"/>
                </a:ext>
              </a:extLst>
            </p:cNvPr>
            <p:cNvSpPr txBox="1">
              <a:spLocks noChangeArrowheads="1"/>
            </p:cNvSpPr>
            <p:nvPr/>
          </p:nvSpPr>
          <p:spPr bwMode="auto">
            <a:xfrm>
              <a:off x="0" y="0"/>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b="1">
                  <a:solidFill>
                    <a:srgbClr val="4D4D4D"/>
                  </a:solidFill>
                  <a:latin typeface="微软雅黑" panose="020B0503020204020204" pitchFamily="34" charset="-122"/>
                </a:rPr>
                <a:t>核心技术优势</a:t>
              </a:r>
            </a:p>
          </p:txBody>
        </p:sp>
        <p:sp>
          <p:nvSpPr>
            <p:cNvPr id="46108" name="TextBox 30">
              <a:extLst>
                <a:ext uri="{FF2B5EF4-FFF2-40B4-BE49-F238E27FC236}">
                  <a16:creationId xmlns:a16="http://schemas.microsoft.com/office/drawing/2014/main" id="{494A226F-FA98-460D-A00A-7412BFFA3D4D}"/>
                </a:ext>
              </a:extLst>
            </p:cNvPr>
            <p:cNvSpPr txBox="1">
              <a:spLocks noChangeArrowheads="1"/>
            </p:cNvSpPr>
            <p:nvPr/>
          </p:nvSpPr>
          <p:spPr bwMode="auto">
            <a:xfrm>
              <a:off x="0" y="365896"/>
              <a:ext cx="20162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文字内容文字内容</a:t>
              </a:r>
              <a:endParaRPr lang="en-US" altLang="zh-CN" sz="1799">
                <a:solidFill>
                  <a:srgbClr val="4D4D4D"/>
                </a:solidFill>
                <a:latin typeface="微软雅黑" panose="020B0503020204020204" pitchFamily="34" charset="-122"/>
              </a:endParaRPr>
            </a:p>
            <a:p>
              <a:pPr defTabSz="914034" fontAlgn="base">
                <a:spcBef>
                  <a:spcPct val="0"/>
                </a:spcBef>
                <a:spcAft>
                  <a:spcPct val="0"/>
                </a:spcAft>
                <a:buNone/>
              </a:pPr>
              <a:r>
                <a:rPr lang="zh-CN" altLang="en-US" sz="1799">
                  <a:solidFill>
                    <a:srgbClr val="4D4D4D"/>
                  </a:solidFill>
                  <a:latin typeface="微软雅黑" panose="020B0503020204020204" pitchFamily="34" charset="-122"/>
                </a:rPr>
                <a:t>文字内容文字内容</a:t>
              </a:r>
            </a:p>
          </p:txBody>
        </p:sp>
      </p:grpSp>
      <p:grpSp>
        <p:nvGrpSpPr>
          <p:cNvPr id="31761" name="组合 31">
            <a:extLst>
              <a:ext uri="{FF2B5EF4-FFF2-40B4-BE49-F238E27FC236}">
                <a16:creationId xmlns:a16="http://schemas.microsoft.com/office/drawing/2014/main" id="{2C23497F-C8A3-40AC-A102-3AEEFE8D1BC4}"/>
              </a:ext>
            </a:extLst>
          </p:cNvPr>
          <p:cNvGrpSpPr>
            <a:grpSpLocks/>
          </p:cNvGrpSpPr>
          <p:nvPr/>
        </p:nvGrpSpPr>
        <p:grpSpPr bwMode="auto">
          <a:xfrm>
            <a:off x="5725464" y="3200489"/>
            <a:ext cx="2015338" cy="1010843"/>
            <a:chOff x="0" y="0"/>
            <a:chExt cx="2016224" cy="1012227"/>
          </a:xfrm>
        </p:grpSpPr>
        <p:sp>
          <p:nvSpPr>
            <p:cNvPr id="46105" name="TextBox 32">
              <a:extLst>
                <a:ext uri="{FF2B5EF4-FFF2-40B4-BE49-F238E27FC236}">
                  <a16:creationId xmlns:a16="http://schemas.microsoft.com/office/drawing/2014/main" id="{E812DDDB-8A00-4C8E-A81B-441B210BA080}"/>
                </a:ext>
              </a:extLst>
            </p:cNvPr>
            <p:cNvSpPr txBox="1">
              <a:spLocks noChangeArrowheads="1"/>
            </p:cNvSpPr>
            <p:nvPr/>
          </p:nvSpPr>
          <p:spPr bwMode="auto">
            <a:xfrm>
              <a:off x="0" y="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b="1">
                  <a:solidFill>
                    <a:srgbClr val="4D4D4D"/>
                  </a:solidFill>
                  <a:latin typeface="微软雅黑" panose="020B0503020204020204" pitchFamily="34" charset="-122"/>
                </a:rPr>
                <a:t>政策优势</a:t>
              </a:r>
            </a:p>
          </p:txBody>
        </p:sp>
        <p:sp>
          <p:nvSpPr>
            <p:cNvPr id="46106" name="TextBox 33">
              <a:extLst>
                <a:ext uri="{FF2B5EF4-FFF2-40B4-BE49-F238E27FC236}">
                  <a16:creationId xmlns:a16="http://schemas.microsoft.com/office/drawing/2014/main" id="{9D46593B-AD20-4D10-9705-3E42E560E0B2}"/>
                </a:ext>
              </a:extLst>
            </p:cNvPr>
            <p:cNvSpPr txBox="1">
              <a:spLocks noChangeArrowheads="1"/>
            </p:cNvSpPr>
            <p:nvPr/>
          </p:nvSpPr>
          <p:spPr bwMode="auto">
            <a:xfrm>
              <a:off x="0" y="365896"/>
              <a:ext cx="20162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文字内容文字内容</a:t>
              </a:r>
              <a:endParaRPr lang="en-US" altLang="zh-CN" sz="1799">
                <a:solidFill>
                  <a:srgbClr val="4D4D4D"/>
                </a:solidFill>
                <a:latin typeface="微软雅黑" panose="020B0503020204020204" pitchFamily="34" charset="-122"/>
              </a:endParaRPr>
            </a:p>
            <a:p>
              <a:pPr defTabSz="914034" fontAlgn="base">
                <a:spcBef>
                  <a:spcPct val="0"/>
                </a:spcBef>
                <a:spcAft>
                  <a:spcPct val="0"/>
                </a:spcAft>
                <a:buNone/>
              </a:pPr>
              <a:r>
                <a:rPr lang="zh-CN" altLang="en-US" sz="1799">
                  <a:solidFill>
                    <a:srgbClr val="4D4D4D"/>
                  </a:solidFill>
                  <a:latin typeface="微软雅黑" panose="020B0503020204020204" pitchFamily="34" charset="-122"/>
                </a:rPr>
                <a:t>文字内容文字内容</a:t>
              </a:r>
            </a:p>
          </p:txBody>
        </p:sp>
      </p:grpSp>
      <p:grpSp>
        <p:nvGrpSpPr>
          <p:cNvPr id="31764" name="组合 34">
            <a:extLst>
              <a:ext uri="{FF2B5EF4-FFF2-40B4-BE49-F238E27FC236}">
                <a16:creationId xmlns:a16="http://schemas.microsoft.com/office/drawing/2014/main" id="{8F082DF8-911D-40AE-BDCB-37DF5DBCDAAB}"/>
              </a:ext>
            </a:extLst>
          </p:cNvPr>
          <p:cNvGrpSpPr>
            <a:grpSpLocks/>
          </p:cNvGrpSpPr>
          <p:nvPr/>
        </p:nvGrpSpPr>
        <p:grpSpPr bwMode="auto">
          <a:xfrm>
            <a:off x="8461245" y="3200489"/>
            <a:ext cx="2015338" cy="1010843"/>
            <a:chOff x="0" y="0"/>
            <a:chExt cx="2016224" cy="1012227"/>
          </a:xfrm>
        </p:grpSpPr>
        <p:sp>
          <p:nvSpPr>
            <p:cNvPr id="46103" name="TextBox 35">
              <a:extLst>
                <a:ext uri="{FF2B5EF4-FFF2-40B4-BE49-F238E27FC236}">
                  <a16:creationId xmlns:a16="http://schemas.microsoft.com/office/drawing/2014/main" id="{8F5E518D-B62C-429C-894D-5BBD7590EE82}"/>
                </a:ext>
              </a:extLst>
            </p:cNvPr>
            <p:cNvSpPr txBox="1">
              <a:spLocks noChangeArrowheads="1"/>
            </p:cNvSpPr>
            <p:nvPr/>
          </p:nvSpPr>
          <p:spPr bwMode="auto">
            <a:xfrm>
              <a:off x="0" y="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b="1">
                  <a:solidFill>
                    <a:srgbClr val="4D4D4D"/>
                  </a:solidFill>
                  <a:latin typeface="微软雅黑" panose="020B0503020204020204" pitchFamily="34" charset="-122"/>
                </a:rPr>
                <a:t>人才优势</a:t>
              </a:r>
            </a:p>
          </p:txBody>
        </p:sp>
        <p:sp>
          <p:nvSpPr>
            <p:cNvPr id="46104" name="TextBox 36">
              <a:extLst>
                <a:ext uri="{FF2B5EF4-FFF2-40B4-BE49-F238E27FC236}">
                  <a16:creationId xmlns:a16="http://schemas.microsoft.com/office/drawing/2014/main" id="{3C5FA380-4E35-4A90-9807-3BD4B00B3165}"/>
                </a:ext>
              </a:extLst>
            </p:cNvPr>
            <p:cNvSpPr txBox="1">
              <a:spLocks noChangeArrowheads="1"/>
            </p:cNvSpPr>
            <p:nvPr/>
          </p:nvSpPr>
          <p:spPr bwMode="auto">
            <a:xfrm>
              <a:off x="0" y="365896"/>
              <a:ext cx="20162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文字内容文字内容</a:t>
              </a:r>
              <a:endParaRPr lang="en-US" altLang="zh-CN" sz="1799">
                <a:solidFill>
                  <a:srgbClr val="4D4D4D"/>
                </a:solidFill>
                <a:latin typeface="微软雅黑" panose="020B0503020204020204" pitchFamily="34" charset="-122"/>
              </a:endParaRPr>
            </a:p>
            <a:p>
              <a:pPr defTabSz="914034" fontAlgn="base">
                <a:spcBef>
                  <a:spcPct val="0"/>
                </a:spcBef>
                <a:spcAft>
                  <a:spcPct val="0"/>
                </a:spcAft>
                <a:buNone/>
              </a:pPr>
              <a:r>
                <a:rPr lang="zh-CN" altLang="en-US" sz="1799">
                  <a:solidFill>
                    <a:srgbClr val="4D4D4D"/>
                  </a:solidFill>
                  <a:latin typeface="微软雅黑" panose="020B0503020204020204" pitchFamily="34" charset="-122"/>
                </a:rPr>
                <a:t>文字内容文字内容</a:t>
              </a:r>
            </a:p>
          </p:txBody>
        </p:sp>
      </p:grpSp>
      <p:grpSp>
        <p:nvGrpSpPr>
          <p:cNvPr id="31767" name="组合 37">
            <a:extLst>
              <a:ext uri="{FF2B5EF4-FFF2-40B4-BE49-F238E27FC236}">
                <a16:creationId xmlns:a16="http://schemas.microsoft.com/office/drawing/2014/main" id="{75435DD5-21D1-4CA9-A5A5-EC6CC3E8DA11}"/>
              </a:ext>
            </a:extLst>
          </p:cNvPr>
          <p:cNvGrpSpPr>
            <a:grpSpLocks/>
          </p:cNvGrpSpPr>
          <p:nvPr/>
        </p:nvGrpSpPr>
        <p:grpSpPr bwMode="auto">
          <a:xfrm>
            <a:off x="5725464" y="4779436"/>
            <a:ext cx="2015338" cy="1012430"/>
            <a:chOff x="0" y="0"/>
            <a:chExt cx="2016224" cy="1012227"/>
          </a:xfrm>
        </p:grpSpPr>
        <p:sp>
          <p:nvSpPr>
            <p:cNvPr id="46101" name="TextBox 38">
              <a:extLst>
                <a:ext uri="{FF2B5EF4-FFF2-40B4-BE49-F238E27FC236}">
                  <a16:creationId xmlns:a16="http://schemas.microsoft.com/office/drawing/2014/main" id="{D5E4E071-25F3-46B6-B68D-23434403896D}"/>
                </a:ext>
              </a:extLst>
            </p:cNvPr>
            <p:cNvSpPr txBox="1">
              <a:spLocks noChangeArrowheads="1"/>
            </p:cNvSpPr>
            <p:nvPr/>
          </p:nvSpPr>
          <p:spPr bwMode="auto">
            <a:xfrm>
              <a:off x="0" y="0"/>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b="1">
                  <a:solidFill>
                    <a:srgbClr val="4D4D4D"/>
                  </a:solidFill>
                  <a:latin typeface="微软雅黑" panose="020B0503020204020204" pitchFamily="34" charset="-122"/>
                </a:rPr>
                <a:t>产业配套优势</a:t>
              </a:r>
            </a:p>
          </p:txBody>
        </p:sp>
        <p:sp>
          <p:nvSpPr>
            <p:cNvPr id="46102" name="TextBox 39">
              <a:extLst>
                <a:ext uri="{FF2B5EF4-FFF2-40B4-BE49-F238E27FC236}">
                  <a16:creationId xmlns:a16="http://schemas.microsoft.com/office/drawing/2014/main" id="{F6552E5F-9F72-4023-B946-97B770B84BFC}"/>
                </a:ext>
              </a:extLst>
            </p:cNvPr>
            <p:cNvSpPr txBox="1">
              <a:spLocks noChangeArrowheads="1"/>
            </p:cNvSpPr>
            <p:nvPr/>
          </p:nvSpPr>
          <p:spPr bwMode="auto">
            <a:xfrm>
              <a:off x="0" y="365896"/>
              <a:ext cx="20162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文字内容文字内容</a:t>
              </a:r>
              <a:endParaRPr lang="en-US" altLang="zh-CN" sz="1799">
                <a:solidFill>
                  <a:srgbClr val="4D4D4D"/>
                </a:solidFill>
                <a:latin typeface="微软雅黑" panose="020B0503020204020204" pitchFamily="34" charset="-122"/>
              </a:endParaRPr>
            </a:p>
            <a:p>
              <a:pPr defTabSz="914034" fontAlgn="base">
                <a:spcBef>
                  <a:spcPct val="0"/>
                </a:spcBef>
                <a:spcAft>
                  <a:spcPct val="0"/>
                </a:spcAft>
                <a:buNone/>
              </a:pPr>
              <a:r>
                <a:rPr lang="zh-CN" altLang="en-US" sz="1799">
                  <a:solidFill>
                    <a:srgbClr val="4D4D4D"/>
                  </a:solidFill>
                  <a:latin typeface="微软雅黑" panose="020B0503020204020204" pitchFamily="34" charset="-122"/>
                </a:rPr>
                <a:t>文字内容文字内容</a:t>
              </a:r>
            </a:p>
          </p:txBody>
        </p:sp>
      </p:grpSp>
      <p:grpSp>
        <p:nvGrpSpPr>
          <p:cNvPr id="31770" name="组合 40">
            <a:extLst>
              <a:ext uri="{FF2B5EF4-FFF2-40B4-BE49-F238E27FC236}">
                <a16:creationId xmlns:a16="http://schemas.microsoft.com/office/drawing/2014/main" id="{12C1903A-A107-49D4-8910-A658FA5559A2}"/>
              </a:ext>
            </a:extLst>
          </p:cNvPr>
          <p:cNvGrpSpPr>
            <a:grpSpLocks/>
          </p:cNvGrpSpPr>
          <p:nvPr/>
        </p:nvGrpSpPr>
        <p:grpSpPr bwMode="auto">
          <a:xfrm>
            <a:off x="8461245" y="4779436"/>
            <a:ext cx="2015338" cy="1012430"/>
            <a:chOff x="0" y="0"/>
            <a:chExt cx="2016224" cy="1012227"/>
          </a:xfrm>
        </p:grpSpPr>
        <p:sp>
          <p:nvSpPr>
            <p:cNvPr id="46099" name="TextBox 41">
              <a:extLst>
                <a:ext uri="{FF2B5EF4-FFF2-40B4-BE49-F238E27FC236}">
                  <a16:creationId xmlns:a16="http://schemas.microsoft.com/office/drawing/2014/main" id="{FF2CE3E9-F6D1-45EE-84FE-DDEB7F62D48B}"/>
                </a:ext>
              </a:extLst>
            </p:cNvPr>
            <p:cNvSpPr txBox="1">
              <a:spLocks noChangeArrowheads="1"/>
            </p:cNvSpPr>
            <p:nvPr/>
          </p:nvSpPr>
          <p:spPr bwMode="auto">
            <a:xfrm>
              <a:off x="0" y="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b="1">
                  <a:solidFill>
                    <a:srgbClr val="4D4D4D"/>
                  </a:solidFill>
                  <a:latin typeface="微软雅黑" panose="020B0503020204020204" pitchFamily="34" charset="-122"/>
                </a:rPr>
                <a:t>品牌优势</a:t>
              </a:r>
            </a:p>
          </p:txBody>
        </p:sp>
        <p:sp>
          <p:nvSpPr>
            <p:cNvPr id="46100" name="TextBox 42">
              <a:extLst>
                <a:ext uri="{FF2B5EF4-FFF2-40B4-BE49-F238E27FC236}">
                  <a16:creationId xmlns:a16="http://schemas.microsoft.com/office/drawing/2014/main" id="{BF0DCAFE-EE2A-44FB-82D8-DFAA252CD16E}"/>
                </a:ext>
              </a:extLst>
            </p:cNvPr>
            <p:cNvSpPr txBox="1">
              <a:spLocks noChangeArrowheads="1"/>
            </p:cNvSpPr>
            <p:nvPr/>
          </p:nvSpPr>
          <p:spPr bwMode="auto">
            <a:xfrm>
              <a:off x="0" y="365896"/>
              <a:ext cx="20162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文字内容文字内容</a:t>
              </a:r>
              <a:endParaRPr lang="en-US" altLang="zh-CN" sz="1799">
                <a:solidFill>
                  <a:srgbClr val="4D4D4D"/>
                </a:solidFill>
                <a:latin typeface="微软雅黑" panose="020B0503020204020204" pitchFamily="34" charset="-122"/>
              </a:endParaRPr>
            </a:p>
            <a:p>
              <a:pPr defTabSz="914034" fontAlgn="base">
                <a:spcBef>
                  <a:spcPct val="0"/>
                </a:spcBef>
                <a:spcAft>
                  <a:spcPct val="0"/>
                </a:spcAft>
                <a:buNone/>
              </a:pPr>
              <a:r>
                <a:rPr lang="zh-CN" altLang="en-US" sz="1799">
                  <a:solidFill>
                    <a:srgbClr val="4D4D4D"/>
                  </a:solidFill>
                  <a:latin typeface="微软雅黑" panose="020B0503020204020204" pitchFamily="34" charset="-122"/>
                </a:rPr>
                <a:t>文字内容文字内容</a:t>
              </a:r>
            </a:p>
          </p:txBody>
        </p:sp>
      </p:grpSp>
      <p:sp>
        <p:nvSpPr>
          <p:cNvPr id="31773" name="Oval 12">
            <a:extLst>
              <a:ext uri="{FF2B5EF4-FFF2-40B4-BE49-F238E27FC236}">
                <a16:creationId xmlns:a16="http://schemas.microsoft.com/office/drawing/2014/main" id="{39FE6408-C70F-454D-A2B1-55C577D4D8E5}"/>
              </a:ext>
            </a:extLst>
          </p:cNvPr>
          <p:cNvSpPr>
            <a:spLocks noChangeArrowheads="1"/>
          </p:cNvSpPr>
          <p:nvPr/>
        </p:nvSpPr>
        <p:spPr bwMode="auto">
          <a:xfrm>
            <a:off x="1912191" y="2237254"/>
            <a:ext cx="2626286" cy="26247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31774" name="TextBox 44">
            <a:extLst>
              <a:ext uri="{FF2B5EF4-FFF2-40B4-BE49-F238E27FC236}">
                <a16:creationId xmlns:a16="http://schemas.microsoft.com/office/drawing/2014/main" id="{3C75AAAC-F09E-4CAA-8013-D4A05104888B}"/>
              </a:ext>
            </a:extLst>
          </p:cNvPr>
          <p:cNvSpPr txBox="1">
            <a:spLocks noChangeArrowheads="1"/>
          </p:cNvSpPr>
          <p:nvPr/>
        </p:nvSpPr>
        <p:spPr bwMode="auto">
          <a:xfrm>
            <a:off x="2765933" y="3124319"/>
            <a:ext cx="1029885" cy="76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2199">
                <a:solidFill>
                  <a:srgbClr val="F8F8F8"/>
                </a:solidFill>
                <a:latin typeface="微软雅黑" panose="020B0503020204020204" pitchFamily="34" charset="-122"/>
              </a:rPr>
              <a:t>国外研</a:t>
            </a:r>
            <a:endParaRPr lang="en-US" altLang="zh-CN" sz="2199">
              <a:solidFill>
                <a:srgbClr val="F8F8F8"/>
              </a:solidFill>
              <a:latin typeface="微软雅黑" panose="020B0503020204020204" pitchFamily="34" charset="-122"/>
            </a:endParaRPr>
          </a:p>
          <a:p>
            <a:pPr defTabSz="914034" fontAlgn="base">
              <a:spcBef>
                <a:spcPct val="0"/>
              </a:spcBef>
              <a:spcAft>
                <a:spcPct val="0"/>
              </a:spcAft>
              <a:buNone/>
            </a:pPr>
            <a:r>
              <a:rPr lang="zh-CN" altLang="en-US" sz="2199">
                <a:solidFill>
                  <a:srgbClr val="F8F8F8"/>
                </a:solidFill>
                <a:latin typeface="微软雅黑" panose="020B0503020204020204" pitchFamily="34" charset="-122"/>
              </a:rPr>
              <a:t>究现状</a:t>
            </a:r>
          </a:p>
        </p:txBody>
      </p:sp>
    </p:spTree>
    <p:extLst>
      <p:ext uri="{BB962C8B-B14F-4D97-AF65-F5344CB8AC3E}">
        <p14:creationId xmlns:p14="http://schemas.microsoft.com/office/powerpoint/2010/main" val="782210138"/>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31747"/>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31747"/>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31748"/>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31748"/>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1746"/>
                                        </p:tgtEl>
                                        <p:attrNameLst>
                                          <p:attrName>style.visibility</p:attrName>
                                        </p:attrNameLst>
                                      </p:cBhvr>
                                      <p:to>
                                        <p:strVal val="visible"/>
                                      </p:to>
                                    </p:set>
                                    <p:animEffect transition="in" filter="barn(outVertical)">
                                      <p:cBhvr>
                                        <p:cTn id="15" dur="500"/>
                                        <p:tgtEl>
                                          <p:spTgt spid="31746"/>
                                        </p:tgtEl>
                                      </p:cBhvr>
                                    </p:animEffect>
                                  </p:childTnLst>
                                </p:cTn>
                              </p:par>
                            </p:childTnLst>
                          </p:cTn>
                        </p:par>
                        <p:par>
                          <p:cTn id="16" fill="hold" nodeType="afterGroup">
                            <p:stCondLst>
                              <p:cond delay="500"/>
                            </p:stCondLst>
                            <p:childTnLst>
                              <p:par>
                                <p:cTn id="17" presetID="21" presetClass="entr" presetSubtype="1" fill="hold" grpId="0" nodeType="afterEffect">
                                  <p:stCondLst>
                                    <p:cond delay="0"/>
                                  </p:stCondLst>
                                  <p:childTnLst>
                                    <p:set>
                                      <p:cBhvr>
                                        <p:cTn id="18" dur="1" fill="hold">
                                          <p:stCondLst>
                                            <p:cond delay="0"/>
                                          </p:stCondLst>
                                        </p:cTn>
                                        <p:tgtEl>
                                          <p:spTgt spid="31773"/>
                                        </p:tgtEl>
                                        <p:attrNameLst>
                                          <p:attrName>style.visibility</p:attrName>
                                        </p:attrNameLst>
                                      </p:cBhvr>
                                      <p:to>
                                        <p:strVal val="visible"/>
                                      </p:to>
                                    </p:set>
                                    <p:animEffect transition="in" filter="wheel(1)">
                                      <p:cBhvr>
                                        <p:cTn id="19" dur="1000"/>
                                        <p:tgtEl>
                                          <p:spTgt spid="31773"/>
                                        </p:tgtEl>
                                      </p:cBhvr>
                                    </p:animEffect>
                                  </p:childTnLst>
                                </p:cTn>
                              </p:par>
                            </p:childTnLst>
                          </p:cTn>
                        </p:par>
                        <p:par>
                          <p:cTn id="20" fill="hold" nodeType="afterGroup">
                            <p:stCondLst>
                              <p:cond delay="1500"/>
                            </p:stCondLst>
                            <p:childTnLst>
                              <p:par>
                                <p:cTn id="21" presetID="31" presetClass="entr" presetSubtype="0" fill="hold" grpId="0" nodeType="afterEffect">
                                  <p:stCondLst>
                                    <p:cond delay="0"/>
                                  </p:stCondLst>
                                  <p:childTnLst>
                                    <p:set>
                                      <p:cBhvr>
                                        <p:cTn id="22" dur="1" fill="hold">
                                          <p:stCondLst>
                                            <p:cond delay="0"/>
                                          </p:stCondLst>
                                        </p:cTn>
                                        <p:tgtEl>
                                          <p:spTgt spid="31774"/>
                                        </p:tgtEl>
                                        <p:attrNameLst>
                                          <p:attrName>style.visibility</p:attrName>
                                        </p:attrNameLst>
                                      </p:cBhvr>
                                      <p:to>
                                        <p:strVal val="visible"/>
                                      </p:to>
                                    </p:set>
                                    <p:anim calcmode="lin" valueType="num">
                                      <p:cBhvr>
                                        <p:cTn id="23" dur="500" fill="hold"/>
                                        <p:tgtEl>
                                          <p:spTgt spid="31774"/>
                                        </p:tgtEl>
                                        <p:attrNameLst>
                                          <p:attrName>ppt_w</p:attrName>
                                        </p:attrNameLst>
                                      </p:cBhvr>
                                      <p:tavLst>
                                        <p:tav tm="0">
                                          <p:val>
                                            <p:fltVal val="0"/>
                                          </p:val>
                                        </p:tav>
                                        <p:tav tm="100000">
                                          <p:val>
                                            <p:strVal val="#ppt_w"/>
                                          </p:val>
                                        </p:tav>
                                      </p:tavLst>
                                    </p:anim>
                                    <p:anim calcmode="lin" valueType="num">
                                      <p:cBhvr>
                                        <p:cTn id="24" dur="500" fill="hold"/>
                                        <p:tgtEl>
                                          <p:spTgt spid="31774"/>
                                        </p:tgtEl>
                                        <p:attrNameLst>
                                          <p:attrName>ppt_h</p:attrName>
                                        </p:attrNameLst>
                                      </p:cBhvr>
                                      <p:tavLst>
                                        <p:tav tm="0">
                                          <p:val>
                                            <p:fltVal val="0"/>
                                          </p:val>
                                        </p:tav>
                                        <p:tav tm="100000">
                                          <p:val>
                                            <p:strVal val="#ppt_h"/>
                                          </p:val>
                                        </p:tav>
                                      </p:tavLst>
                                    </p:anim>
                                    <p:anim calcmode="lin" valueType="num">
                                      <p:cBhvr>
                                        <p:cTn id="25" dur="500" fill="hold"/>
                                        <p:tgtEl>
                                          <p:spTgt spid="31774"/>
                                        </p:tgtEl>
                                        <p:attrNameLst>
                                          <p:attrName>style.rotation</p:attrName>
                                        </p:attrNameLst>
                                      </p:cBhvr>
                                      <p:tavLst>
                                        <p:tav tm="0">
                                          <p:val>
                                            <p:fltVal val="90"/>
                                          </p:val>
                                        </p:tav>
                                        <p:tav tm="100000">
                                          <p:val>
                                            <p:fltVal val="0"/>
                                          </p:val>
                                        </p:tav>
                                      </p:tavLst>
                                    </p:anim>
                                    <p:animEffect transition="in" filter="fade">
                                      <p:cBhvr>
                                        <p:cTn id="26" dur="500"/>
                                        <p:tgtEl>
                                          <p:spTgt spid="31774"/>
                                        </p:tgtEl>
                                      </p:cBhvr>
                                    </p:animEffect>
                                  </p:childTnLst>
                                </p:cTn>
                              </p:par>
                            </p:childTnLst>
                          </p:cTn>
                        </p:par>
                        <p:par>
                          <p:cTn id="27" fill="hold" nodeType="afterGroup">
                            <p:stCondLst>
                              <p:cond delay="2000"/>
                            </p:stCondLst>
                            <p:childTnLst>
                              <p:par>
                                <p:cTn id="28" presetID="52" presetClass="entr" presetSubtype="0" fill="hold" nodeType="afterEffect">
                                  <p:stCondLst>
                                    <p:cond delay="0"/>
                                  </p:stCondLst>
                                  <p:childTnLst>
                                    <p:set>
                                      <p:cBhvr>
                                        <p:cTn id="29" dur="1" fill="hold">
                                          <p:stCondLst>
                                            <p:cond delay="0"/>
                                          </p:stCondLst>
                                        </p:cTn>
                                        <p:tgtEl>
                                          <p:spTgt spid="31749"/>
                                        </p:tgtEl>
                                        <p:attrNameLst>
                                          <p:attrName>style.visibility</p:attrName>
                                        </p:attrNameLst>
                                      </p:cBhvr>
                                      <p:to>
                                        <p:strVal val="visible"/>
                                      </p:to>
                                    </p:set>
                                    <p:animScale>
                                      <p:cBhvr>
                                        <p:cTn id="30" dur="1000" decel="50000" fill="hold">
                                          <p:stCondLst>
                                            <p:cond delay="0"/>
                                          </p:stCondLst>
                                        </p:cTn>
                                        <p:tgtEl>
                                          <p:spTgt spid="317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1000" decel="50000" fill="hold">
                                          <p:stCondLst>
                                            <p:cond delay="0"/>
                                          </p:stCondLst>
                                        </p:cTn>
                                        <p:tgtEl>
                                          <p:spTgt spid="31749"/>
                                        </p:tgtEl>
                                        <p:attrNameLst>
                                          <p:attrName>ppt_x,ppt_y</p:attrName>
                                        </p:attrNameLst>
                                      </p:cBhvr>
                                      <p:rCtr x="0" y="0"/>
                                    </p:animMotion>
                                    <p:animEffect transition="in" filter="fade">
                                      <p:cBhvr>
                                        <p:cTn id="32" dur="1000"/>
                                        <p:tgtEl>
                                          <p:spTgt spid="31749"/>
                                        </p:tgtEl>
                                      </p:cBhvr>
                                    </p:animEffect>
                                  </p:childTnLst>
                                </p:cTn>
                              </p:par>
                              <p:par>
                                <p:cTn id="33" presetID="52" presetClass="entr" presetSubtype="0" fill="hold" nodeType="withEffect">
                                  <p:stCondLst>
                                    <p:cond delay="200"/>
                                  </p:stCondLst>
                                  <p:childTnLst>
                                    <p:set>
                                      <p:cBhvr>
                                        <p:cTn id="34" dur="1" fill="hold">
                                          <p:stCondLst>
                                            <p:cond delay="0"/>
                                          </p:stCondLst>
                                        </p:cTn>
                                        <p:tgtEl>
                                          <p:spTgt spid="31750"/>
                                        </p:tgtEl>
                                        <p:attrNameLst>
                                          <p:attrName>style.visibility</p:attrName>
                                        </p:attrNameLst>
                                      </p:cBhvr>
                                      <p:to>
                                        <p:strVal val="visible"/>
                                      </p:to>
                                    </p:set>
                                    <p:animScale>
                                      <p:cBhvr>
                                        <p:cTn id="35" dur="1000" decel="50000" fill="hold">
                                          <p:stCondLst>
                                            <p:cond delay="0"/>
                                          </p:stCondLst>
                                        </p:cTn>
                                        <p:tgtEl>
                                          <p:spTgt spid="317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31750"/>
                                        </p:tgtEl>
                                        <p:attrNameLst>
                                          <p:attrName>ppt_x,ppt_y</p:attrName>
                                        </p:attrNameLst>
                                      </p:cBhvr>
                                      <p:rCtr x="0" y="0"/>
                                    </p:animMotion>
                                    <p:animEffect transition="in" filter="fade">
                                      <p:cBhvr>
                                        <p:cTn id="37" dur="1000"/>
                                        <p:tgtEl>
                                          <p:spTgt spid="31750"/>
                                        </p:tgtEl>
                                      </p:cBhvr>
                                    </p:animEffect>
                                  </p:childTnLst>
                                </p:cTn>
                              </p:par>
                              <p:par>
                                <p:cTn id="38" presetID="52" presetClass="entr" presetSubtype="0" fill="hold" nodeType="withEffect">
                                  <p:stCondLst>
                                    <p:cond delay="400"/>
                                  </p:stCondLst>
                                  <p:childTnLst>
                                    <p:set>
                                      <p:cBhvr>
                                        <p:cTn id="39" dur="1" fill="hold">
                                          <p:stCondLst>
                                            <p:cond delay="0"/>
                                          </p:stCondLst>
                                        </p:cTn>
                                        <p:tgtEl>
                                          <p:spTgt spid="31751"/>
                                        </p:tgtEl>
                                        <p:attrNameLst>
                                          <p:attrName>style.visibility</p:attrName>
                                        </p:attrNameLst>
                                      </p:cBhvr>
                                      <p:to>
                                        <p:strVal val="visible"/>
                                      </p:to>
                                    </p:set>
                                    <p:animScale>
                                      <p:cBhvr>
                                        <p:cTn id="40" dur="1000" decel="50000" fill="hold">
                                          <p:stCondLst>
                                            <p:cond delay="0"/>
                                          </p:stCondLst>
                                        </p:cTn>
                                        <p:tgtEl>
                                          <p:spTgt spid="317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1" dur="1000" decel="50000" fill="hold">
                                          <p:stCondLst>
                                            <p:cond delay="0"/>
                                          </p:stCondLst>
                                        </p:cTn>
                                        <p:tgtEl>
                                          <p:spTgt spid="31751"/>
                                        </p:tgtEl>
                                        <p:attrNameLst>
                                          <p:attrName>ppt_x,ppt_y</p:attrName>
                                        </p:attrNameLst>
                                      </p:cBhvr>
                                      <p:rCtr x="0" y="0"/>
                                    </p:animMotion>
                                    <p:animEffect transition="in" filter="fade">
                                      <p:cBhvr>
                                        <p:cTn id="42" dur="1000"/>
                                        <p:tgtEl>
                                          <p:spTgt spid="31751"/>
                                        </p:tgtEl>
                                      </p:cBhvr>
                                    </p:animEffect>
                                  </p:childTnLst>
                                </p:cTn>
                              </p:par>
                              <p:par>
                                <p:cTn id="43" presetID="52" presetClass="entr" presetSubtype="0" fill="hold" nodeType="withEffect">
                                  <p:stCondLst>
                                    <p:cond delay="600"/>
                                  </p:stCondLst>
                                  <p:childTnLst>
                                    <p:set>
                                      <p:cBhvr>
                                        <p:cTn id="44" dur="1" fill="hold">
                                          <p:stCondLst>
                                            <p:cond delay="0"/>
                                          </p:stCondLst>
                                        </p:cTn>
                                        <p:tgtEl>
                                          <p:spTgt spid="31752"/>
                                        </p:tgtEl>
                                        <p:attrNameLst>
                                          <p:attrName>style.visibility</p:attrName>
                                        </p:attrNameLst>
                                      </p:cBhvr>
                                      <p:to>
                                        <p:strVal val="visible"/>
                                      </p:to>
                                    </p:set>
                                    <p:animScale>
                                      <p:cBhvr>
                                        <p:cTn id="45" dur="1000" decel="50000" fill="hold">
                                          <p:stCondLst>
                                            <p:cond delay="0"/>
                                          </p:stCondLst>
                                        </p:cTn>
                                        <p:tgtEl>
                                          <p:spTgt spid="317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31752"/>
                                        </p:tgtEl>
                                        <p:attrNameLst>
                                          <p:attrName>ppt_x,ppt_y</p:attrName>
                                        </p:attrNameLst>
                                      </p:cBhvr>
                                      <p:rCtr x="0" y="0"/>
                                    </p:animMotion>
                                    <p:animEffect transition="in" filter="fade">
                                      <p:cBhvr>
                                        <p:cTn id="47" dur="1000"/>
                                        <p:tgtEl>
                                          <p:spTgt spid="31752"/>
                                        </p:tgtEl>
                                      </p:cBhvr>
                                    </p:animEffect>
                                  </p:childTnLst>
                                </p:cTn>
                              </p:par>
                              <p:par>
                                <p:cTn id="48" presetID="52" presetClass="entr" presetSubtype="0" fill="hold" nodeType="withEffect">
                                  <p:stCondLst>
                                    <p:cond delay="800"/>
                                  </p:stCondLst>
                                  <p:childTnLst>
                                    <p:set>
                                      <p:cBhvr>
                                        <p:cTn id="49" dur="1" fill="hold">
                                          <p:stCondLst>
                                            <p:cond delay="0"/>
                                          </p:stCondLst>
                                        </p:cTn>
                                        <p:tgtEl>
                                          <p:spTgt spid="31753"/>
                                        </p:tgtEl>
                                        <p:attrNameLst>
                                          <p:attrName>style.visibility</p:attrName>
                                        </p:attrNameLst>
                                      </p:cBhvr>
                                      <p:to>
                                        <p:strVal val="visible"/>
                                      </p:to>
                                    </p:set>
                                    <p:animScale>
                                      <p:cBhvr>
                                        <p:cTn id="50" dur="1000" decel="50000" fill="hold">
                                          <p:stCondLst>
                                            <p:cond delay="0"/>
                                          </p:stCondLst>
                                        </p:cTn>
                                        <p:tgtEl>
                                          <p:spTgt spid="317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1" dur="1000" decel="50000" fill="hold">
                                          <p:stCondLst>
                                            <p:cond delay="0"/>
                                          </p:stCondLst>
                                        </p:cTn>
                                        <p:tgtEl>
                                          <p:spTgt spid="31753"/>
                                        </p:tgtEl>
                                        <p:attrNameLst>
                                          <p:attrName>ppt_x,ppt_y</p:attrName>
                                        </p:attrNameLst>
                                      </p:cBhvr>
                                      <p:rCtr x="0" y="0"/>
                                    </p:animMotion>
                                    <p:animEffect transition="in" filter="fade">
                                      <p:cBhvr>
                                        <p:cTn id="52" dur="1000"/>
                                        <p:tgtEl>
                                          <p:spTgt spid="31753"/>
                                        </p:tgtEl>
                                      </p:cBhvr>
                                    </p:animEffect>
                                  </p:childTnLst>
                                </p:cTn>
                              </p:par>
                              <p:par>
                                <p:cTn id="53" presetID="52" presetClass="entr" presetSubtype="0" fill="hold" nodeType="withEffect">
                                  <p:stCondLst>
                                    <p:cond delay="1000"/>
                                  </p:stCondLst>
                                  <p:childTnLst>
                                    <p:set>
                                      <p:cBhvr>
                                        <p:cTn id="54" dur="1" fill="hold">
                                          <p:stCondLst>
                                            <p:cond delay="0"/>
                                          </p:stCondLst>
                                        </p:cTn>
                                        <p:tgtEl>
                                          <p:spTgt spid="31754"/>
                                        </p:tgtEl>
                                        <p:attrNameLst>
                                          <p:attrName>style.visibility</p:attrName>
                                        </p:attrNameLst>
                                      </p:cBhvr>
                                      <p:to>
                                        <p:strVal val="visible"/>
                                      </p:to>
                                    </p:set>
                                    <p:animScale>
                                      <p:cBhvr>
                                        <p:cTn id="55" dur="1000" decel="50000" fill="hold">
                                          <p:stCondLst>
                                            <p:cond delay="0"/>
                                          </p:stCondLst>
                                        </p:cTn>
                                        <p:tgtEl>
                                          <p:spTgt spid="317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6" dur="1000" decel="50000" fill="hold">
                                          <p:stCondLst>
                                            <p:cond delay="0"/>
                                          </p:stCondLst>
                                        </p:cTn>
                                        <p:tgtEl>
                                          <p:spTgt spid="31754"/>
                                        </p:tgtEl>
                                        <p:attrNameLst>
                                          <p:attrName>ppt_x,ppt_y</p:attrName>
                                        </p:attrNameLst>
                                      </p:cBhvr>
                                      <p:rCtr x="0" y="0"/>
                                    </p:animMotion>
                                    <p:animEffect transition="in" filter="fade">
                                      <p:cBhvr>
                                        <p:cTn id="57" dur="1000"/>
                                        <p:tgtEl>
                                          <p:spTgt spid="31754"/>
                                        </p:tgtEl>
                                      </p:cBhvr>
                                    </p:animEffect>
                                  </p:childTnLst>
                                </p:cTn>
                              </p:par>
                            </p:childTnLst>
                          </p:cTn>
                        </p:par>
                        <p:par>
                          <p:cTn id="58" fill="hold" nodeType="afterGroup">
                            <p:stCondLst>
                              <p:cond delay="4000"/>
                            </p:stCondLst>
                            <p:childTnLst>
                              <p:par>
                                <p:cTn id="59" presetID="52" presetClass="entr" presetSubtype="0" fill="hold" nodeType="afterEffect">
                                  <p:stCondLst>
                                    <p:cond delay="0"/>
                                  </p:stCondLst>
                                  <p:childTnLst>
                                    <p:set>
                                      <p:cBhvr>
                                        <p:cTn id="60" dur="1" fill="hold">
                                          <p:stCondLst>
                                            <p:cond delay="0"/>
                                          </p:stCondLst>
                                        </p:cTn>
                                        <p:tgtEl>
                                          <p:spTgt spid="31755"/>
                                        </p:tgtEl>
                                        <p:attrNameLst>
                                          <p:attrName>style.visibility</p:attrName>
                                        </p:attrNameLst>
                                      </p:cBhvr>
                                      <p:to>
                                        <p:strVal val="visible"/>
                                      </p:to>
                                    </p:set>
                                    <p:animScale>
                                      <p:cBhvr>
                                        <p:cTn id="61" dur="500" decel="50000" fill="hold">
                                          <p:stCondLst>
                                            <p:cond delay="0"/>
                                          </p:stCondLst>
                                        </p:cTn>
                                        <p:tgtEl>
                                          <p:spTgt spid="317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2" dur="500" decel="50000" fill="hold">
                                          <p:stCondLst>
                                            <p:cond delay="0"/>
                                          </p:stCondLst>
                                        </p:cTn>
                                        <p:tgtEl>
                                          <p:spTgt spid="31755"/>
                                        </p:tgtEl>
                                        <p:attrNameLst>
                                          <p:attrName>ppt_x,ppt_y</p:attrName>
                                        </p:attrNameLst>
                                      </p:cBhvr>
                                      <p:rCtr x="0" y="0"/>
                                    </p:animMotion>
                                    <p:animEffect transition="in" filter="fade">
                                      <p:cBhvr>
                                        <p:cTn id="63" dur="500"/>
                                        <p:tgtEl>
                                          <p:spTgt spid="31755"/>
                                        </p:tgtEl>
                                      </p:cBhvr>
                                    </p:animEffect>
                                  </p:childTnLst>
                                </p:cTn>
                              </p:par>
                              <p:par>
                                <p:cTn id="64" presetID="52" presetClass="entr" presetSubtype="0" fill="hold" nodeType="withEffect">
                                  <p:stCondLst>
                                    <p:cond delay="200"/>
                                  </p:stCondLst>
                                  <p:childTnLst>
                                    <p:set>
                                      <p:cBhvr>
                                        <p:cTn id="65" dur="1" fill="hold">
                                          <p:stCondLst>
                                            <p:cond delay="0"/>
                                          </p:stCondLst>
                                        </p:cTn>
                                        <p:tgtEl>
                                          <p:spTgt spid="31758"/>
                                        </p:tgtEl>
                                        <p:attrNameLst>
                                          <p:attrName>style.visibility</p:attrName>
                                        </p:attrNameLst>
                                      </p:cBhvr>
                                      <p:to>
                                        <p:strVal val="visible"/>
                                      </p:to>
                                    </p:set>
                                    <p:animScale>
                                      <p:cBhvr>
                                        <p:cTn id="66" dur="500" decel="50000" fill="hold">
                                          <p:stCondLst>
                                            <p:cond delay="0"/>
                                          </p:stCondLst>
                                        </p:cTn>
                                        <p:tgtEl>
                                          <p:spTgt spid="317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7" dur="500" decel="50000" fill="hold">
                                          <p:stCondLst>
                                            <p:cond delay="0"/>
                                          </p:stCondLst>
                                        </p:cTn>
                                        <p:tgtEl>
                                          <p:spTgt spid="31758"/>
                                        </p:tgtEl>
                                        <p:attrNameLst>
                                          <p:attrName>ppt_x,ppt_y</p:attrName>
                                        </p:attrNameLst>
                                      </p:cBhvr>
                                      <p:rCtr x="0" y="0"/>
                                    </p:animMotion>
                                    <p:animEffect transition="in" filter="fade">
                                      <p:cBhvr>
                                        <p:cTn id="68" dur="500"/>
                                        <p:tgtEl>
                                          <p:spTgt spid="31758"/>
                                        </p:tgtEl>
                                      </p:cBhvr>
                                    </p:animEffect>
                                  </p:childTnLst>
                                </p:cTn>
                              </p:par>
                              <p:par>
                                <p:cTn id="69" presetID="52" presetClass="entr" presetSubtype="0" fill="hold" nodeType="withEffect">
                                  <p:stCondLst>
                                    <p:cond delay="400"/>
                                  </p:stCondLst>
                                  <p:childTnLst>
                                    <p:set>
                                      <p:cBhvr>
                                        <p:cTn id="70" dur="1" fill="hold">
                                          <p:stCondLst>
                                            <p:cond delay="0"/>
                                          </p:stCondLst>
                                        </p:cTn>
                                        <p:tgtEl>
                                          <p:spTgt spid="31761"/>
                                        </p:tgtEl>
                                        <p:attrNameLst>
                                          <p:attrName>style.visibility</p:attrName>
                                        </p:attrNameLst>
                                      </p:cBhvr>
                                      <p:to>
                                        <p:strVal val="visible"/>
                                      </p:to>
                                    </p:set>
                                    <p:animScale>
                                      <p:cBhvr>
                                        <p:cTn id="71" dur="500" decel="50000" fill="hold">
                                          <p:stCondLst>
                                            <p:cond delay="0"/>
                                          </p:stCondLst>
                                        </p:cTn>
                                        <p:tgtEl>
                                          <p:spTgt spid="317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2" dur="500" decel="50000" fill="hold">
                                          <p:stCondLst>
                                            <p:cond delay="0"/>
                                          </p:stCondLst>
                                        </p:cTn>
                                        <p:tgtEl>
                                          <p:spTgt spid="31761"/>
                                        </p:tgtEl>
                                        <p:attrNameLst>
                                          <p:attrName>ppt_x,ppt_y</p:attrName>
                                        </p:attrNameLst>
                                      </p:cBhvr>
                                      <p:rCtr x="0" y="0"/>
                                    </p:animMotion>
                                    <p:animEffect transition="in" filter="fade">
                                      <p:cBhvr>
                                        <p:cTn id="73" dur="500"/>
                                        <p:tgtEl>
                                          <p:spTgt spid="31761"/>
                                        </p:tgtEl>
                                      </p:cBhvr>
                                    </p:animEffect>
                                  </p:childTnLst>
                                </p:cTn>
                              </p:par>
                              <p:par>
                                <p:cTn id="74" presetID="52" presetClass="entr" presetSubtype="0" fill="hold" nodeType="withEffect">
                                  <p:stCondLst>
                                    <p:cond delay="600"/>
                                  </p:stCondLst>
                                  <p:childTnLst>
                                    <p:set>
                                      <p:cBhvr>
                                        <p:cTn id="75" dur="1" fill="hold">
                                          <p:stCondLst>
                                            <p:cond delay="0"/>
                                          </p:stCondLst>
                                        </p:cTn>
                                        <p:tgtEl>
                                          <p:spTgt spid="31764"/>
                                        </p:tgtEl>
                                        <p:attrNameLst>
                                          <p:attrName>style.visibility</p:attrName>
                                        </p:attrNameLst>
                                      </p:cBhvr>
                                      <p:to>
                                        <p:strVal val="visible"/>
                                      </p:to>
                                    </p:set>
                                    <p:animScale>
                                      <p:cBhvr>
                                        <p:cTn id="76" dur="500" decel="50000" fill="hold">
                                          <p:stCondLst>
                                            <p:cond delay="0"/>
                                          </p:stCondLst>
                                        </p:cTn>
                                        <p:tgtEl>
                                          <p:spTgt spid="317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7" dur="500" decel="50000" fill="hold">
                                          <p:stCondLst>
                                            <p:cond delay="0"/>
                                          </p:stCondLst>
                                        </p:cTn>
                                        <p:tgtEl>
                                          <p:spTgt spid="31764"/>
                                        </p:tgtEl>
                                        <p:attrNameLst>
                                          <p:attrName>ppt_x,ppt_y</p:attrName>
                                        </p:attrNameLst>
                                      </p:cBhvr>
                                      <p:rCtr x="0" y="0"/>
                                    </p:animMotion>
                                    <p:animEffect transition="in" filter="fade">
                                      <p:cBhvr>
                                        <p:cTn id="78" dur="500"/>
                                        <p:tgtEl>
                                          <p:spTgt spid="31764"/>
                                        </p:tgtEl>
                                      </p:cBhvr>
                                    </p:animEffect>
                                  </p:childTnLst>
                                </p:cTn>
                              </p:par>
                              <p:par>
                                <p:cTn id="79" presetID="52" presetClass="entr" presetSubtype="0" fill="hold" nodeType="withEffect">
                                  <p:stCondLst>
                                    <p:cond delay="800"/>
                                  </p:stCondLst>
                                  <p:childTnLst>
                                    <p:set>
                                      <p:cBhvr>
                                        <p:cTn id="80" dur="1" fill="hold">
                                          <p:stCondLst>
                                            <p:cond delay="0"/>
                                          </p:stCondLst>
                                        </p:cTn>
                                        <p:tgtEl>
                                          <p:spTgt spid="31767"/>
                                        </p:tgtEl>
                                        <p:attrNameLst>
                                          <p:attrName>style.visibility</p:attrName>
                                        </p:attrNameLst>
                                      </p:cBhvr>
                                      <p:to>
                                        <p:strVal val="visible"/>
                                      </p:to>
                                    </p:set>
                                    <p:animScale>
                                      <p:cBhvr>
                                        <p:cTn id="81" dur="500" decel="50000" fill="hold">
                                          <p:stCondLst>
                                            <p:cond delay="0"/>
                                          </p:stCondLst>
                                        </p:cTn>
                                        <p:tgtEl>
                                          <p:spTgt spid="317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2" dur="500" decel="50000" fill="hold">
                                          <p:stCondLst>
                                            <p:cond delay="0"/>
                                          </p:stCondLst>
                                        </p:cTn>
                                        <p:tgtEl>
                                          <p:spTgt spid="31767"/>
                                        </p:tgtEl>
                                        <p:attrNameLst>
                                          <p:attrName>ppt_x,ppt_y</p:attrName>
                                        </p:attrNameLst>
                                      </p:cBhvr>
                                      <p:rCtr x="0" y="0"/>
                                    </p:animMotion>
                                    <p:animEffect transition="in" filter="fade">
                                      <p:cBhvr>
                                        <p:cTn id="83" dur="500"/>
                                        <p:tgtEl>
                                          <p:spTgt spid="31767"/>
                                        </p:tgtEl>
                                      </p:cBhvr>
                                    </p:animEffect>
                                  </p:childTnLst>
                                </p:cTn>
                              </p:par>
                              <p:par>
                                <p:cTn id="84" presetID="52" presetClass="entr" presetSubtype="0" fill="hold" nodeType="withEffect">
                                  <p:stCondLst>
                                    <p:cond delay="1000"/>
                                  </p:stCondLst>
                                  <p:childTnLst>
                                    <p:set>
                                      <p:cBhvr>
                                        <p:cTn id="85" dur="1" fill="hold">
                                          <p:stCondLst>
                                            <p:cond delay="0"/>
                                          </p:stCondLst>
                                        </p:cTn>
                                        <p:tgtEl>
                                          <p:spTgt spid="31770"/>
                                        </p:tgtEl>
                                        <p:attrNameLst>
                                          <p:attrName>style.visibility</p:attrName>
                                        </p:attrNameLst>
                                      </p:cBhvr>
                                      <p:to>
                                        <p:strVal val="visible"/>
                                      </p:to>
                                    </p:set>
                                    <p:animScale>
                                      <p:cBhvr>
                                        <p:cTn id="86" dur="500" decel="50000" fill="hold">
                                          <p:stCondLst>
                                            <p:cond delay="0"/>
                                          </p:stCondLst>
                                        </p:cTn>
                                        <p:tgtEl>
                                          <p:spTgt spid="317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7" dur="500" decel="50000" fill="hold">
                                          <p:stCondLst>
                                            <p:cond delay="0"/>
                                          </p:stCondLst>
                                        </p:cTn>
                                        <p:tgtEl>
                                          <p:spTgt spid="31770"/>
                                        </p:tgtEl>
                                        <p:attrNameLst>
                                          <p:attrName>ppt_x,ppt_y</p:attrName>
                                        </p:attrNameLst>
                                      </p:cBhvr>
                                      <p:rCtr x="0" y="0"/>
                                    </p:animMotion>
                                    <p:animEffect transition="in" filter="fade">
                                      <p:cBhvr>
                                        <p:cTn id="88" dur="500"/>
                                        <p:tgtEl>
                                          <p:spTgt spid="31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P spid="31773" grpId="0" animBg="1" autoUpdateAnimBg="0"/>
      <p:bldP spid="31774"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2770" name="图片 2">
            <a:extLst>
              <a:ext uri="{FF2B5EF4-FFF2-40B4-BE49-F238E27FC236}">
                <a16:creationId xmlns:a16="http://schemas.microsoft.com/office/drawing/2014/main" id="{1E037698-28BF-400C-BA1F-CD730AA9B7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09" y="999487"/>
            <a:ext cx="12192000" cy="4859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Box 4">
            <a:extLst>
              <a:ext uri="{FF2B5EF4-FFF2-40B4-BE49-F238E27FC236}">
                <a16:creationId xmlns:a16="http://schemas.microsoft.com/office/drawing/2014/main" id="{67A3B80A-B3DE-4785-875D-A964342AD721}"/>
              </a:ext>
            </a:extLst>
          </p:cNvPr>
          <p:cNvSpPr txBox="1">
            <a:spLocks noChangeArrowheads="1"/>
          </p:cNvSpPr>
          <p:nvPr/>
        </p:nvSpPr>
        <p:spPr bwMode="auto">
          <a:xfrm>
            <a:off x="32944" y="2716492"/>
            <a:ext cx="492314" cy="1266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defTabSz="914034" fontAlgn="base">
              <a:spcBef>
                <a:spcPct val="0"/>
              </a:spcBef>
              <a:spcAft>
                <a:spcPct val="0"/>
              </a:spcAft>
              <a:buNone/>
            </a:pPr>
            <a:r>
              <a:rPr lang="zh-CN" altLang="en-US" sz="1999" b="1">
                <a:solidFill>
                  <a:srgbClr val="4D4D4D"/>
                </a:solidFill>
                <a:ea typeface="宋体" panose="02010600030101010101" pitchFamily="2" charset="-122"/>
              </a:rPr>
              <a:t>过渡页</a:t>
            </a:r>
          </a:p>
        </p:txBody>
      </p:sp>
      <p:sp>
        <p:nvSpPr>
          <p:cNvPr id="32772" name="TextBox 11">
            <a:extLst>
              <a:ext uri="{FF2B5EF4-FFF2-40B4-BE49-F238E27FC236}">
                <a16:creationId xmlns:a16="http://schemas.microsoft.com/office/drawing/2014/main" id="{B6E0F121-96F1-4B36-918F-A35000623AFF}"/>
              </a:ext>
            </a:extLst>
          </p:cNvPr>
          <p:cNvSpPr txBox="1">
            <a:spLocks noChangeArrowheads="1"/>
          </p:cNvSpPr>
          <p:nvPr/>
        </p:nvSpPr>
        <p:spPr bwMode="auto">
          <a:xfrm>
            <a:off x="3797405" y="2319771"/>
            <a:ext cx="6030144" cy="707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3998" b="1">
                <a:solidFill>
                  <a:srgbClr val="C4271D"/>
                </a:solidFill>
                <a:latin typeface="微软雅黑" panose="020B0503020204020204" pitchFamily="34" charset="-122"/>
              </a:rPr>
              <a:t>这里输入第一章的大标题</a:t>
            </a:r>
          </a:p>
        </p:txBody>
      </p:sp>
      <p:sp>
        <p:nvSpPr>
          <p:cNvPr id="32773" name="圆角矩形 14">
            <a:extLst>
              <a:ext uri="{FF2B5EF4-FFF2-40B4-BE49-F238E27FC236}">
                <a16:creationId xmlns:a16="http://schemas.microsoft.com/office/drawing/2014/main" id="{D3914F75-1EA0-422D-97B1-42E04906F81B}"/>
              </a:ext>
            </a:extLst>
          </p:cNvPr>
          <p:cNvSpPr>
            <a:spLocks noChangeAspect="1" noChangeArrowheads="1"/>
          </p:cNvSpPr>
          <p:nvPr/>
        </p:nvSpPr>
        <p:spPr bwMode="auto">
          <a:xfrm>
            <a:off x="1967731" y="2300728"/>
            <a:ext cx="1555143" cy="1555143"/>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FFFFFF"/>
              </a:solidFill>
              <a:ea typeface="宋体" panose="02010600030101010101" pitchFamily="2" charset="-122"/>
            </a:endParaRPr>
          </a:p>
        </p:txBody>
      </p:sp>
      <p:sp>
        <p:nvSpPr>
          <p:cNvPr id="32774" name="TextBox 15">
            <a:extLst>
              <a:ext uri="{FF2B5EF4-FFF2-40B4-BE49-F238E27FC236}">
                <a16:creationId xmlns:a16="http://schemas.microsoft.com/office/drawing/2014/main" id="{A93281B8-04B3-4741-AA42-1AC3D82C1A69}"/>
              </a:ext>
            </a:extLst>
          </p:cNvPr>
          <p:cNvSpPr txBox="1">
            <a:spLocks noChangeArrowheads="1"/>
          </p:cNvSpPr>
          <p:nvPr/>
        </p:nvSpPr>
        <p:spPr bwMode="auto">
          <a:xfrm>
            <a:off x="2012164" y="2248362"/>
            <a:ext cx="1466277" cy="1629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9996">
                <a:solidFill>
                  <a:srgbClr val="FFFFFF"/>
                </a:solidFill>
                <a:latin typeface="华康俪金黑W8(P)" panose="02010600030101010101" pitchFamily="2" charset="-122"/>
                <a:ea typeface="华康俪金黑W8(P)" panose="02010600030101010101" pitchFamily="2" charset="-122"/>
              </a:rPr>
              <a:t>叁</a:t>
            </a:r>
          </a:p>
        </p:txBody>
      </p:sp>
      <p:cxnSp>
        <p:nvCxnSpPr>
          <p:cNvPr id="32775" name="直接连接符 16">
            <a:extLst>
              <a:ext uri="{FF2B5EF4-FFF2-40B4-BE49-F238E27FC236}">
                <a16:creationId xmlns:a16="http://schemas.microsoft.com/office/drawing/2014/main" id="{8612948E-9499-48BC-9AD4-EF8D96E99FA9}"/>
              </a:ext>
            </a:extLst>
          </p:cNvPr>
          <p:cNvCxnSpPr>
            <a:cxnSpLocks noChangeShapeType="1"/>
          </p:cNvCxnSpPr>
          <p:nvPr/>
        </p:nvCxnSpPr>
        <p:spPr bwMode="auto">
          <a:xfrm>
            <a:off x="3911660" y="2965631"/>
            <a:ext cx="591588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776" name="TextBox 17">
            <a:extLst>
              <a:ext uri="{FF2B5EF4-FFF2-40B4-BE49-F238E27FC236}">
                <a16:creationId xmlns:a16="http://schemas.microsoft.com/office/drawing/2014/main" id="{39EABBD3-F21A-40EF-A49C-F34EDE0C51CB}"/>
              </a:ext>
            </a:extLst>
          </p:cNvPr>
          <p:cNvSpPr txBox="1">
            <a:spLocks noChangeArrowheads="1"/>
          </p:cNvSpPr>
          <p:nvPr/>
        </p:nvSpPr>
        <p:spPr bwMode="auto">
          <a:xfrm>
            <a:off x="3830729" y="3057670"/>
            <a:ext cx="5685792" cy="92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000000"/>
                </a:solidFill>
                <a:latin typeface="微软雅黑" panose="020B0503020204020204" pitchFamily="34" charset="-122"/>
              </a:rPr>
              <a:t>这里可以用一段简短的话描述出本章中心内容，或者是本章导语；也可以在这里列出本章小节的标题。</a:t>
            </a:r>
          </a:p>
          <a:p>
            <a:pPr defTabSz="914034" fontAlgn="base">
              <a:spcBef>
                <a:spcPct val="0"/>
              </a:spcBef>
              <a:spcAft>
                <a:spcPct val="0"/>
              </a:spcAft>
              <a:buNone/>
            </a:pPr>
            <a:endParaRPr lang="zh-CN" altLang="en-US" sz="1799">
              <a:solidFill>
                <a:srgbClr val="4D4D4D"/>
              </a:solidFill>
              <a:latin typeface="微软雅黑" panose="020B0503020204020204" pitchFamily="34" charset="-122"/>
            </a:endParaRPr>
          </a:p>
        </p:txBody>
      </p:sp>
    </p:spTree>
    <p:extLst>
      <p:ext uri="{BB962C8B-B14F-4D97-AF65-F5344CB8AC3E}">
        <p14:creationId xmlns:p14="http://schemas.microsoft.com/office/powerpoint/2010/main" val="343865163"/>
      </p:ext>
    </p:extLst>
  </p:cSld>
  <p:clrMapOvr>
    <a:masterClrMapping/>
  </p:clrMapOvr>
  <p:transition spd="slow" advTm="5163">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barn(inVertical)">
                                      <p:cBhvr>
                                        <p:cTn id="7" dur="2000"/>
                                        <p:tgtEl>
                                          <p:spTgt spid="32770"/>
                                        </p:tgtEl>
                                      </p:cBhvr>
                                    </p:animEffect>
                                  </p:childTnLst>
                                </p:cTn>
                              </p:par>
                            </p:childTnLst>
                          </p:cTn>
                        </p:par>
                        <p:par>
                          <p:cTn id="8" fill="hold" nodeType="afterGroup">
                            <p:stCondLst>
                              <p:cond delay="2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2771"/>
                                        </p:tgtEl>
                                        <p:attrNameLst>
                                          <p:attrName>style.visibility</p:attrName>
                                        </p:attrNameLst>
                                      </p:cBhvr>
                                      <p:to>
                                        <p:strVal val="visible"/>
                                      </p:to>
                                    </p:set>
                                    <p:anim by="(-#ppt_w*2)" calcmode="lin" valueType="num">
                                      <p:cBhvr rctx="PPT">
                                        <p:cTn id="11" dur="500" autoRev="1" fill="hold">
                                          <p:stCondLst>
                                            <p:cond delay="0"/>
                                          </p:stCondLst>
                                        </p:cTn>
                                        <p:tgtEl>
                                          <p:spTgt spid="32771"/>
                                        </p:tgtEl>
                                        <p:attrNameLst>
                                          <p:attrName>ppt_w</p:attrName>
                                        </p:attrNameLst>
                                      </p:cBhvr>
                                    </p:anim>
                                    <p:anim by="(#ppt_w*0.50)" calcmode="lin" valueType="num">
                                      <p:cBhvr>
                                        <p:cTn id="12" dur="500" decel="50000" autoRev="1" fill="hold">
                                          <p:stCondLst>
                                            <p:cond delay="0"/>
                                          </p:stCondLst>
                                        </p:cTn>
                                        <p:tgtEl>
                                          <p:spTgt spid="32771"/>
                                        </p:tgtEl>
                                        <p:attrNameLst>
                                          <p:attrName>ppt_x</p:attrName>
                                        </p:attrNameLst>
                                      </p:cBhvr>
                                    </p:anim>
                                    <p:anim from="(-#ppt_h/2)" to="(#ppt_y)" calcmode="lin" valueType="num">
                                      <p:cBhvr>
                                        <p:cTn id="13" dur="1000" fill="hold">
                                          <p:stCondLst>
                                            <p:cond delay="0"/>
                                          </p:stCondLst>
                                        </p:cTn>
                                        <p:tgtEl>
                                          <p:spTgt spid="32771"/>
                                        </p:tgtEl>
                                        <p:attrNameLst>
                                          <p:attrName>ppt_y</p:attrName>
                                        </p:attrNameLst>
                                      </p:cBhvr>
                                    </p:anim>
                                    <p:animRot by="21600000">
                                      <p:cBhvr>
                                        <p:cTn id="14" dur="1000" fill="hold">
                                          <p:stCondLst>
                                            <p:cond delay="0"/>
                                          </p:stCondLst>
                                        </p:cTn>
                                        <p:tgtEl>
                                          <p:spTgt spid="32771"/>
                                        </p:tgtEl>
                                        <p:attrNameLst>
                                          <p:attrName>r</p:attrName>
                                        </p:attrNameLst>
                                      </p:cBhvr>
                                    </p:animRot>
                                  </p:childTnLst>
                                </p:cTn>
                              </p:par>
                            </p:childTnLst>
                          </p:cTn>
                        </p:par>
                        <p:par>
                          <p:cTn id="15" fill="hold" nodeType="afterGroup">
                            <p:stCondLst>
                              <p:cond delay="3200"/>
                            </p:stCondLst>
                            <p:childTnLst>
                              <p:par>
                                <p:cTn id="16" presetID="31" presetClass="entr" presetSubtype="0" fill="hold" grpId="0" nodeType="afterEffect">
                                  <p:stCondLst>
                                    <p:cond delay="0"/>
                                  </p:stCondLst>
                                  <p:childTnLst>
                                    <p:set>
                                      <p:cBhvr>
                                        <p:cTn id="17" dur="1" fill="hold">
                                          <p:stCondLst>
                                            <p:cond delay="0"/>
                                          </p:stCondLst>
                                        </p:cTn>
                                        <p:tgtEl>
                                          <p:spTgt spid="32773"/>
                                        </p:tgtEl>
                                        <p:attrNameLst>
                                          <p:attrName>style.visibility</p:attrName>
                                        </p:attrNameLst>
                                      </p:cBhvr>
                                      <p:to>
                                        <p:strVal val="visible"/>
                                      </p:to>
                                    </p:set>
                                    <p:anim calcmode="lin" valueType="num">
                                      <p:cBhvr>
                                        <p:cTn id="18" dur="400" fill="hold"/>
                                        <p:tgtEl>
                                          <p:spTgt spid="32773"/>
                                        </p:tgtEl>
                                        <p:attrNameLst>
                                          <p:attrName>ppt_w</p:attrName>
                                        </p:attrNameLst>
                                      </p:cBhvr>
                                      <p:tavLst>
                                        <p:tav tm="0">
                                          <p:val>
                                            <p:fltVal val="0"/>
                                          </p:val>
                                        </p:tav>
                                        <p:tav tm="100000">
                                          <p:val>
                                            <p:strVal val="#ppt_w"/>
                                          </p:val>
                                        </p:tav>
                                      </p:tavLst>
                                    </p:anim>
                                    <p:anim calcmode="lin" valueType="num">
                                      <p:cBhvr>
                                        <p:cTn id="19" dur="400" fill="hold"/>
                                        <p:tgtEl>
                                          <p:spTgt spid="32773"/>
                                        </p:tgtEl>
                                        <p:attrNameLst>
                                          <p:attrName>ppt_h</p:attrName>
                                        </p:attrNameLst>
                                      </p:cBhvr>
                                      <p:tavLst>
                                        <p:tav tm="0">
                                          <p:val>
                                            <p:fltVal val="0"/>
                                          </p:val>
                                        </p:tav>
                                        <p:tav tm="100000">
                                          <p:val>
                                            <p:strVal val="#ppt_h"/>
                                          </p:val>
                                        </p:tav>
                                      </p:tavLst>
                                    </p:anim>
                                    <p:anim calcmode="lin" valueType="num">
                                      <p:cBhvr>
                                        <p:cTn id="20" dur="400" fill="hold"/>
                                        <p:tgtEl>
                                          <p:spTgt spid="32773"/>
                                        </p:tgtEl>
                                        <p:attrNameLst>
                                          <p:attrName>style.rotation</p:attrName>
                                        </p:attrNameLst>
                                      </p:cBhvr>
                                      <p:tavLst>
                                        <p:tav tm="0">
                                          <p:val>
                                            <p:fltVal val="90"/>
                                          </p:val>
                                        </p:tav>
                                        <p:tav tm="100000">
                                          <p:val>
                                            <p:fltVal val="0"/>
                                          </p:val>
                                        </p:tav>
                                      </p:tavLst>
                                    </p:anim>
                                    <p:animEffect transition="in" filter="fade">
                                      <p:cBhvr>
                                        <p:cTn id="21" dur="400"/>
                                        <p:tgtEl>
                                          <p:spTgt spid="32773"/>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32774"/>
                                        </p:tgtEl>
                                        <p:attrNameLst>
                                          <p:attrName>style.visibility</p:attrName>
                                        </p:attrNameLst>
                                      </p:cBhvr>
                                      <p:to>
                                        <p:strVal val="visible"/>
                                      </p:to>
                                    </p:set>
                                    <p:anim calcmode="lin" valueType="num">
                                      <p:cBhvr>
                                        <p:cTn id="24" dur="400" fill="hold"/>
                                        <p:tgtEl>
                                          <p:spTgt spid="32774"/>
                                        </p:tgtEl>
                                        <p:attrNameLst>
                                          <p:attrName>ppt_w</p:attrName>
                                        </p:attrNameLst>
                                      </p:cBhvr>
                                      <p:tavLst>
                                        <p:tav tm="0">
                                          <p:val>
                                            <p:fltVal val="0"/>
                                          </p:val>
                                        </p:tav>
                                        <p:tav tm="100000">
                                          <p:val>
                                            <p:strVal val="#ppt_w"/>
                                          </p:val>
                                        </p:tav>
                                      </p:tavLst>
                                    </p:anim>
                                    <p:anim calcmode="lin" valueType="num">
                                      <p:cBhvr>
                                        <p:cTn id="25" dur="400" fill="hold"/>
                                        <p:tgtEl>
                                          <p:spTgt spid="32774"/>
                                        </p:tgtEl>
                                        <p:attrNameLst>
                                          <p:attrName>ppt_h</p:attrName>
                                        </p:attrNameLst>
                                      </p:cBhvr>
                                      <p:tavLst>
                                        <p:tav tm="0">
                                          <p:val>
                                            <p:fltVal val="0"/>
                                          </p:val>
                                        </p:tav>
                                        <p:tav tm="100000">
                                          <p:val>
                                            <p:strVal val="#ppt_h"/>
                                          </p:val>
                                        </p:tav>
                                      </p:tavLst>
                                    </p:anim>
                                    <p:anim calcmode="lin" valueType="num">
                                      <p:cBhvr>
                                        <p:cTn id="26" dur="400" fill="hold"/>
                                        <p:tgtEl>
                                          <p:spTgt spid="32774"/>
                                        </p:tgtEl>
                                        <p:attrNameLst>
                                          <p:attrName>style.rotation</p:attrName>
                                        </p:attrNameLst>
                                      </p:cBhvr>
                                      <p:tavLst>
                                        <p:tav tm="0">
                                          <p:val>
                                            <p:fltVal val="90"/>
                                          </p:val>
                                        </p:tav>
                                        <p:tav tm="100000">
                                          <p:val>
                                            <p:fltVal val="0"/>
                                          </p:val>
                                        </p:tav>
                                      </p:tavLst>
                                    </p:anim>
                                    <p:animEffect transition="in" filter="fade">
                                      <p:cBhvr>
                                        <p:cTn id="27" dur="400"/>
                                        <p:tgtEl>
                                          <p:spTgt spid="32774"/>
                                        </p:tgtEl>
                                      </p:cBhvr>
                                    </p:animEffect>
                                  </p:childTnLst>
                                </p:cTn>
                              </p:par>
                            </p:childTnLst>
                          </p:cTn>
                        </p:par>
                        <p:par>
                          <p:cTn id="28" fill="hold" nodeType="afterGroup">
                            <p:stCondLst>
                              <p:cond delay="3600"/>
                            </p:stCondLst>
                            <p:childTnLst>
                              <p:par>
                                <p:cTn id="29" presetID="22" presetClass="entr" presetSubtype="8" fill="hold" nodeType="afterEffect">
                                  <p:stCondLst>
                                    <p:cond delay="0"/>
                                  </p:stCondLst>
                                  <p:childTnLst>
                                    <p:set>
                                      <p:cBhvr>
                                        <p:cTn id="30" dur="1" fill="hold">
                                          <p:stCondLst>
                                            <p:cond delay="0"/>
                                          </p:stCondLst>
                                        </p:cTn>
                                        <p:tgtEl>
                                          <p:spTgt spid="32775"/>
                                        </p:tgtEl>
                                        <p:attrNameLst>
                                          <p:attrName>style.visibility</p:attrName>
                                        </p:attrNameLst>
                                      </p:cBhvr>
                                      <p:to>
                                        <p:strVal val="visible"/>
                                      </p:to>
                                    </p:set>
                                    <p:animEffect transition="in" filter="wipe(left)">
                                      <p:cBhvr>
                                        <p:cTn id="31" dur="1000"/>
                                        <p:tgtEl>
                                          <p:spTgt spid="32775"/>
                                        </p:tgtEl>
                                      </p:cBhvr>
                                    </p:animEffect>
                                  </p:childTnLst>
                                </p:cTn>
                              </p:par>
                            </p:childTnLst>
                          </p:cTn>
                        </p:par>
                        <p:par>
                          <p:cTn id="32" fill="hold" nodeType="afterGroup">
                            <p:stCondLst>
                              <p:cond delay="4600"/>
                            </p:stCondLst>
                            <p:childTnLst>
                              <p:par>
                                <p:cTn id="33" presetID="22" presetClass="entr" presetSubtype="8" fill="hold" grpId="0" nodeType="afterEffect">
                                  <p:stCondLst>
                                    <p:cond delay="0"/>
                                  </p:stCondLst>
                                  <p:childTnLst>
                                    <p:set>
                                      <p:cBhvr>
                                        <p:cTn id="34" dur="1" fill="hold">
                                          <p:stCondLst>
                                            <p:cond delay="0"/>
                                          </p:stCondLst>
                                        </p:cTn>
                                        <p:tgtEl>
                                          <p:spTgt spid="32772"/>
                                        </p:tgtEl>
                                        <p:attrNameLst>
                                          <p:attrName>style.visibility</p:attrName>
                                        </p:attrNameLst>
                                      </p:cBhvr>
                                      <p:to>
                                        <p:strVal val="visible"/>
                                      </p:to>
                                    </p:set>
                                    <p:animEffect transition="in" filter="wipe(left)">
                                      <p:cBhvr>
                                        <p:cTn id="35" dur="500"/>
                                        <p:tgtEl>
                                          <p:spTgt spid="32772"/>
                                        </p:tgtEl>
                                      </p:cBhvr>
                                    </p:animEffect>
                                  </p:childTnLst>
                                </p:cTn>
                              </p:par>
                            </p:childTnLst>
                          </p:cTn>
                        </p:par>
                        <p:par>
                          <p:cTn id="36" fill="hold" nodeType="afterGroup">
                            <p:stCondLst>
                              <p:cond delay="5100"/>
                            </p:stCondLst>
                            <p:childTnLst>
                              <p:par>
                                <p:cTn id="37" presetID="22" presetClass="entr" presetSubtype="1" fill="hold" grpId="0" nodeType="afterEffect">
                                  <p:stCondLst>
                                    <p:cond delay="0"/>
                                  </p:stCondLst>
                                  <p:childTnLst>
                                    <p:set>
                                      <p:cBhvr>
                                        <p:cTn id="38" dur="1" fill="hold">
                                          <p:stCondLst>
                                            <p:cond delay="0"/>
                                          </p:stCondLst>
                                        </p:cTn>
                                        <p:tgtEl>
                                          <p:spTgt spid="32776"/>
                                        </p:tgtEl>
                                        <p:attrNameLst>
                                          <p:attrName>style.visibility</p:attrName>
                                        </p:attrNameLst>
                                      </p:cBhvr>
                                      <p:to>
                                        <p:strVal val="visible"/>
                                      </p:to>
                                    </p:set>
                                    <p:animEffect transition="in" filter="wipe(up)">
                                      <p:cBhvr>
                                        <p:cTn id="39" dur="500"/>
                                        <p:tgtEl>
                                          <p:spTgt spid="327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utoUpdateAnimBg="0"/>
      <p:bldP spid="32772" grpId="0" autoUpdateAnimBg="0"/>
      <p:bldP spid="32773" grpId="0" animBg="1" autoUpdateAnimBg="0"/>
      <p:bldP spid="32774" grpId="0" autoUpdateAnimBg="0"/>
      <p:bldP spid="32776"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27">
            <a:extLst>
              <a:ext uri="{FF2B5EF4-FFF2-40B4-BE49-F238E27FC236}">
                <a16:creationId xmlns:a16="http://schemas.microsoft.com/office/drawing/2014/main" id="{B7429F47-6192-467F-9284-D3E468028CAF}"/>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33795" name="Freeform 5">
            <a:extLst>
              <a:ext uri="{FF2B5EF4-FFF2-40B4-BE49-F238E27FC236}">
                <a16:creationId xmlns:a16="http://schemas.microsoft.com/office/drawing/2014/main" id="{DD9B6C3B-3BF1-4AFA-98F8-CDDBCED7BB19}"/>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3796" name="Freeform 6">
            <a:extLst>
              <a:ext uri="{FF2B5EF4-FFF2-40B4-BE49-F238E27FC236}">
                <a16:creationId xmlns:a16="http://schemas.microsoft.com/office/drawing/2014/main" id="{6E815EA5-EE06-43C3-95FA-3018BB117966}"/>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3797" name="Oval 6">
            <a:extLst>
              <a:ext uri="{FF2B5EF4-FFF2-40B4-BE49-F238E27FC236}">
                <a16:creationId xmlns:a16="http://schemas.microsoft.com/office/drawing/2014/main" id="{F0E62F8E-9BC0-4415-B70E-8B0F8CDC3132}"/>
              </a:ext>
            </a:extLst>
          </p:cNvPr>
          <p:cNvSpPr>
            <a:spLocks noChangeArrowheads="1"/>
          </p:cNvSpPr>
          <p:nvPr/>
        </p:nvSpPr>
        <p:spPr bwMode="auto">
          <a:xfrm>
            <a:off x="715684" y="1061375"/>
            <a:ext cx="2248609" cy="2248610"/>
          </a:xfrm>
          <a:prstGeom prst="ellipse">
            <a:avLst/>
          </a:pr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33798" name="Line 7">
            <a:extLst>
              <a:ext uri="{FF2B5EF4-FFF2-40B4-BE49-F238E27FC236}">
                <a16:creationId xmlns:a16="http://schemas.microsoft.com/office/drawing/2014/main" id="{C1414CBD-33FF-47F5-AA57-2CECC05D8069}"/>
              </a:ext>
            </a:extLst>
          </p:cNvPr>
          <p:cNvSpPr>
            <a:spLocks noChangeShapeType="1"/>
          </p:cNvSpPr>
          <p:nvPr/>
        </p:nvSpPr>
        <p:spPr bwMode="auto">
          <a:xfrm>
            <a:off x="2964293" y="2186473"/>
            <a:ext cx="2632635" cy="0"/>
          </a:xfrm>
          <a:prstGeom prst="line">
            <a:avLst/>
          </a:prstGeom>
          <a:noFill/>
          <a:ln w="11">
            <a:solidFill>
              <a:srgbClr val="6F6F6F"/>
            </a:solidFill>
            <a:prstDash val="dash"/>
            <a:round/>
            <a:headEnd/>
            <a:tailEnd/>
          </a:ln>
          <a:extLst>
            <a:ext uri="{909E8E84-426E-40DD-AFC4-6F175D3DCCD1}">
              <a14:hiddenFill xmlns:a14="http://schemas.microsoft.com/office/drawing/2010/main">
                <a:no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3799" name="Line 8">
            <a:extLst>
              <a:ext uri="{FF2B5EF4-FFF2-40B4-BE49-F238E27FC236}">
                <a16:creationId xmlns:a16="http://schemas.microsoft.com/office/drawing/2014/main" id="{DDB2E8CF-E7B5-4296-8965-485939386D13}"/>
              </a:ext>
            </a:extLst>
          </p:cNvPr>
          <p:cNvSpPr>
            <a:spLocks noChangeShapeType="1"/>
          </p:cNvSpPr>
          <p:nvPr/>
        </p:nvSpPr>
        <p:spPr bwMode="auto">
          <a:xfrm>
            <a:off x="2692937" y="2918025"/>
            <a:ext cx="1748742" cy="1225071"/>
          </a:xfrm>
          <a:prstGeom prst="line">
            <a:avLst/>
          </a:prstGeom>
          <a:noFill/>
          <a:ln w="11">
            <a:solidFill>
              <a:srgbClr val="6F6F6F"/>
            </a:solidFill>
            <a:prstDash val="dash"/>
            <a:round/>
            <a:headEnd/>
            <a:tailEnd/>
          </a:ln>
          <a:extLst>
            <a:ext uri="{909E8E84-426E-40DD-AFC4-6F175D3DCCD1}">
              <a14:hiddenFill xmlns:a14="http://schemas.microsoft.com/office/drawing/2010/main">
                <a:no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3800" name="Line 9">
            <a:extLst>
              <a:ext uri="{FF2B5EF4-FFF2-40B4-BE49-F238E27FC236}">
                <a16:creationId xmlns:a16="http://schemas.microsoft.com/office/drawing/2014/main" id="{E2D9A651-6C88-4A26-B29F-2B54A12E8F3E}"/>
              </a:ext>
            </a:extLst>
          </p:cNvPr>
          <p:cNvSpPr>
            <a:spLocks noChangeShapeType="1"/>
          </p:cNvSpPr>
          <p:nvPr/>
        </p:nvSpPr>
        <p:spPr bwMode="auto">
          <a:xfrm>
            <a:off x="1840781" y="3309985"/>
            <a:ext cx="0" cy="1599575"/>
          </a:xfrm>
          <a:prstGeom prst="line">
            <a:avLst/>
          </a:prstGeom>
          <a:noFill/>
          <a:ln w="11">
            <a:solidFill>
              <a:srgbClr val="6F6F6F"/>
            </a:solidFill>
            <a:prstDash val="dash"/>
            <a:round/>
            <a:headEnd/>
            <a:tailEnd/>
          </a:ln>
          <a:extLst>
            <a:ext uri="{909E8E84-426E-40DD-AFC4-6F175D3DCCD1}">
              <a14:hiddenFill xmlns:a14="http://schemas.microsoft.com/office/drawing/2010/main">
                <a:no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3801" name="Oval 10">
            <a:extLst>
              <a:ext uri="{FF2B5EF4-FFF2-40B4-BE49-F238E27FC236}">
                <a16:creationId xmlns:a16="http://schemas.microsoft.com/office/drawing/2014/main" id="{E5823A9F-25CF-4089-AF61-1CB8745082B5}"/>
              </a:ext>
            </a:extLst>
          </p:cNvPr>
          <p:cNvSpPr>
            <a:spLocks noChangeArrowheads="1"/>
          </p:cNvSpPr>
          <p:nvPr/>
        </p:nvSpPr>
        <p:spPr bwMode="auto">
          <a:xfrm>
            <a:off x="5655642" y="1581872"/>
            <a:ext cx="1236180" cy="1236180"/>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33802" name="Oval 11">
            <a:extLst>
              <a:ext uri="{FF2B5EF4-FFF2-40B4-BE49-F238E27FC236}">
                <a16:creationId xmlns:a16="http://schemas.microsoft.com/office/drawing/2014/main" id="{55772397-23DD-4E9A-91FF-A5E50B6E0843}"/>
              </a:ext>
            </a:extLst>
          </p:cNvPr>
          <p:cNvSpPr>
            <a:spLocks noChangeArrowheads="1"/>
          </p:cNvSpPr>
          <p:nvPr/>
        </p:nvSpPr>
        <p:spPr bwMode="auto">
          <a:xfrm>
            <a:off x="5754028" y="1680258"/>
            <a:ext cx="1010843" cy="101084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33803" name="Oval 12">
            <a:extLst>
              <a:ext uri="{FF2B5EF4-FFF2-40B4-BE49-F238E27FC236}">
                <a16:creationId xmlns:a16="http://schemas.microsoft.com/office/drawing/2014/main" id="{CC07ABF8-73FB-4F76-8D72-F726EBDC5448}"/>
              </a:ext>
            </a:extLst>
          </p:cNvPr>
          <p:cNvSpPr>
            <a:spLocks noChangeArrowheads="1"/>
          </p:cNvSpPr>
          <p:nvPr/>
        </p:nvSpPr>
        <p:spPr bwMode="auto">
          <a:xfrm>
            <a:off x="4387724" y="3789223"/>
            <a:ext cx="1236179" cy="1237766"/>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33804" name="Oval 13">
            <a:extLst>
              <a:ext uri="{FF2B5EF4-FFF2-40B4-BE49-F238E27FC236}">
                <a16:creationId xmlns:a16="http://schemas.microsoft.com/office/drawing/2014/main" id="{510C654F-710B-4805-A328-AF5242B9EDCB}"/>
              </a:ext>
            </a:extLst>
          </p:cNvPr>
          <p:cNvSpPr>
            <a:spLocks noChangeArrowheads="1"/>
          </p:cNvSpPr>
          <p:nvPr/>
        </p:nvSpPr>
        <p:spPr bwMode="auto">
          <a:xfrm>
            <a:off x="4500392" y="3903478"/>
            <a:ext cx="1010843" cy="101084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33805" name="Oval 14">
            <a:extLst>
              <a:ext uri="{FF2B5EF4-FFF2-40B4-BE49-F238E27FC236}">
                <a16:creationId xmlns:a16="http://schemas.microsoft.com/office/drawing/2014/main" id="{E638FB8F-879D-4B0C-8ED8-4505654DFC29}"/>
              </a:ext>
            </a:extLst>
          </p:cNvPr>
          <p:cNvSpPr>
            <a:spLocks noChangeArrowheads="1"/>
          </p:cNvSpPr>
          <p:nvPr/>
        </p:nvSpPr>
        <p:spPr bwMode="auto">
          <a:xfrm>
            <a:off x="1221899" y="4904799"/>
            <a:ext cx="1236180" cy="1237766"/>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33806" name="Oval 15">
            <a:extLst>
              <a:ext uri="{FF2B5EF4-FFF2-40B4-BE49-F238E27FC236}">
                <a16:creationId xmlns:a16="http://schemas.microsoft.com/office/drawing/2014/main" id="{30D8C5F9-DDBA-464B-8B1F-B7C5DB8911E9}"/>
              </a:ext>
            </a:extLst>
          </p:cNvPr>
          <p:cNvSpPr>
            <a:spLocks noChangeArrowheads="1"/>
          </p:cNvSpPr>
          <p:nvPr/>
        </p:nvSpPr>
        <p:spPr bwMode="auto">
          <a:xfrm>
            <a:off x="1334568" y="5017468"/>
            <a:ext cx="1010842" cy="101084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33807" name="Oval 16">
            <a:extLst>
              <a:ext uri="{FF2B5EF4-FFF2-40B4-BE49-F238E27FC236}">
                <a16:creationId xmlns:a16="http://schemas.microsoft.com/office/drawing/2014/main" id="{458CE5AE-6585-4EFD-8333-8FA89DE65A60}"/>
              </a:ext>
            </a:extLst>
          </p:cNvPr>
          <p:cNvSpPr>
            <a:spLocks noChangeArrowheads="1"/>
          </p:cNvSpPr>
          <p:nvPr/>
        </p:nvSpPr>
        <p:spPr bwMode="auto">
          <a:xfrm>
            <a:off x="842635" y="1188326"/>
            <a:ext cx="1994708" cy="199629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33808" name="TextBox 15">
            <a:extLst>
              <a:ext uri="{FF2B5EF4-FFF2-40B4-BE49-F238E27FC236}">
                <a16:creationId xmlns:a16="http://schemas.microsoft.com/office/drawing/2014/main" id="{0CC29CE1-F88E-4974-900B-C89D9B68EDA5}"/>
              </a:ext>
            </a:extLst>
          </p:cNvPr>
          <p:cNvSpPr txBox="1">
            <a:spLocks noChangeArrowheads="1"/>
          </p:cNvSpPr>
          <p:nvPr/>
        </p:nvSpPr>
        <p:spPr bwMode="auto">
          <a:xfrm>
            <a:off x="1098122" y="1984939"/>
            <a:ext cx="1483733" cy="401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添加文本</a:t>
            </a:r>
          </a:p>
        </p:txBody>
      </p:sp>
      <p:sp>
        <p:nvSpPr>
          <p:cNvPr id="33809" name="TextBox 16">
            <a:extLst>
              <a:ext uri="{FF2B5EF4-FFF2-40B4-BE49-F238E27FC236}">
                <a16:creationId xmlns:a16="http://schemas.microsoft.com/office/drawing/2014/main" id="{28FD14D9-BBE8-404A-A081-754E54AA53B2}"/>
              </a:ext>
            </a:extLst>
          </p:cNvPr>
          <p:cNvSpPr txBox="1">
            <a:spLocks noChangeArrowheads="1"/>
          </p:cNvSpPr>
          <p:nvPr/>
        </p:nvSpPr>
        <p:spPr bwMode="auto">
          <a:xfrm>
            <a:off x="1401216" y="5199959"/>
            <a:ext cx="868023" cy="645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FFFFFF"/>
                </a:solidFill>
                <a:latin typeface="微软雅黑" panose="020B0503020204020204" pitchFamily="34" charset="-122"/>
              </a:rPr>
              <a:t>添加文本</a:t>
            </a:r>
          </a:p>
        </p:txBody>
      </p:sp>
      <p:sp>
        <p:nvSpPr>
          <p:cNvPr id="33810" name="TextBox 17">
            <a:extLst>
              <a:ext uri="{FF2B5EF4-FFF2-40B4-BE49-F238E27FC236}">
                <a16:creationId xmlns:a16="http://schemas.microsoft.com/office/drawing/2014/main" id="{C346D6D5-C030-468E-A455-4DCD05D5C545}"/>
              </a:ext>
            </a:extLst>
          </p:cNvPr>
          <p:cNvSpPr txBox="1">
            <a:spLocks noChangeArrowheads="1"/>
          </p:cNvSpPr>
          <p:nvPr/>
        </p:nvSpPr>
        <p:spPr bwMode="auto">
          <a:xfrm>
            <a:off x="4552760" y="4108185"/>
            <a:ext cx="868023" cy="645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FFFFFF"/>
                </a:solidFill>
                <a:latin typeface="微软雅黑" panose="020B0503020204020204" pitchFamily="34" charset="-122"/>
              </a:rPr>
              <a:t>添加文本</a:t>
            </a:r>
          </a:p>
        </p:txBody>
      </p:sp>
      <p:sp>
        <p:nvSpPr>
          <p:cNvPr id="33811" name="TextBox 18">
            <a:extLst>
              <a:ext uri="{FF2B5EF4-FFF2-40B4-BE49-F238E27FC236}">
                <a16:creationId xmlns:a16="http://schemas.microsoft.com/office/drawing/2014/main" id="{DCB8B56C-34F8-4CD7-A9A4-F317D3FE6DF1}"/>
              </a:ext>
            </a:extLst>
          </p:cNvPr>
          <p:cNvSpPr txBox="1">
            <a:spLocks noChangeArrowheads="1"/>
          </p:cNvSpPr>
          <p:nvPr/>
        </p:nvSpPr>
        <p:spPr bwMode="auto">
          <a:xfrm>
            <a:off x="5820677" y="1884966"/>
            <a:ext cx="868024" cy="64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FFFFFF"/>
                </a:solidFill>
                <a:latin typeface="微软雅黑" panose="020B0503020204020204" pitchFamily="34" charset="-122"/>
              </a:rPr>
              <a:t>添加文本</a:t>
            </a:r>
          </a:p>
        </p:txBody>
      </p:sp>
      <p:sp>
        <p:nvSpPr>
          <p:cNvPr id="33812" name="TextBox 19">
            <a:extLst>
              <a:ext uri="{FF2B5EF4-FFF2-40B4-BE49-F238E27FC236}">
                <a16:creationId xmlns:a16="http://schemas.microsoft.com/office/drawing/2014/main" id="{33EA786F-90C2-41E9-A74A-6CEB63F0D566}"/>
              </a:ext>
            </a:extLst>
          </p:cNvPr>
          <p:cNvSpPr txBox="1">
            <a:spLocks noChangeArrowheads="1"/>
          </p:cNvSpPr>
          <p:nvPr/>
        </p:nvSpPr>
        <p:spPr bwMode="auto">
          <a:xfrm>
            <a:off x="7163178" y="1724691"/>
            <a:ext cx="3959266" cy="92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这里可以输入你的文字内容这里可以输入你的文字内容这里可以输入你的文字内容</a:t>
            </a:r>
          </a:p>
        </p:txBody>
      </p:sp>
      <p:sp>
        <p:nvSpPr>
          <p:cNvPr id="33813" name="TextBox 20">
            <a:extLst>
              <a:ext uri="{FF2B5EF4-FFF2-40B4-BE49-F238E27FC236}">
                <a16:creationId xmlns:a16="http://schemas.microsoft.com/office/drawing/2014/main" id="{3D22D410-CB73-455C-84E1-AF337F36F026}"/>
              </a:ext>
            </a:extLst>
          </p:cNvPr>
          <p:cNvSpPr txBox="1">
            <a:spLocks noChangeArrowheads="1"/>
          </p:cNvSpPr>
          <p:nvPr/>
        </p:nvSpPr>
        <p:spPr bwMode="auto">
          <a:xfrm>
            <a:off x="5825438" y="3933628"/>
            <a:ext cx="4086216" cy="923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这里可以输入你的文字内容这里可以输入你的文字内容这里可以输入你的文字内容这里可以</a:t>
            </a:r>
          </a:p>
        </p:txBody>
      </p:sp>
      <p:sp>
        <p:nvSpPr>
          <p:cNvPr id="33814" name="TextBox 21">
            <a:extLst>
              <a:ext uri="{FF2B5EF4-FFF2-40B4-BE49-F238E27FC236}">
                <a16:creationId xmlns:a16="http://schemas.microsoft.com/office/drawing/2014/main" id="{5AFD2E6A-4155-49C8-BAA8-B92BB1C01AF9}"/>
              </a:ext>
            </a:extLst>
          </p:cNvPr>
          <p:cNvSpPr txBox="1">
            <a:spLocks noChangeArrowheads="1"/>
          </p:cNvSpPr>
          <p:nvPr/>
        </p:nvSpPr>
        <p:spPr bwMode="auto">
          <a:xfrm>
            <a:off x="2565986" y="5382450"/>
            <a:ext cx="6120596" cy="64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这里可以输入你的文字内容这里可以输入你的文字内容这里可以输入你的文字内容这里可以输入你的文字内容</a:t>
            </a:r>
          </a:p>
        </p:txBody>
      </p:sp>
    </p:spTree>
    <p:extLst>
      <p:ext uri="{BB962C8B-B14F-4D97-AF65-F5344CB8AC3E}">
        <p14:creationId xmlns:p14="http://schemas.microsoft.com/office/powerpoint/2010/main" val="2359345244"/>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33795"/>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33795"/>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33796"/>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33796"/>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3794"/>
                                        </p:tgtEl>
                                        <p:attrNameLst>
                                          <p:attrName>style.visibility</p:attrName>
                                        </p:attrNameLst>
                                      </p:cBhvr>
                                      <p:to>
                                        <p:strVal val="visible"/>
                                      </p:to>
                                    </p:set>
                                    <p:animEffect transition="in" filter="barn(outVertical)">
                                      <p:cBhvr>
                                        <p:cTn id="15" dur="500"/>
                                        <p:tgtEl>
                                          <p:spTgt spid="33794"/>
                                        </p:tgtEl>
                                      </p:cBhvr>
                                    </p:animEffect>
                                  </p:childTnLst>
                                </p:cTn>
                              </p:par>
                            </p:childTnLst>
                          </p:cTn>
                        </p:par>
                        <p:par>
                          <p:cTn id="16" fill="hold" nodeType="afterGroup">
                            <p:stCondLst>
                              <p:cond delay="500"/>
                            </p:stCondLst>
                            <p:childTnLst>
                              <p:par>
                                <p:cTn id="17" presetID="21" presetClass="entr" presetSubtype="1" fill="hold" grpId="0" nodeType="afterEffect">
                                  <p:stCondLst>
                                    <p:cond delay="0"/>
                                  </p:stCondLst>
                                  <p:childTnLst>
                                    <p:set>
                                      <p:cBhvr>
                                        <p:cTn id="18" dur="1" fill="hold">
                                          <p:stCondLst>
                                            <p:cond delay="0"/>
                                          </p:stCondLst>
                                        </p:cTn>
                                        <p:tgtEl>
                                          <p:spTgt spid="33807"/>
                                        </p:tgtEl>
                                        <p:attrNameLst>
                                          <p:attrName>style.visibility</p:attrName>
                                        </p:attrNameLst>
                                      </p:cBhvr>
                                      <p:to>
                                        <p:strVal val="visible"/>
                                      </p:to>
                                    </p:set>
                                    <p:animEffect transition="in" filter="wheel(1)">
                                      <p:cBhvr>
                                        <p:cTn id="19" dur="2000"/>
                                        <p:tgtEl>
                                          <p:spTgt spid="33807"/>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33797"/>
                                        </p:tgtEl>
                                        <p:attrNameLst>
                                          <p:attrName>style.visibility</p:attrName>
                                        </p:attrNameLst>
                                      </p:cBhvr>
                                      <p:to>
                                        <p:strVal val="visible"/>
                                      </p:to>
                                    </p:set>
                                    <p:animEffect transition="in" filter="wheel(1)">
                                      <p:cBhvr>
                                        <p:cTn id="22" dur="2000"/>
                                        <p:tgtEl>
                                          <p:spTgt spid="33797"/>
                                        </p:tgtEl>
                                      </p:cBhvr>
                                    </p:animEffect>
                                  </p:childTnLst>
                                </p:cTn>
                              </p:par>
                            </p:childTnLst>
                          </p:cTn>
                        </p:par>
                        <p:par>
                          <p:cTn id="23" fill="hold" nodeType="afterGroup">
                            <p:stCondLst>
                              <p:cond delay="2500"/>
                            </p:stCondLst>
                            <p:childTnLst>
                              <p:par>
                                <p:cTn id="24" presetID="31" presetClass="entr" presetSubtype="0" fill="hold" grpId="0" nodeType="afterEffect">
                                  <p:stCondLst>
                                    <p:cond delay="0"/>
                                  </p:stCondLst>
                                  <p:childTnLst>
                                    <p:set>
                                      <p:cBhvr>
                                        <p:cTn id="25" dur="1" fill="hold">
                                          <p:stCondLst>
                                            <p:cond delay="0"/>
                                          </p:stCondLst>
                                        </p:cTn>
                                        <p:tgtEl>
                                          <p:spTgt spid="33808"/>
                                        </p:tgtEl>
                                        <p:attrNameLst>
                                          <p:attrName>style.visibility</p:attrName>
                                        </p:attrNameLst>
                                      </p:cBhvr>
                                      <p:to>
                                        <p:strVal val="visible"/>
                                      </p:to>
                                    </p:set>
                                    <p:anim calcmode="lin" valueType="num">
                                      <p:cBhvr>
                                        <p:cTn id="26" dur="500" fill="hold"/>
                                        <p:tgtEl>
                                          <p:spTgt spid="33808"/>
                                        </p:tgtEl>
                                        <p:attrNameLst>
                                          <p:attrName>ppt_w</p:attrName>
                                        </p:attrNameLst>
                                      </p:cBhvr>
                                      <p:tavLst>
                                        <p:tav tm="0">
                                          <p:val>
                                            <p:fltVal val="0"/>
                                          </p:val>
                                        </p:tav>
                                        <p:tav tm="100000">
                                          <p:val>
                                            <p:strVal val="#ppt_w"/>
                                          </p:val>
                                        </p:tav>
                                      </p:tavLst>
                                    </p:anim>
                                    <p:anim calcmode="lin" valueType="num">
                                      <p:cBhvr>
                                        <p:cTn id="27" dur="500" fill="hold"/>
                                        <p:tgtEl>
                                          <p:spTgt spid="33808"/>
                                        </p:tgtEl>
                                        <p:attrNameLst>
                                          <p:attrName>ppt_h</p:attrName>
                                        </p:attrNameLst>
                                      </p:cBhvr>
                                      <p:tavLst>
                                        <p:tav tm="0">
                                          <p:val>
                                            <p:fltVal val="0"/>
                                          </p:val>
                                        </p:tav>
                                        <p:tav tm="100000">
                                          <p:val>
                                            <p:strVal val="#ppt_h"/>
                                          </p:val>
                                        </p:tav>
                                      </p:tavLst>
                                    </p:anim>
                                    <p:anim calcmode="lin" valueType="num">
                                      <p:cBhvr>
                                        <p:cTn id="28" dur="500" fill="hold"/>
                                        <p:tgtEl>
                                          <p:spTgt spid="33808"/>
                                        </p:tgtEl>
                                        <p:attrNameLst>
                                          <p:attrName>style.rotation</p:attrName>
                                        </p:attrNameLst>
                                      </p:cBhvr>
                                      <p:tavLst>
                                        <p:tav tm="0">
                                          <p:val>
                                            <p:fltVal val="90"/>
                                          </p:val>
                                        </p:tav>
                                        <p:tav tm="100000">
                                          <p:val>
                                            <p:fltVal val="0"/>
                                          </p:val>
                                        </p:tav>
                                      </p:tavLst>
                                    </p:anim>
                                    <p:animEffect transition="in" filter="fade">
                                      <p:cBhvr>
                                        <p:cTn id="29" dur="500"/>
                                        <p:tgtEl>
                                          <p:spTgt spid="33808"/>
                                        </p:tgtEl>
                                      </p:cBhvr>
                                    </p:animEffect>
                                  </p:childTnLst>
                                </p:cTn>
                              </p:par>
                            </p:childTnLst>
                          </p:cTn>
                        </p:par>
                        <p:par>
                          <p:cTn id="30" fill="hold" nodeType="afterGroup">
                            <p:stCondLst>
                              <p:cond delay="3000"/>
                            </p:stCondLst>
                            <p:childTnLst>
                              <p:par>
                                <p:cTn id="31" presetID="22" presetClass="entr" presetSubtype="8" fill="hold" nodeType="afterEffect">
                                  <p:stCondLst>
                                    <p:cond delay="0"/>
                                  </p:stCondLst>
                                  <p:childTnLst>
                                    <p:set>
                                      <p:cBhvr>
                                        <p:cTn id="32" dur="1" fill="hold">
                                          <p:stCondLst>
                                            <p:cond delay="0"/>
                                          </p:stCondLst>
                                        </p:cTn>
                                        <p:tgtEl>
                                          <p:spTgt spid="33798"/>
                                        </p:tgtEl>
                                        <p:attrNameLst>
                                          <p:attrName>style.visibility</p:attrName>
                                        </p:attrNameLst>
                                      </p:cBhvr>
                                      <p:to>
                                        <p:strVal val="visible"/>
                                      </p:to>
                                    </p:set>
                                    <p:animEffect transition="in" filter="wipe(left)">
                                      <p:cBhvr>
                                        <p:cTn id="33" dur="500"/>
                                        <p:tgtEl>
                                          <p:spTgt spid="33798"/>
                                        </p:tgtEl>
                                      </p:cBhvr>
                                    </p:animEffect>
                                  </p:childTnLst>
                                </p:cTn>
                              </p:par>
                              <p:par>
                                <p:cTn id="34" presetID="22" presetClass="entr" presetSubtype="8" fill="hold" nodeType="withEffect">
                                  <p:stCondLst>
                                    <p:cond delay="0"/>
                                  </p:stCondLst>
                                  <p:childTnLst>
                                    <p:set>
                                      <p:cBhvr>
                                        <p:cTn id="35" dur="1" fill="hold">
                                          <p:stCondLst>
                                            <p:cond delay="0"/>
                                          </p:stCondLst>
                                        </p:cTn>
                                        <p:tgtEl>
                                          <p:spTgt spid="33799"/>
                                        </p:tgtEl>
                                        <p:attrNameLst>
                                          <p:attrName>style.visibility</p:attrName>
                                        </p:attrNameLst>
                                      </p:cBhvr>
                                      <p:to>
                                        <p:strVal val="visible"/>
                                      </p:to>
                                    </p:set>
                                    <p:animEffect transition="in" filter="wipe(left)">
                                      <p:cBhvr>
                                        <p:cTn id="36" dur="500"/>
                                        <p:tgtEl>
                                          <p:spTgt spid="33799"/>
                                        </p:tgtEl>
                                      </p:cBhvr>
                                    </p:animEffect>
                                  </p:childTnLst>
                                </p:cTn>
                              </p:par>
                              <p:par>
                                <p:cTn id="37" presetID="22" presetClass="entr" presetSubtype="1" fill="hold" nodeType="withEffect">
                                  <p:stCondLst>
                                    <p:cond delay="0"/>
                                  </p:stCondLst>
                                  <p:childTnLst>
                                    <p:set>
                                      <p:cBhvr>
                                        <p:cTn id="38" dur="1" fill="hold">
                                          <p:stCondLst>
                                            <p:cond delay="0"/>
                                          </p:stCondLst>
                                        </p:cTn>
                                        <p:tgtEl>
                                          <p:spTgt spid="33800"/>
                                        </p:tgtEl>
                                        <p:attrNameLst>
                                          <p:attrName>style.visibility</p:attrName>
                                        </p:attrNameLst>
                                      </p:cBhvr>
                                      <p:to>
                                        <p:strVal val="visible"/>
                                      </p:to>
                                    </p:set>
                                    <p:animEffect transition="in" filter="wipe(up)">
                                      <p:cBhvr>
                                        <p:cTn id="39" dur="500"/>
                                        <p:tgtEl>
                                          <p:spTgt spid="33800"/>
                                        </p:tgtEl>
                                      </p:cBhvr>
                                    </p:animEffect>
                                  </p:childTnLst>
                                </p:cTn>
                              </p:par>
                            </p:childTnLst>
                          </p:cTn>
                        </p:par>
                        <p:par>
                          <p:cTn id="40" fill="hold" nodeType="afterGroup">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33802"/>
                                        </p:tgtEl>
                                        <p:attrNameLst>
                                          <p:attrName>style.visibility</p:attrName>
                                        </p:attrNameLst>
                                      </p:cBhvr>
                                      <p:to>
                                        <p:strVal val="visible"/>
                                      </p:to>
                                    </p:set>
                                    <p:anim calcmode="lin" valueType="num">
                                      <p:cBhvr>
                                        <p:cTn id="43" dur="500" fill="hold"/>
                                        <p:tgtEl>
                                          <p:spTgt spid="33802"/>
                                        </p:tgtEl>
                                        <p:attrNameLst>
                                          <p:attrName>ppt_w</p:attrName>
                                        </p:attrNameLst>
                                      </p:cBhvr>
                                      <p:tavLst>
                                        <p:tav tm="0">
                                          <p:val>
                                            <p:fltVal val="0"/>
                                          </p:val>
                                        </p:tav>
                                        <p:tav tm="100000">
                                          <p:val>
                                            <p:strVal val="#ppt_w"/>
                                          </p:val>
                                        </p:tav>
                                      </p:tavLst>
                                    </p:anim>
                                    <p:anim calcmode="lin" valueType="num">
                                      <p:cBhvr>
                                        <p:cTn id="44" dur="500" fill="hold"/>
                                        <p:tgtEl>
                                          <p:spTgt spid="33802"/>
                                        </p:tgtEl>
                                        <p:attrNameLst>
                                          <p:attrName>ppt_h</p:attrName>
                                        </p:attrNameLst>
                                      </p:cBhvr>
                                      <p:tavLst>
                                        <p:tav tm="0">
                                          <p:val>
                                            <p:fltVal val="0"/>
                                          </p:val>
                                        </p:tav>
                                        <p:tav tm="100000">
                                          <p:val>
                                            <p:strVal val="#ppt_h"/>
                                          </p:val>
                                        </p:tav>
                                      </p:tavLst>
                                    </p:anim>
                                    <p:animEffect transition="in" filter="fade">
                                      <p:cBhvr>
                                        <p:cTn id="45" dur="500"/>
                                        <p:tgtEl>
                                          <p:spTgt spid="3380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3801"/>
                                        </p:tgtEl>
                                        <p:attrNameLst>
                                          <p:attrName>style.visibility</p:attrName>
                                        </p:attrNameLst>
                                      </p:cBhvr>
                                      <p:to>
                                        <p:strVal val="visible"/>
                                      </p:to>
                                    </p:set>
                                    <p:anim calcmode="lin" valueType="num">
                                      <p:cBhvr>
                                        <p:cTn id="48" dur="500" fill="hold"/>
                                        <p:tgtEl>
                                          <p:spTgt spid="33801"/>
                                        </p:tgtEl>
                                        <p:attrNameLst>
                                          <p:attrName>ppt_w</p:attrName>
                                        </p:attrNameLst>
                                      </p:cBhvr>
                                      <p:tavLst>
                                        <p:tav tm="0">
                                          <p:val>
                                            <p:fltVal val="0"/>
                                          </p:val>
                                        </p:tav>
                                        <p:tav tm="100000">
                                          <p:val>
                                            <p:strVal val="#ppt_w"/>
                                          </p:val>
                                        </p:tav>
                                      </p:tavLst>
                                    </p:anim>
                                    <p:anim calcmode="lin" valueType="num">
                                      <p:cBhvr>
                                        <p:cTn id="49" dur="500" fill="hold"/>
                                        <p:tgtEl>
                                          <p:spTgt spid="33801"/>
                                        </p:tgtEl>
                                        <p:attrNameLst>
                                          <p:attrName>ppt_h</p:attrName>
                                        </p:attrNameLst>
                                      </p:cBhvr>
                                      <p:tavLst>
                                        <p:tav tm="0">
                                          <p:val>
                                            <p:fltVal val="0"/>
                                          </p:val>
                                        </p:tav>
                                        <p:tav tm="100000">
                                          <p:val>
                                            <p:strVal val="#ppt_h"/>
                                          </p:val>
                                        </p:tav>
                                      </p:tavLst>
                                    </p:anim>
                                    <p:animEffect transition="in" filter="fade">
                                      <p:cBhvr>
                                        <p:cTn id="50" dur="500"/>
                                        <p:tgtEl>
                                          <p:spTgt spid="3380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3804"/>
                                        </p:tgtEl>
                                        <p:attrNameLst>
                                          <p:attrName>style.visibility</p:attrName>
                                        </p:attrNameLst>
                                      </p:cBhvr>
                                      <p:to>
                                        <p:strVal val="visible"/>
                                      </p:to>
                                    </p:set>
                                    <p:anim calcmode="lin" valueType="num">
                                      <p:cBhvr>
                                        <p:cTn id="53" dur="500" fill="hold"/>
                                        <p:tgtEl>
                                          <p:spTgt spid="33804"/>
                                        </p:tgtEl>
                                        <p:attrNameLst>
                                          <p:attrName>ppt_w</p:attrName>
                                        </p:attrNameLst>
                                      </p:cBhvr>
                                      <p:tavLst>
                                        <p:tav tm="0">
                                          <p:val>
                                            <p:fltVal val="0"/>
                                          </p:val>
                                        </p:tav>
                                        <p:tav tm="100000">
                                          <p:val>
                                            <p:strVal val="#ppt_w"/>
                                          </p:val>
                                        </p:tav>
                                      </p:tavLst>
                                    </p:anim>
                                    <p:anim calcmode="lin" valueType="num">
                                      <p:cBhvr>
                                        <p:cTn id="54" dur="500" fill="hold"/>
                                        <p:tgtEl>
                                          <p:spTgt spid="33804"/>
                                        </p:tgtEl>
                                        <p:attrNameLst>
                                          <p:attrName>ppt_h</p:attrName>
                                        </p:attrNameLst>
                                      </p:cBhvr>
                                      <p:tavLst>
                                        <p:tav tm="0">
                                          <p:val>
                                            <p:fltVal val="0"/>
                                          </p:val>
                                        </p:tav>
                                        <p:tav tm="100000">
                                          <p:val>
                                            <p:strVal val="#ppt_h"/>
                                          </p:val>
                                        </p:tav>
                                      </p:tavLst>
                                    </p:anim>
                                    <p:animEffect transition="in" filter="fade">
                                      <p:cBhvr>
                                        <p:cTn id="55" dur="500"/>
                                        <p:tgtEl>
                                          <p:spTgt spid="3380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3803"/>
                                        </p:tgtEl>
                                        <p:attrNameLst>
                                          <p:attrName>style.visibility</p:attrName>
                                        </p:attrNameLst>
                                      </p:cBhvr>
                                      <p:to>
                                        <p:strVal val="visible"/>
                                      </p:to>
                                    </p:set>
                                    <p:anim calcmode="lin" valueType="num">
                                      <p:cBhvr>
                                        <p:cTn id="58" dur="500" fill="hold"/>
                                        <p:tgtEl>
                                          <p:spTgt spid="33803"/>
                                        </p:tgtEl>
                                        <p:attrNameLst>
                                          <p:attrName>ppt_w</p:attrName>
                                        </p:attrNameLst>
                                      </p:cBhvr>
                                      <p:tavLst>
                                        <p:tav tm="0">
                                          <p:val>
                                            <p:fltVal val="0"/>
                                          </p:val>
                                        </p:tav>
                                        <p:tav tm="100000">
                                          <p:val>
                                            <p:strVal val="#ppt_w"/>
                                          </p:val>
                                        </p:tav>
                                      </p:tavLst>
                                    </p:anim>
                                    <p:anim calcmode="lin" valueType="num">
                                      <p:cBhvr>
                                        <p:cTn id="59" dur="500" fill="hold"/>
                                        <p:tgtEl>
                                          <p:spTgt spid="33803"/>
                                        </p:tgtEl>
                                        <p:attrNameLst>
                                          <p:attrName>ppt_h</p:attrName>
                                        </p:attrNameLst>
                                      </p:cBhvr>
                                      <p:tavLst>
                                        <p:tav tm="0">
                                          <p:val>
                                            <p:fltVal val="0"/>
                                          </p:val>
                                        </p:tav>
                                        <p:tav tm="100000">
                                          <p:val>
                                            <p:strVal val="#ppt_h"/>
                                          </p:val>
                                        </p:tav>
                                      </p:tavLst>
                                    </p:anim>
                                    <p:animEffect transition="in" filter="fade">
                                      <p:cBhvr>
                                        <p:cTn id="60" dur="500"/>
                                        <p:tgtEl>
                                          <p:spTgt spid="3380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3806"/>
                                        </p:tgtEl>
                                        <p:attrNameLst>
                                          <p:attrName>style.visibility</p:attrName>
                                        </p:attrNameLst>
                                      </p:cBhvr>
                                      <p:to>
                                        <p:strVal val="visible"/>
                                      </p:to>
                                    </p:set>
                                    <p:anim calcmode="lin" valueType="num">
                                      <p:cBhvr>
                                        <p:cTn id="63" dur="500" fill="hold"/>
                                        <p:tgtEl>
                                          <p:spTgt spid="33806"/>
                                        </p:tgtEl>
                                        <p:attrNameLst>
                                          <p:attrName>ppt_w</p:attrName>
                                        </p:attrNameLst>
                                      </p:cBhvr>
                                      <p:tavLst>
                                        <p:tav tm="0">
                                          <p:val>
                                            <p:fltVal val="0"/>
                                          </p:val>
                                        </p:tav>
                                        <p:tav tm="100000">
                                          <p:val>
                                            <p:strVal val="#ppt_w"/>
                                          </p:val>
                                        </p:tav>
                                      </p:tavLst>
                                    </p:anim>
                                    <p:anim calcmode="lin" valueType="num">
                                      <p:cBhvr>
                                        <p:cTn id="64" dur="500" fill="hold"/>
                                        <p:tgtEl>
                                          <p:spTgt spid="33806"/>
                                        </p:tgtEl>
                                        <p:attrNameLst>
                                          <p:attrName>ppt_h</p:attrName>
                                        </p:attrNameLst>
                                      </p:cBhvr>
                                      <p:tavLst>
                                        <p:tav tm="0">
                                          <p:val>
                                            <p:fltVal val="0"/>
                                          </p:val>
                                        </p:tav>
                                        <p:tav tm="100000">
                                          <p:val>
                                            <p:strVal val="#ppt_h"/>
                                          </p:val>
                                        </p:tav>
                                      </p:tavLst>
                                    </p:anim>
                                    <p:animEffect transition="in" filter="fade">
                                      <p:cBhvr>
                                        <p:cTn id="65" dur="500"/>
                                        <p:tgtEl>
                                          <p:spTgt spid="3380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3805"/>
                                        </p:tgtEl>
                                        <p:attrNameLst>
                                          <p:attrName>style.visibility</p:attrName>
                                        </p:attrNameLst>
                                      </p:cBhvr>
                                      <p:to>
                                        <p:strVal val="visible"/>
                                      </p:to>
                                    </p:set>
                                    <p:anim calcmode="lin" valueType="num">
                                      <p:cBhvr>
                                        <p:cTn id="68" dur="500" fill="hold"/>
                                        <p:tgtEl>
                                          <p:spTgt spid="33805"/>
                                        </p:tgtEl>
                                        <p:attrNameLst>
                                          <p:attrName>ppt_w</p:attrName>
                                        </p:attrNameLst>
                                      </p:cBhvr>
                                      <p:tavLst>
                                        <p:tav tm="0">
                                          <p:val>
                                            <p:fltVal val="0"/>
                                          </p:val>
                                        </p:tav>
                                        <p:tav tm="100000">
                                          <p:val>
                                            <p:strVal val="#ppt_w"/>
                                          </p:val>
                                        </p:tav>
                                      </p:tavLst>
                                    </p:anim>
                                    <p:anim calcmode="lin" valueType="num">
                                      <p:cBhvr>
                                        <p:cTn id="69" dur="500" fill="hold"/>
                                        <p:tgtEl>
                                          <p:spTgt spid="33805"/>
                                        </p:tgtEl>
                                        <p:attrNameLst>
                                          <p:attrName>ppt_h</p:attrName>
                                        </p:attrNameLst>
                                      </p:cBhvr>
                                      <p:tavLst>
                                        <p:tav tm="0">
                                          <p:val>
                                            <p:fltVal val="0"/>
                                          </p:val>
                                        </p:tav>
                                        <p:tav tm="100000">
                                          <p:val>
                                            <p:strVal val="#ppt_h"/>
                                          </p:val>
                                        </p:tav>
                                      </p:tavLst>
                                    </p:anim>
                                    <p:animEffect transition="in" filter="fade">
                                      <p:cBhvr>
                                        <p:cTn id="70" dur="500"/>
                                        <p:tgtEl>
                                          <p:spTgt spid="33805"/>
                                        </p:tgtEl>
                                      </p:cBhvr>
                                    </p:animEffect>
                                  </p:childTnLst>
                                </p:cTn>
                              </p:par>
                            </p:childTnLst>
                          </p:cTn>
                        </p:par>
                        <p:par>
                          <p:cTn id="71" fill="hold" nodeType="afterGroup">
                            <p:stCondLst>
                              <p:cond delay="4000"/>
                            </p:stCondLst>
                            <p:childTnLst>
                              <p:par>
                                <p:cTn id="72" presetID="31" presetClass="entr" presetSubtype="0" fill="hold" grpId="0" nodeType="afterEffect">
                                  <p:stCondLst>
                                    <p:cond delay="0"/>
                                  </p:stCondLst>
                                  <p:childTnLst>
                                    <p:set>
                                      <p:cBhvr>
                                        <p:cTn id="73" dur="1" fill="hold">
                                          <p:stCondLst>
                                            <p:cond delay="0"/>
                                          </p:stCondLst>
                                        </p:cTn>
                                        <p:tgtEl>
                                          <p:spTgt spid="33811"/>
                                        </p:tgtEl>
                                        <p:attrNameLst>
                                          <p:attrName>style.visibility</p:attrName>
                                        </p:attrNameLst>
                                      </p:cBhvr>
                                      <p:to>
                                        <p:strVal val="visible"/>
                                      </p:to>
                                    </p:set>
                                    <p:anim calcmode="lin" valueType="num">
                                      <p:cBhvr>
                                        <p:cTn id="74" dur="500" fill="hold"/>
                                        <p:tgtEl>
                                          <p:spTgt spid="33811"/>
                                        </p:tgtEl>
                                        <p:attrNameLst>
                                          <p:attrName>ppt_w</p:attrName>
                                        </p:attrNameLst>
                                      </p:cBhvr>
                                      <p:tavLst>
                                        <p:tav tm="0">
                                          <p:val>
                                            <p:fltVal val="0"/>
                                          </p:val>
                                        </p:tav>
                                        <p:tav tm="100000">
                                          <p:val>
                                            <p:strVal val="#ppt_w"/>
                                          </p:val>
                                        </p:tav>
                                      </p:tavLst>
                                    </p:anim>
                                    <p:anim calcmode="lin" valueType="num">
                                      <p:cBhvr>
                                        <p:cTn id="75" dur="500" fill="hold"/>
                                        <p:tgtEl>
                                          <p:spTgt spid="33811"/>
                                        </p:tgtEl>
                                        <p:attrNameLst>
                                          <p:attrName>ppt_h</p:attrName>
                                        </p:attrNameLst>
                                      </p:cBhvr>
                                      <p:tavLst>
                                        <p:tav tm="0">
                                          <p:val>
                                            <p:fltVal val="0"/>
                                          </p:val>
                                        </p:tav>
                                        <p:tav tm="100000">
                                          <p:val>
                                            <p:strVal val="#ppt_h"/>
                                          </p:val>
                                        </p:tav>
                                      </p:tavLst>
                                    </p:anim>
                                    <p:anim calcmode="lin" valueType="num">
                                      <p:cBhvr>
                                        <p:cTn id="76" dur="500" fill="hold"/>
                                        <p:tgtEl>
                                          <p:spTgt spid="33811"/>
                                        </p:tgtEl>
                                        <p:attrNameLst>
                                          <p:attrName>style.rotation</p:attrName>
                                        </p:attrNameLst>
                                      </p:cBhvr>
                                      <p:tavLst>
                                        <p:tav tm="0">
                                          <p:val>
                                            <p:fltVal val="90"/>
                                          </p:val>
                                        </p:tav>
                                        <p:tav tm="100000">
                                          <p:val>
                                            <p:fltVal val="0"/>
                                          </p:val>
                                        </p:tav>
                                      </p:tavLst>
                                    </p:anim>
                                    <p:animEffect transition="in" filter="fade">
                                      <p:cBhvr>
                                        <p:cTn id="77" dur="500"/>
                                        <p:tgtEl>
                                          <p:spTgt spid="33811"/>
                                        </p:tgtEl>
                                      </p:cBhvr>
                                    </p:animEffect>
                                  </p:childTnLst>
                                </p:cTn>
                              </p:par>
                            </p:childTnLst>
                          </p:cTn>
                        </p:par>
                        <p:par>
                          <p:cTn id="78" fill="hold" nodeType="afterGroup">
                            <p:stCondLst>
                              <p:cond delay="4500"/>
                            </p:stCondLst>
                            <p:childTnLst>
                              <p:par>
                                <p:cTn id="79" presetID="22" presetClass="entr" presetSubtype="8" fill="hold" grpId="0" nodeType="afterEffect">
                                  <p:stCondLst>
                                    <p:cond delay="0"/>
                                  </p:stCondLst>
                                  <p:childTnLst>
                                    <p:set>
                                      <p:cBhvr>
                                        <p:cTn id="80" dur="1" fill="hold">
                                          <p:stCondLst>
                                            <p:cond delay="0"/>
                                          </p:stCondLst>
                                        </p:cTn>
                                        <p:tgtEl>
                                          <p:spTgt spid="33812"/>
                                        </p:tgtEl>
                                        <p:attrNameLst>
                                          <p:attrName>style.visibility</p:attrName>
                                        </p:attrNameLst>
                                      </p:cBhvr>
                                      <p:to>
                                        <p:strVal val="visible"/>
                                      </p:to>
                                    </p:set>
                                    <p:animEffect transition="in" filter="wipe(left)">
                                      <p:cBhvr>
                                        <p:cTn id="81" dur="500"/>
                                        <p:tgtEl>
                                          <p:spTgt spid="33812"/>
                                        </p:tgtEl>
                                      </p:cBhvr>
                                    </p:animEffect>
                                  </p:childTnLst>
                                </p:cTn>
                              </p:par>
                            </p:childTnLst>
                          </p:cTn>
                        </p:par>
                        <p:par>
                          <p:cTn id="82" fill="hold" nodeType="afterGroup">
                            <p:stCondLst>
                              <p:cond delay="5000"/>
                            </p:stCondLst>
                            <p:childTnLst>
                              <p:par>
                                <p:cTn id="83" presetID="31" presetClass="entr" presetSubtype="0" fill="hold" grpId="0" nodeType="afterEffect">
                                  <p:stCondLst>
                                    <p:cond delay="0"/>
                                  </p:stCondLst>
                                  <p:childTnLst>
                                    <p:set>
                                      <p:cBhvr>
                                        <p:cTn id="84" dur="1" fill="hold">
                                          <p:stCondLst>
                                            <p:cond delay="0"/>
                                          </p:stCondLst>
                                        </p:cTn>
                                        <p:tgtEl>
                                          <p:spTgt spid="33810"/>
                                        </p:tgtEl>
                                        <p:attrNameLst>
                                          <p:attrName>style.visibility</p:attrName>
                                        </p:attrNameLst>
                                      </p:cBhvr>
                                      <p:to>
                                        <p:strVal val="visible"/>
                                      </p:to>
                                    </p:set>
                                    <p:anim calcmode="lin" valueType="num">
                                      <p:cBhvr>
                                        <p:cTn id="85" dur="500" fill="hold"/>
                                        <p:tgtEl>
                                          <p:spTgt spid="33810"/>
                                        </p:tgtEl>
                                        <p:attrNameLst>
                                          <p:attrName>ppt_w</p:attrName>
                                        </p:attrNameLst>
                                      </p:cBhvr>
                                      <p:tavLst>
                                        <p:tav tm="0">
                                          <p:val>
                                            <p:fltVal val="0"/>
                                          </p:val>
                                        </p:tav>
                                        <p:tav tm="100000">
                                          <p:val>
                                            <p:strVal val="#ppt_w"/>
                                          </p:val>
                                        </p:tav>
                                      </p:tavLst>
                                    </p:anim>
                                    <p:anim calcmode="lin" valueType="num">
                                      <p:cBhvr>
                                        <p:cTn id="86" dur="500" fill="hold"/>
                                        <p:tgtEl>
                                          <p:spTgt spid="33810"/>
                                        </p:tgtEl>
                                        <p:attrNameLst>
                                          <p:attrName>ppt_h</p:attrName>
                                        </p:attrNameLst>
                                      </p:cBhvr>
                                      <p:tavLst>
                                        <p:tav tm="0">
                                          <p:val>
                                            <p:fltVal val="0"/>
                                          </p:val>
                                        </p:tav>
                                        <p:tav tm="100000">
                                          <p:val>
                                            <p:strVal val="#ppt_h"/>
                                          </p:val>
                                        </p:tav>
                                      </p:tavLst>
                                    </p:anim>
                                    <p:anim calcmode="lin" valueType="num">
                                      <p:cBhvr>
                                        <p:cTn id="87" dur="500" fill="hold"/>
                                        <p:tgtEl>
                                          <p:spTgt spid="33810"/>
                                        </p:tgtEl>
                                        <p:attrNameLst>
                                          <p:attrName>style.rotation</p:attrName>
                                        </p:attrNameLst>
                                      </p:cBhvr>
                                      <p:tavLst>
                                        <p:tav tm="0">
                                          <p:val>
                                            <p:fltVal val="90"/>
                                          </p:val>
                                        </p:tav>
                                        <p:tav tm="100000">
                                          <p:val>
                                            <p:fltVal val="0"/>
                                          </p:val>
                                        </p:tav>
                                      </p:tavLst>
                                    </p:anim>
                                    <p:animEffect transition="in" filter="fade">
                                      <p:cBhvr>
                                        <p:cTn id="88" dur="500"/>
                                        <p:tgtEl>
                                          <p:spTgt spid="33810"/>
                                        </p:tgtEl>
                                      </p:cBhvr>
                                    </p:animEffect>
                                  </p:childTnLst>
                                </p:cTn>
                              </p:par>
                            </p:childTnLst>
                          </p:cTn>
                        </p:par>
                        <p:par>
                          <p:cTn id="89" fill="hold" nodeType="afterGroup">
                            <p:stCondLst>
                              <p:cond delay="5500"/>
                            </p:stCondLst>
                            <p:childTnLst>
                              <p:par>
                                <p:cTn id="90" presetID="22" presetClass="entr" presetSubtype="8" fill="hold" grpId="0" nodeType="afterEffect">
                                  <p:stCondLst>
                                    <p:cond delay="0"/>
                                  </p:stCondLst>
                                  <p:childTnLst>
                                    <p:set>
                                      <p:cBhvr>
                                        <p:cTn id="91" dur="1" fill="hold">
                                          <p:stCondLst>
                                            <p:cond delay="0"/>
                                          </p:stCondLst>
                                        </p:cTn>
                                        <p:tgtEl>
                                          <p:spTgt spid="33813"/>
                                        </p:tgtEl>
                                        <p:attrNameLst>
                                          <p:attrName>style.visibility</p:attrName>
                                        </p:attrNameLst>
                                      </p:cBhvr>
                                      <p:to>
                                        <p:strVal val="visible"/>
                                      </p:to>
                                    </p:set>
                                    <p:animEffect transition="in" filter="wipe(left)">
                                      <p:cBhvr>
                                        <p:cTn id="92" dur="500"/>
                                        <p:tgtEl>
                                          <p:spTgt spid="33813"/>
                                        </p:tgtEl>
                                      </p:cBhvr>
                                    </p:animEffect>
                                  </p:childTnLst>
                                </p:cTn>
                              </p:par>
                            </p:childTnLst>
                          </p:cTn>
                        </p:par>
                        <p:par>
                          <p:cTn id="93" fill="hold" nodeType="afterGroup">
                            <p:stCondLst>
                              <p:cond delay="6000"/>
                            </p:stCondLst>
                            <p:childTnLst>
                              <p:par>
                                <p:cTn id="94" presetID="31" presetClass="entr" presetSubtype="0" fill="hold" grpId="0" nodeType="afterEffect">
                                  <p:stCondLst>
                                    <p:cond delay="0"/>
                                  </p:stCondLst>
                                  <p:childTnLst>
                                    <p:set>
                                      <p:cBhvr>
                                        <p:cTn id="95" dur="1" fill="hold">
                                          <p:stCondLst>
                                            <p:cond delay="0"/>
                                          </p:stCondLst>
                                        </p:cTn>
                                        <p:tgtEl>
                                          <p:spTgt spid="33809"/>
                                        </p:tgtEl>
                                        <p:attrNameLst>
                                          <p:attrName>style.visibility</p:attrName>
                                        </p:attrNameLst>
                                      </p:cBhvr>
                                      <p:to>
                                        <p:strVal val="visible"/>
                                      </p:to>
                                    </p:set>
                                    <p:anim calcmode="lin" valueType="num">
                                      <p:cBhvr>
                                        <p:cTn id="96" dur="500" fill="hold"/>
                                        <p:tgtEl>
                                          <p:spTgt spid="33809"/>
                                        </p:tgtEl>
                                        <p:attrNameLst>
                                          <p:attrName>ppt_w</p:attrName>
                                        </p:attrNameLst>
                                      </p:cBhvr>
                                      <p:tavLst>
                                        <p:tav tm="0">
                                          <p:val>
                                            <p:fltVal val="0"/>
                                          </p:val>
                                        </p:tav>
                                        <p:tav tm="100000">
                                          <p:val>
                                            <p:strVal val="#ppt_w"/>
                                          </p:val>
                                        </p:tav>
                                      </p:tavLst>
                                    </p:anim>
                                    <p:anim calcmode="lin" valueType="num">
                                      <p:cBhvr>
                                        <p:cTn id="97" dur="500" fill="hold"/>
                                        <p:tgtEl>
                                          <p:spTgt spid="33809"/>
                                        </p:tgtEl>
                                        <p:attrNameLst>
                                          <p:attrName>ppt_h</p:attrName>
                                        </p:attrNameLst>
                                      </p:cBhvr>
                                      <p:tavLst>
                                        <p:tav tm="0">
                                          <p:val>
                                            <p:fltVal val="0"/>
                                          </p:val>
                                        </p:tav>
                                        <p:tav tm="100000">
                                          <p:val>
                                            <p:strVal val="#ppt_h"/>
                                          </p:val>
                                        </p:tav>
                                      </p:tavLst>
                                    </p:anim>
                                    <p:anim calcmode="lin" valueType="num">
                                      <p:cBhvr>
                                        <p:cTn id="98" dur="500" fill="hold"/>
                                        <p:tgtEl>
                                          <p:spTgt spid="33809"/>
                                        </p:tgtEl>
                                        <p:attrNameLst>
                                          <p:attrName>style.rotation</p:attrName>
                                        </p:attrNameLst>
                                      </p:cBhvr>
                                      <p:tavLst>
                                        <p:tav tm="0">
                                          <p:val>
                                            <p:fltVal val="90"/>
                                          </p:val>
                                        </p:tav>
                                        <p:tav tm="100000">
                                          <p:val>
                                            <p:fltVal val="0"/>
                                          </p:val>
                                        </p:tav>
                                      </p:tavLst>
                                    </p:anim>
                                    <p:animEffect transition="in" filter="fade">
                                      <p:cBhvr>
                                        <p:cTn id="99" dur="500"/>
                                        <p:tgtEl>
                                          <p:spTgt spid="33809"/>
                                        </p:tgtEl>
                                      </p:cBhvr>
                                    </p:animEffect>
                                  </p:childTnLst>
                                </p:cTn>
                              </p:par>
                            </p:childTnLst>
                          </p:cTn>
                        </p:par>
                        <p:par>
                          <p:cTn id="100" fill="hold" nodeType="afterGroup">
                            <p:stCondLst>
                              <p:cond delay="6500"/>
                            </p:stCondLst>
                            <p:childTnLst>
                              <p:par>
                                <p:cTn id="101" presetID="22" presetClass="entr" presetSubtype="8" fill="hold" grpId="0" nodeType="afterEffect">
                                  <p:stCondLst>
                                    <p:cond delay="0"/>
                                  </p:stCondLst>
                                  <p:childTnLst>
                                    <p:set>
                                      <p:cBhvr>
                                        <p:cTn id="102" dur="1" fill="hold">
                                          <p:stCondLst>
                                            <p:cond delay="0"/>
                                          </p:stCondLst>
                                        </p:cTn>
                                        <p:tgtEl>
                                          <p:spTgt spid="33814"/>
                                        </p:tgtEl>
                                        <p:attrNameLst>
                                          <p:attrName>style.visibility</p:attrName>
                                        </p:attrNameLst>
                                      </p:cBhvr>
                                      <p:to>
                                        <p:strVal val="visible"/>
                                      </p:to>
                                    </p:set>
                                    <p:animEffect transition="in" filter="wipe(left)">
                                      <p:cBhvr>
                                        <p:cTn id="103" dur="500"/>
                                        <p:tgtEl>
                                          <p:spTgt spid="338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797" grpId="0" animBg="1" autoUpdateAnimBg="0"/>
      <p:bldP spid="33801" grpId="0" animBg="1" autoUpdateAnimBg="0"/>
      <p:bldP spid="33802" grpId="0" animBg="1" autoUpdateAnimBg="0"/>
      <p:bldP spid="33803" grpId="0" animBg="1" autoUpdateAnimBg="0"/>
      <p:bldP spid="33804" grpId="0" animBg="1" autoUpdateAnimBg="0"/>
      <p:bldP spid="33805" grpId="0" animBg="1" autoUpdateAnimBg="0"/>
      <p:bldP spid="33806" grpId="0" animBg="1" autoUpdateAnimBg="0"/>
      <p:bldP spid="33807" grpId="0" animBg="1" autoUpdateAnimBg="0"/>
      <p:bldP spid="33808" grpId="0" autoUpdateAnimBg="0"/>
      <p:bldP spid="33809" grpId="0" autoUpdateAnimBg="0"/>
      <p:bldP spid="33810" grpId="0" autoUpdateAnimBg="0"/>
      <p:bldP spid="33811" grpId="0" autoUpdateAnimBg="0"/>
      <p:bldP spid="33812" grpId="0" autoUpdateAnimBg="0"/>
      <p:bldP spid="33813" grpId="0" autoUpdateAnimBg="0"/>
      <p:bldP spid="33814"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27">
            <a:extLst>
              <a:ext uri="{FF2B5EF4-FFF2-40B4-BE49-F238E27FC236}">
                <a16:creationId xmlns:a16="http://schemas.microsoft.com/office/drawing/2014/main" id="{2FE2FF7F-ED96-4838-BAD8-D652CE52C19A}"/>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34819" name="Freeform 5">
            <a:extLst>
              <a:ext uri="{FF2B5EF4-FFF2-40B4-BE49-F238E27FC236}">
                <a16:creationId xmlns:a16="http://schemas.microsoft.com/office/drawing/2014/main" id="{1ED1C1AF-C208-49A5-A8FB-FBBA442A2573}"/>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4820" name="Freeform 6">
            <a:extLst>
              <a:ext uri="{FF2B5EF4-FFF2-40B4-BE49-F238E27FC236}">
                <a16:creationId xmlns:a16="http://schemas.microsoft.com/office/drawing/2014/main" id="{A22670CB-FC02-49EC-90A9-8F7047A59850}"/>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4821" name="Freeform 6">
            <a:extLst>
              <a:ext uri="{FF2B5EF4-FFF2-40B4-BE49-F238E27FC236}">
                <a16:creationId xmlns:a16="http://schemas.microsoft.com/office/drawing/2014/main" id="{03156A29-89A2-4FFE-9157-07573277A4F2}"/>
              </a:ext>
            </a:extLst>
          </p:cNvPr>
          <p:cNvSpPr>
            <a:spLocks noEditPoints="1"/>
          </p:cNvSpPr>
          <p:nvPr/>
        </p:nvSpPr>
        <p:spPr bwMode="auto">
          <a:xfrm>
            <a:off x="8473940" y="3019585"/>
            <a:ext cx="2101029" cy="2101029"/>
          </a:xfrm>
          <a:custGeom>
            <a:avLst/>
            <a:gdLst>
              <a:gd name="T0" fmla="*/ 2147483646 w 2801"/>
              <a:gd name="T1" fmla="*/ 2147483646 h 2801"/>
              <a:gd name="T2" fmla="*/ 2147483646 w 2801"/>
              <a:gd name="T3" fmla="*/ 2147483646 h 2801"/>
              <a:gd name="T4" fmla="*/ 2147483646 w 2801"/>
              <a:gd name="T5" fmla="*/ 2147483646 h 2801"/>
              <a:gd name="T6" fmla="*/ 2147483646 w 2801"/>
              <a:gd name="T7" fmla="*/ 2147483646 h 2801"/>
              <a:gd name="T8" fmla="*/ 2147483646 w 2801"/>
              <a:gd name="T9" fmla="*/ 2147483646 h 2801"/>
              <a:gd name="T10" fmla="*/ 2147483646 w 2801"/>
              <a:gd name="T11" fmla="*/ 2147483646 h 2801"/>
              <a:gd name="T12" fmla="*/ 2147483646 w 2801"/>
              <a:gd name="T13" fmla="*/ 2147483646 h 2801"/>
              <a:gd name="T14" fmla="*/ 2147483646 w 2801"/>
              <a:gd name="T15" fmla="*/ 2147483646 h 2801"/>
              <a:gd name="T16" fmla="*/ 2147483646 w 2801"/>
              <a:gd name="T17" fmla="*/ 2147483646 h 2801"/>
              <a:gd name="T18" fmla="*/ 2147483646 w 2801"/>
              <a:gd name="T19" fmla="*/ 2147483646 h 2801"/>
              <a:gd name="T20" fmla="*/ 2147483646 w 2801"/>
              <a:gd name="T21" fmla="*/ 2147483646 h 2801"/>
              <a:gd name="T22" fmla="*/ 2147483646 w 2801"/>
              <a:gd name="T23" fmla="*/ 2147483646 h 2801"/>
              <a:gd name="T24" fmla="*/ 2147483646 w 2801"/>
              <a:gd name="T25" fmla="*/ 2147483646 h 2801"/>
              <a:gd name="T26" fmla="*/ 2147483646 w 2801"/>
              <a:gd name="T27" fmla="*/ 2147483646 h 2801"/>
              <a:gd name="T28" fmla="*/ 2147483646 w 2801"/>
              <a:gd name="T29" fmla="*/ 0 h 2801"/>
              <a:gd name="T30" fmla="*/ 2147483646 w 2801"/>
              <a:gd name="T31" fmla="*/ 2147483646 h 2801"/>
              <a:gd name="T32" fmla="*/ 2147483646 w 2801"/>
              <a:gd name="T33" fmla="*/ 2147483646 h 2801"/>
              <a:gd name="T34" fmla="*/ 2147483646 w 2801"/>
              <a:gd name="T35" fmla="*/ 2147483646 h 2801"/>
              <a:gd name="T36" fmla="*/ 2147483646 w 2801"/>
              <a:gd name="T37" fmla="*/ 2147483646 h 2801"/>
              <a:gd name="T38" fmla="*/ 2147483646 w 2801"/>
              <a:gd name="T39" fmla="*/ 2147483646 h 2801"/>
              <a:gd name="T40" fmla="*/ 2147483646 w 2801"/>
              <a:gd name="T41" fmla="*/ 2147483646 h 2801"/>
              <a:gd name="T42" fmla="*/ 2147483646 w 2801"/>
              <a:gd name="T43" fmla="*/ 2147483646 h 2801"/>
              <a:gd name="T44" fmla="*/ 2147483646 w 2801"/>
              <a:gd name="T45" fmla="*/ 2147483646 h 2801"/>
              <a:gd name="T46" fmla="*/ 2147483646 w 2801"/>
              <a:gd name="T47" fmla="*/ 2147483646 h 2801"/>
              <a:gd name="T48" fmla="*/ 2147483646 w 2801"/>
              <a:gd name="T49" fmla="*/ 2147483646 h 2801"/>
              <a:gd name="T50" fmla="*/ 2147483646 w 2801"/>
              <a:gd name="T51" fmla="*/ 2147483646 h 2801"/>
              <a:gd name="T52" fmla="*/ 2147483646 w 2801"/>
              <a:gd name="T53" fmla="*/ 2147483646 h 2801"/>
              <a:gd name="T54" fmla="*/ 0 w 2801"/>
              <a:gd name="T55" fmla="*/ 2147483646 h 2801"/>
              <a:gd name="T56" fmla="*/ 2147483646 w 2801"/>
              <a:gd name="T57" fmla="*/ 2147483646 h 2801"/>
              <a:gd name="T58" fmla="*/ 2147483646 w 2801"/>
              <a:gd name="T59" fmla="*/ 2147483646 h 2801"/>
              <a:gd name="T60" fmla="*/ 2147483646 w 2801"/>
              <a:gd name="T61" fmla="*/ 2147483646 h 2801"/>
              <a:gd name="T62" fmla="*/ 2147483646 w 2801"/>
              <a:gd name="T63" fmla="*/ 2147483646 h 2801"/>
              <a:gd name="T64" fmla="*/ 2147483646 w 2801"/>
              <a:gd name="T65" fmla="*/ 2147483646 h 2801"/>
              <a:gd name="T66" fmla="*/ 2147483646 w 2801"/>
              <a:gd name="T67" fmla="*/ 2147483646 h 2801"/>
              <a:gd name="T68" fmla="*/ 2147483646 w 2801"/>
              <a:gd name="T69" fmla="*/ 2147483646 h 2801"/>
              <a:gd name="T70" fmla="*/ 2147483646 w 2801"/>
              <a:gd name="T71" fmla="*/ 2147483646 h 2801"/>
              <a:gd name="T72" fmla="*/ 2147483646 w 2801"/>
              <a:gd name="T73" fmla="*/ 2147483646 h 2801"/>
              <a:gd name="T74" fmla="*/ 2147483646 w 2801"/>
              <a:gd name="T75" fmla="*/ 2147483646 h 2801"/>
              <a:gd name="T76" fmla="*/ 2147483646 w 2801"/>
              <a:gd name="T77" fmla="*/ 2147483646 h 2801"/>
              <a:gd name="T78" fmla="*/ 2147483646 w 2801"/>
              <a:gd name="T79" fmla="*/ 2147483646 h 2801"/>
              <a:gd name="T80" fmla="*/ 2147483646 w 2801"/>
              <a:gd name="T81" fmla="*/ 2147483646 h 2801"/>
              <a:gd name="T82" fmla="*/ 2147483646 w 2801"/>
              <a:gd name="T83" fmla="*/ 2147483646 h 2801"/>
              <a:gd name="T84" fmla="*/ 2147483646 w 2801"/>
              <a:gd name="T85" fmla="*/ 2147483646 h 2801"/>
              <a:gd name="T86" fmla="*/ 2147483646 w 2801"/>
              <a:gd name="T87" fmla="*/ 2147483646 h 2801"/>
              <a:gd name="T88" fmla="*/ 2147483646 w 2801"/>
              <a:gd name="T89" fmla="*/ 2147483646 h 2801"/>
              <a:gd name="T90" fmla="*/ 2147483646 w 2801"/>
              <a:gd name="T91" fmla="*/ 2147483646 h 2801"/>
              <a:gd name="T92" fmla="*/ 2147483646 w 2801"/>
              <a:gd name="T93" fmla="*/ 2147483646 h 2801"/>
              <a:gd name="T94" fmla="*/ 2147483646 w 2801"/>
              <a:gd name="T95" fmla="*/ 2147483646 h 2801"/>
              <a:gd name="T96" fmla="*/ 2147483646 w 2801"/>
              <a:gd name="T97" fmla="*/ 2147483646 h 2801"/>
              <a:gd name="T98" fmla="*/ 2147483646 w 2801"/>
              <a:gd name="T99" fmla="*/ 2147483646 h 2801"/>
              <a:gd name="T100" fmla="*/ 2147483646 w 2801"/>
              <a:gd name="T101" fmla="*/ 2147483646 h 2801"/>
              <a:gd name="T102" fmla="*/ 2147483646 w 2801"/>
              <a:gd name="T103" fmla="*/ 2147483646 h 2801"/>
              <a:gd name="T104" fmla="*/ 2147483646 w 2801"/>
              <a:gd name="T105" fmla="*/ 2147483646 h 2801"/>
              <a:gd name="T106" fmla="*/ 2147483646 w 2801"/>
              <a:gd name="T107" fmla="*/ 2147483646 h 2801"/>
              <a:gd name="T108" fmla="*/ 2147483646 w 2801"/>
              <a:gd name="T109" fmla="*/ 2147483646 h 2801"/>
              <a:gd name="T110" fmla="*/ 2147483646 w 2801"/>
              <a:gd name="T111" fmla="*/ 2147483646 h 2801"/>
              <a:gd name="T112" fmla="*/ 2147483646 w 2801"/>
              <a:gd name="T113" fmla="*/ 2147483646 h 2801"/>
              <a:gd name="T114" fmla="*/ 2147483646 w 2801"/>
              <a:gd name="T115" fmla="*/ 2147483646 h 280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01" h="2801">
                <a:moveTo>
                  <a:pt x="2795" y="1534"/>
                </a:moveTo>
                <a:cubicBezTo>
                  <a:pt x="2799" y="1490"/>
                  <a:pt x="2801" y="1446"/>
                  <a:pt x="2801" y="1401"/>
                </a:cubicBezTo>
                <a:cubicBezTo>
                  <a:pt x="2801" y="1356"/>
                  <a:pt x="2799" y="1311"/>
                  <a:pt x="2795" y="1268"/>
                </a:cubicBezTo>
                <a:lnTo>
                  <a:pt x="2509" y="1237"/>
                </a:lnTo>
                <a:cubicBezTo>
                  <a:pt x="2497" y="1151"/>
                  <a:pt x="2474" y="1067"/>
                  <a:pt x="2443" y="988"/>
                </a:cubicBezTo>
                <a:lnTo>
                  <a:pt x="2675" y="819"/>
                </a:lnTo>
                <a:cubicBezTo>
                  <a:pt x="2638" y="738"/>
                  <a:pt x="2593" y="660"/>
                  <a:pt x="2542" y="588"/>
                </a:cubicBezTo>
                <a:lnTo>
                  <a:pt x="2279" y="705"/>
                </a:lnTo>
                <a:cubicBezTo>
                  <a:pt x="2225" y="638"/>
                  <a:pt x="2164" y="576"/>
                  <a:pt x="2097" y="523"/>
                </a:cubicBezTo>
                <a:lnTo>
                  <a:pt x="2213" y="260"/>
                </a:lnTo>
                <a:cubicBezTo>
                  <a:pt x="2141" y="209"/>
                  <a:pt x="2064" y="164"/>
                  <a:pt x="1983" y="127"/>
                </a:cubicBezTo>
                <a:lnTo>
                  <a:pt x="1814" y="359"/>
                </a:lnTo>
                <a:cubicBezTo>
                  <a:pt x="1735" y="328"/>
                  <a:pt x="1651" y="305"/>
                  <a:pt x="1564" y="292"/>
                </a:cubicBezTo>
                <a:lnTo>
                  <a:pt x="1534" y="7"/>
                </a:lnTo>
                <a:cubicBezTo>
                  <a:pt x="1490" y="3"/>
                  <a:pt x="1446" y="0"/>
                  <a:pt x="1401" y="0"/>
                </a:cubicBezTo>
                <a:cubicBezTo>
                  <a:pt x="1356" y="0"/>
                  <a:pt x="1311" y="3"/>
                  <a:pt x="1268" y="7"/>
                </a:cubicBezTo>
                <a:lnTo>
                  <a:pt x="1238" y="292"/>
                </a:lnTo>
                <a:cubicBezTo>
                  <a:pt x="1151" y="305"/>
                  <a:pt x="1067" y="328"/>
                  <a:pt x="988" y="359"/>
                </a:cubicBezTo>
                <a:lnTo>
                  <a:pt x="819" y="127"/>
                </a:lnTo>
                <a:cubicBezTo>
                  <a:pt x="738" y="164"/>
                  <a:pt x="660" y="209"/>
                  <a:pt x="588" y="260"/>
                </a:cubicBezTo>
                <a:lnTo>
                  <a:pt x="705" y="523"/>
                </a:lnTo>
                <a:cubicBezTo>
                  <a:pt x="638" y="576"/>
                  <a:pt x="576" y="638"/>
                  <a:pt x="523" y="705"/>
                </a:cubicBezTo>
                <a:lnTo>
                  <a:pt x="260" y="588"/>
                </a:lnTo>
                <a:cubicBezTo>
                  <a:pt x="209" y="660"/>
                  <a:pt x="164" y="738"/>
                  <a:pt x="127" y="819"/>
                </a:cubicBezTo>
                <a:lnTo>
                  <a:pt x="359" y="988"/>
                </a:lnTo>
                <a:cubicBezTo>
                  <a:pt x="328" y="1067"/>
                  <a:pt x="305" y="1151"/>
                  <a:pt x="292" y="1237"/>
                </a:cubicBezTo>
                <a:lnTo>
                  <a:pt x="7" y="1268"/>
                </a:lnTo>
                <a:cubicBezTo>
                  <a:pt x="3" y="1311"/>
                  <a:pt x="0" y="1356"/>
                  <a:pt x="0" y="1401"/>
                </a:cubicBezTo>
                <a:cubicBezTo>
                  <a:pt x="0" y="1446"/>
                  <a:pt x="3" y="1490"/>
                  <a:pt x="7" y="1534"/>
                </a:cubicBezTo>
                <a:lnTo>
                  <a:pt x="292" y="1564"/>
                </a:lnTo>
                <a:cubicBezTo>
                  <a:pt x="305" y="1651"/>
                  <a:pt x="328" y="1735"/>
                  <a:pt x="359" y="1814"/>
                </a:cubicBezTo>
                <a:lnTo>
                  <a:pt x="127" y="1983"/>
                </a:lnTo>
                <a:cubicBezTo>
                  <a:pt x="164" y="2064"/>
                  <a:pt x="209" y="2141"/>
                  <a:pt x="260" y="2213"/>
                </a:cubicBezTo>
                <a:lnTo>
                  <a:pt x="523" y="2097"/>
                </a:lnTo>
                <a:cubicBezTo>
                  <a:pt x="576" y="2164"/>
                  <a:pt x="638" y="2226"/>
                  <a:pt x="705" y="2279"/>
                </a:cubicBezTo>
                <a:lnTo>
                  <a:pt x="588" y="2542"/>
                </a:lnTo>
                <a:cubicBezTo>
                  <a:pt x="660" y="2593"/>
                  <a:pt x="738" y="2638"/>
                  <a:pt x="819" y="2675"/>
                </a:cubicBezTo>
                <a:lnTo>
                  <a:pt x="988" y="2443"/>
                </a:lnTo>
                <a:cubicBezTo>
                  <a:pt x="1067" y="2474"/>
                  <a:pt x="1151" y="2497"/>
                  <a:pt x="1238" y="2509"/>
                </a:cubicBezTo>
                <a:lnTo>
                  <a:pt x="1268" y="2795"/>
                </a:lnTo>
                <a:cubicBezTo>
                  <a:pt x="1311" y="2799"/>
                  <a:pt x="1356" y="2801"/>
                  <a:pt x="1401" y="2801"/>
                </a:cubicBezTo>
                <a:cubicBezTo>
                  <a:pt x="1446" y="2801"/>
                  <a:pt x="1490" y="2799"/>
                  <a:pt x="1534" y="2795"/>
                </a:cubicBezTo>
                <a:lnTo>
                  <a:pt x="1564" y="2509"/>
                </a:lnTo>
                <a:cubicBezTo>
                  <a:pt x="1651" y="2497"/>
                  <a:pt x="1735" y="2474"/>
                  <a:pt x="1814" y="2443"/>
                </a:cubicBezTo>
                <a:lnTo>
                  <a:pt x="1983" y="2675"/>
                </a:lnTo>
                <a:cubicBezTo>
                  <a:pt x="2064" y="2638"/>
                  <a:pt x="2141" y="2593"/>
                  <a:pt x="2214" y="2542"/>
                </a:cubicBezTo>
                <a:lnTo>
                  <a:pt x="2097" y="2279"/>
                </a:lnTo>
                <a:cubicBezTo>
                  <a:pt x="2164" y="2225"/>
                  <a:pt x="2226" y="2164"/>
                  <a:pt x="2279" y="2097"/>
                </a:cubicBezTo>
                <a:lnTo>
                  <a:pt x="2542" y="2213"/>
                </a:lnTo>
                <a:cubicBezTo>
                  <a:pt x="2593" y="2141"/>
                  <a:pt x="2638" y="2064"/>
                  <a:pt x="2675" y="1983"/>
                </a:cubicBezTo>
                <a:lnTo>
                  <a:pt x="2443" y="1814"/>
                </a:lnTo>
                <a:cubicBezTo>
                  <a:pt x="2474" y="1735"/>
                  <a:pt x="2497" y="1651"/>
                  <a:pt x="2509" y="1564"/>
                </a:cubicBezTo>
                <a:lnTo>
                  <a:pt x="2795" y="1534"/>
                </a:lnTo>
                <a:close/>
                <a:moveTo>
                  <a:pt x="1401" y="488"/>
                </a:moveTo>
                <a:cubicBezTo>
                  <a:pt x="1905" y="488"/>
                  <a:pt x="2313" y="897"/>
                  <a:pt x="2313" y="1401"/>
                </a:cubicBezTo>
                <a:cubicBezTo>
                  <a:pt x="2313" y="1905"/>
                  <a:pt x="1905" y="2313"/>
                  <a:pt x="1401" y="2313"/>
                </a:cubicBezTo>
                <a:cubicBezTo>
                  <a:pt x="897" y="2313"/>
                  <a:pt x="488" y="1905"/>
                  <a:pt x="488" y="1401"/>
                </a:cubicBezTo>
                <a:cubicBezTo>
                  <a:pt x="488" y="897"/>
                  <a:pt x="897" y="488"/>
                  <a:pt x="1401" y="48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4822" name="Freeform 7">
            <a:extLst>
              <a:ext uri="{FF2B5EF4-FFF2-40B4-BE49-F238E27FC236}">
                <a16:creationId xmlns:a16="http://schemas.microsoft.com/office/drawing/2014/main" id="{6AE7FE6C-FD52-4489-A572-F016A2352C30}"/>
              </a:ext>
            </a:extLst>
          </p:cNvPr>
          <p:cNvSpPr>
            <a:spLocks noEditPoints="1"/>
          </p:cNvSpPr>
          <p:nvPr/>
        </p:nvSpPr>
        <p:spPr bwMode="auto">
          <a:xfrm>
            <a:off x="6287220" y="1996048"/>
            <a:ext cx="2492989" cy="2491402"/>
          </a:xfrm>
          <a:custGeom>
            <a:avLst/>
            <a:gdLst>
              <a:gd name="T0" fmla="*/ 2147483646 w 3322"/>
              <a:gd name="T1" fmla="*/ 2147483646 h 3322"/>
              <a:gd name="T2" fmla="*/ 2147483646 w 3322"/>
              <a:gd name="T3" fmla="*/ 2147483646 h 3322"/>
              <a:gd name="T4" fmla="*/ 2147483646 w 3322"/>
              <a:gd name="T5" fmla="*/ 2147483646 h 3322"/>
              <a:gd name="T6" fmla="*/ 2147483646 w 3322"/>
              <a:gd name="T7" fmla="*/ 2147483646 h 3322"/>
              <a:gd name="T8" fmla="*/ 2147483646 w 3322"/>
              <a:gd name="T9" fmla="*/ 2147483646 h 3322"/>
              <a:gd name="T10" fmla="*/ 2147483646 w 3322"/>
              <a:gd name="T11" fmla="*/ 2147483646 h 3322"/>
              <a:gd name="T12" fmla="*/ 2147483646 w 3322"/>
              <a:gd name="T13" fmla="*/ 2147483646 h 3322"/>
              <a:gd name="T14" fmla="*/ 2147483646 w 3322"/>
              <a:gd name="T15" fmla="*/ 2147483646 h 3322"/>
              <a:gd name="T16" fmla="*/ 2147483646 w 3322"/>
              <a:gd name="T17" fmla="*/ 2147483646 h 3322"/>
              <a:gd name="T18" fmla="*/ 2147483646 w 3322"/>
              <a:gd name="T19" fmla="*/ 2147483646 h 3322"/>
              <a:gd name="T20" fmla="*/ 2147483646 w 3322"/>
              <a:gd name="T21" fmla="*/ 2147483646 h 3322"/>
              <a:gd name="T22" fmla="*/ 2147483646 w 3322"/>
              <a:gd name="T23" fmla="*/ 2147483646 h 3322"/>
              <a:gd name="T24" fmla="*/ 2147483646 w 3322"/>
              <a:gd name="T25" fmla="*/ 2147483646 h 3322"/>
              <a:gd name="T26" fmla="*/ 2147483646 w 3322"/>
              <a:gd name="T27" fmla="*/ 2147483646 h 3322"/>
              <a:gd name="T28" fmla="*/ 2147483646 w 3322"/>
              <a:gd name="T29" fmla="*/ 0 h 3322"/>
              <a:gd name="T30" fmla="*/ 2147483646 w 3322"/>
              <a:gd name="T31" fmla="*/ 2147483646 h 3322"/>
              <a:gd name="T32" fmla="*/ 2147483646 w 3322"/>
              <a:gd name="T33" fmla="*/ 2147483646 h 3322"/>
              <a:gd name="T34" fmla="*/ 2147483646 w 3322"/>
              <a:gd name="T35" fmla="*/ 2147483646 h 3322"/>
              <a:gd name="T36" fmla="*/ 2147483646 w 3322"/>
              <a:gd name="T37" fmla="*/ 2147483646 h 3322"/>
              <a:gd name="T38" fmla="*/ 2147483646 w 3322"/>
              <a:gd name="T39" fmla="*/ 2147483646 h 3322"/>
              <a:gd name="T40" fmla="*/ 2147483646 w 3322"/>
              <a:gd name="T41" fmla="*/ 2147483646 h 3322"/>
              <a:gd name="T42" fmla="*/ 2147483646 w 3322"/>
              <a:gd name="T43" fmla="*/ 2147483646 h 3322"/>
              <a:gd name="T44" fmla="*/ 2147483646 w 3322"/>
              <a:gd name="T45" fmla="*/ 2147483646 h 3322"/>
              <a:gd name="T46" fmla="*/ 2147483646 w 3322"/>
              <a:gd name="T47" fmla="*/ 2147483646 h 3322"/>
              <a:gd name="T48" fmla="*/ 2147483646 w 3322"/>
              <a:gd name="T49" fmla="*/ 2147483646 h 3322"/>
              <a:gd name="T50" fmla="*/ 2147483646 w 3322"/>
              <a:gd name="T51" fmla="*/ 2147483646 h 3322"/>
              <a:gd name="T52" fmla="*/ 2147483646 w 3322"/>
              <a:gd name="T53" fmla="*/ 2147483646 h 3322"/>
              <a:gd name="T54" fmla="*/ 0 w 3322"/>
              <a:gd name="T55" fmla="*/ 2147483646 h 3322"/>
              <a:gd name="T56" fmla="*/ 2147483646 w 3322"/>
              <a:gd name="T57" fmla="*/ 2147483646 h 3322"/>
              <a:gd name="T58" fmla="*/ 2147483646 w 3322"/>
              <a:gd name="T59" fmla="*/ 2147483646 h 3322"/>
              <a:gd name="T60" fmla="*/ 2147483646 w 3322"/>
              <a:gd name="T61" fmla="*/ 2147483646 h 3322"/>
              <a:gd name="T62" fmla="*/ 2147483646 w 3322"/>
              <a:gd name="T63" fmla="*/ 2147483646 h 3322"/>
              <a:gd name="T64" fmla="*/ 2147483646 w 3322"/>
              <a:gd name="T65" fmla="*/ 2147483646 h 3322"/>
              <a:gd name="T66" fmla="*/ 2147483646 w 3322"/>
              <a:gd name="T67" fmla="*/ 2147483646 h 3322"/>
              <a:gd name="T68" fmla="*/ 2147483646 w 3322"/>
              <a:gd name="T69" fmla="*/ 2147483646 h 3322"/>
              <a:gd name="T70" fmla="*/ 2147483646 w 3322"/>
              <a:gd name="T71" fmla="*/ 2147483646 h 3322"/>
              <a:gd name="T72" fmla="*/ 2147483646 w 3322"/>
              <a:gd name="T73" fmla="*/ 2147483646 h 3322"/>
              <a:gd name="T74" fmla="*/ 2147483646 w 3322"/>
              <a:gd name="T75" fmla="*/ 2147483646 h 3322"/>
              <a:gd name="T76" fmla="*/ 2147483646 w 3322"/>
              <a:gd name="T77" fmla="*/ 2147483646 h 3322"/>
              <a:gd name="T78" fmla="*/ 2147483646 w 3322"/>
              <a:gd name="T79" fmla="*/ 2147483646 h 3322"/>
              <a:gd name="T80" fmla="*/ 2147483646 w 3322"/>
              <a:gd name="T81" fmla="*/ 2147483646 h 3322"/>
              <a:gd name="T82" fmla="*/ 2147483646 w 3322"/>
              <a:gd name="T83" fmla="*/ 2147483646 h 3322"/>
              <a:gd name="T84" fmla="*/ 2147483646 w 3322"/>
              <a:gd name="T85" fmla="*/ 2147483646 h 3322"/>
              <a:gd name="T86" fmla="*/ 2147483646 w 3322"/>
              <a:gd name="T87" fmla="*/ 2147483646 h 3322"/>
              <a:gd name="T88" fmla="*/ 2147483646 w 3322"/>
              <a:gd name="T89" fmla="*/ 2147483646 h 3322"/>
              <a:gd name="T90" fmla="*/ 2147483646 w 3322"/>
              <a:gd name="T91" fmla="*/ 2147483646 h 3322"/>
              <a:gd name="T92" fmla="*/ 2147483646 w 3322"/>
              <a:gd name="T93" fmla="*/ 2147483646 h 3322"/>
              <a:gd name="T94" fmla="*/ 2147483646 w 3322"/>
              <a:gd name="T95" fmla="*/ 2147483646 h 3322"/>
              <a:gd name="T96" fmla="*/ 2147483646 w 3322"/>
              <a:gd name="T97" fmla="*/ 2147483646 h 3322"/>
              <a:gd name="T98" fmla="*/ 2147483646 w 3322"/>
              <a:gd name="T99" fmla="*/ 2147483646 h 3322"/>
              <a:gd name="T100" fmla="*/ 2147483646 w 3322"/>
              <a:gd name="T101" fmla="*/ 2147483646 h 3322"/>
              <a:gd name="T102" fmla="*/ 2147483646 w 3322"/>
              <a:gd name="T103" fmla="*/ 2147483646 h 3322"/>
              <a:gd name="T104" fmla="*/ 2147483646 w 3322"/>
              <a:gd name="T105" fmla="*/ 2147483646 h 3322"/>
              <a:gd name="T106" fmla="*/ 2147483646 w 3322"/>
              <a:gd name="T107" fmla="*/ 2147483646 h 3322"/>
              <a:gd name="T108" fmla="*/ 2147483646 w 3322"/>
              <a:gd name="T109" fmla="*/ 2147483646 h 3322"/>
              <a:gd name="T110" fmla="*/ 2147483646 w 3322"/>
              <a:gd name="T111" fmla="*/ 2147483646 h 3322"/>
              <a:gd name="T112" fmla="*/ 2147483646 w 3322"/>
              <a:gd name="T113" fmla="*/ 2147483646 h 3322"/>
              <a:gd name="T114" fmla="*/ 2147483646 w 3322"/>
              <a:gd name="T115" fmla="*/ 2147483646 h 332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22" h="3322">
                <a:moveTo>
                  <a:pt x="3315" y="1820"/>
                </a:moveTo>
                <a:cubicBezTo>
                  <a:pt x="3319" y="1768"/>
                  <a:pt x="3322" y="1715"/>
                  <a:pt x="3322" y="1661"/>
                </a:cubicBezTo>
                <a:cubicBezTo>
                  <a:pt x="3322" y="1608"/>
                  <a:pt x="3319" y="1555"/>
                  <a:pt x="3315" y="1503"/>
                </a:cubicBezTo>
                <a:lnTo>
                  <a:pt x="2976" y="1468"/>
                </a:lnTo>
                <a:cubicBezTo>
                  <a:pt x="2961" y="1365"/>
                  <a:pt x="2934" y="1266"/>
                  <a:pt x="2897" y="1172"/>
                </a:cubicBezTo>
                <a:lnTo>
                  <a:pt x="3172" y="972"/>
                </a:lnTo>
                <a:cubicBezTo>
                  <a:pt x="3128" y="875"/>
                  <a:pt x="3075" y="783"/>
                  <a:pt x="3014" y="698"/>
                </a:cubicBezTo>
                <a:lnTo>
                  <a:pt x="2703" y="836"/>
                </a:lnTo>
                <a:cubicBezTo>
                  <a:pt x="2639" y="756"/>
                  <a:pt x="2566" y="683"/>
                  <a:pt x="2486" y="620"/>
                </a:cubicBezTo>
                <a:lnTo>
                  <a:pt x="2625" y="308"/>
                </a:lnTo>
                <a:cubicBezTo>
                  <a:pt x="2539" y="247"/>
                  <a:pt x="2448" y="194"/>
                  <a:pt x="2351" y="150"/>
                </a:cubicBezTo>
                <a:lnTo>
                  <a:pt x="2151" y="426"/>
                </a:lnTo>
                <a:cubicBezTo>
                  <a:pt x="2057" y="389"/>
                  <a:pt x="1958" y="362"/>
                  <a:pt x="1855" y="347"/>
                </a:cubicBezTo>
                <a:lnTo>
                  <a:pt x="1819" y="8"/>
                </a:lnTo>
                <a:cubicBezTo>
                  <a:pt x="1767" y="3"/>
                  <a:pt x="1714" y="0"/>
                  <a:pt x="1661" y="0"/>
                </a:cubicBezTo>
                <a:cubicBezTo>
                  <a:pt x="1608" y="0"/>
                  <a:pt x="1555" y="3"/>
                  <a:pt x="1503" y="8"/>
                </a:cubicBezTo>
                <a:lnTo>
                  <a:pt x="1467" y="347"/>
                </a:lnTo>
                <a:cubicBezTo>
                  <a:pt x="1364" y="362"/>
                  <a:pt x="1265" y="389"/>
                  <a:pt x="1171" y="426"/>
                </a:cubicBezTo>
                <a:lnTo>
                  <a:pt x="971" y="150"/>
                </a:lnTo>
                <a:cubicBezTo>
                  <a:pt x="875" y="194"/>
                  <a:pt x="783" y="247"/>
                  <a:pt x="697" y="308"/>
                </a:cubicBezTo>
                <a:lnTo>
                  <a:pt x="836" y="620"/>
                </a:lnTo>
                <a:cubicBezTo>
                  <a:pt x="756" y="683"/>
                  <a:pt x="683" y="756"/>
                  <a:pt x="619" y="836"/>
                </a:cubicBezTo>
                <a:lnTo>
                  <a:pt x="308" y="698"/>
                </a:lnTo>
                <a:cubicBezTo>
                  <a:pt x="247" y="783"/>
                  <a:pt x="194" y="875"/>
                  <a:pt x="150" y="972"/>
                </a:cubicBezTo>
                <a:lnTo>
                  <a:pt x="425" y="1172"/>
                </a:lnTo>
                <a:cubicBezTo>
                  <a:pt x="388" y="1266"/>
                  <a:pt x="361" y="1365"/>
                  <a:pt x="346" y="1468"/>
                </a:cubicBezTo>
                <a:lnTo>
                  <a:pt x="8" y="1503"/>
                </a:lnTo>
                <a:cubicBezTo>
                  <a:pt x="3" y="1555"/>
                  <a:pt x="0" y="1608"/>
                  <a:pt x="0" y="1661"/>
                </a:cubicBezTo>
                <a:cubicBezTo>
                  <a:pt x="0" y="1715"/>
                  <a:pt x="3" y="1768"/>
                  <a:pt x="8" y="1820"/>
                </a:cubicBezTo>
                <a:lnTo>
                  <a:pt x="346" y="1855"/>
                </a:lnTo>
                <a:cubicBezTo>
                  <a:pt x="361" y="1958"/>
                  <a:pt x="388" y="2057"/>
                  <a:pt x="425" y="2151"/>
                </a:cubicBezTo>
                <a:lnTo>
                  <a:pt x="150" y="2351"/>
                </a:lnTo>
                <a:cubicBezTo>
                  <a:pt x="194" y="2448"/>
                  <a:pt x="247" y="2540"/>
                  <a:pt x="308" y="2625"/>
                </a:cubicBezTo>
                <a:lnTo>
                  <a:pt x="619" y="2486"/>
                </a:lnTo>
                <a:cubicBezTo>
                  <a:pt x="683" y="2567"/>
                  <a:pt x="756" y="2639"/>
                  <a:pt x="836" y="2703"/>
                </a:cubicBezTo>
                <a:lnTo>
                  <a:pt x="697" y="3014"/>
                </a:lnTo>
                <a:cubicBezTo>
                  <a:pt x="783" y="3075"/>
                  <a:pt x="874" y="3129"/>
                  <a:pt x="971" y="3173"/>
                </a:cubicBezTo>
                <a:lnTo>
                  <a:pt x="1171" y="2897"/>
                </a:lnTo>
                <a:cubicBezTo>
                  <a:pt x="1265" y="2934"/>
                  <a:pt x="1364" y="2961"/>
                  <a:pt x="1467" y="2976"/>
                </a:cubicBezTo>
                <a:lnTo>
                  <a:pt x="1503" y="3315"/>
                </a:lnTo>
                <a:cubicBezTo>
                  <a:pt x="1555" y="3320"/>
                  <a:pt x="1608" y="3322"/>
                  <a:pt x="1661" y="3322"/>
                </a:cubicBezTo>
                <a:cubicBezTo>
                  <a:pt x="1714" y="3322"/>
                  <a:pt x="1767" y="3320"/>
                  <a:pt x="1819" y="3315"/>
                </a:cubicBezTo>
                <a:lnTo>
                  <a:pt x="1855" y="2976"/>
                </a:lnTo>
                <a:cubicBezTo>
                  <a:pt x="1958" y="2961"/>
                  <a:pt x="2057" y="2934"/>
                  <a:pt x="2151" y="2897"/>
                </a:cubicBezTo>
                <a:lnTo>
                  <a:pt x="2351" y="3173"/>
                </a:lnTo>
                <a:cubicBezTo>
                  <a:pt x="2448" y="3129"/>
                  <a:pt x="2539" y="3075"/>
                  <a:pt x="2625" y="3014"/>
                </a:cubicBezTo>
                <a:lnTo>
                  <a:pt x="2486" y="2703"/>
                </a:lnTo>
                <a:cubicBezTo>
                  <a:pt x="2566" y="2639"/>
                  <a:pt x="2639" y="2567"/>
                  <a:pt x="2703" y="2486"/>
                </a:cubicBezTo>
                <a:lnTo>
                  <a:pt x="3014" y="2625"/>
                </a:lnTo>
                <a:cubicBezTo>
                  <a:pt x="3075" y="2540"/>
                  <a:pt x="3128" y="2448"/>
                  <a:pt x="3172" y="2351"/>
                </a:cubicBezTo>
                <a:lnTo>
                  <a:pt x="2897" y="2151"/>
                </a:lnTo>
                <a:cubicBezTo>
                  <a:pt x="2934" y="2057"/>
                  <a:pt x="2961" y="1958"/>
                  <a:pt x="2976" y="1855"/>
                </a:cubicBezTo>
                <a:lnTo>
                  <a:pt x="3315" y="1820"/>
                </a:lnTo>
                <a:close/>
                <a:moveTo>
                  <a:pt x="1661" y="586"/>
                </a:moveTo>
                <a:cubicBezTo>
                  <a:pt x="2255" y="586"/>
                  <a:pt x="2736" y="1068"/>
                  <a:pt x="2736" y="1661"/>
                </a:cubicBezTo>
                <a:cubicBezTo>
                  <a:pt x="2736" y="2255"/>
                  <a:pt x="2255" y="2737"/>
                  <a:pt x="1661" y="2737"/>
                </a:cubicBezTo>
                <a:cubicBezTo>
                  <a:pt x="1067" y="2737"/>
                  <a:pt x="586" y="2255"/>
                  <a:pt x="586" y="1661"/>
                </a:cubicBezTo>
                <a:cubicBezTo>
                  <a:pt x="586" y="1068"/>
                  <a:pt x="1067" y="586"/>
                  <a:pt x="1661" y="58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4823" name="Freeform 8">
            <a:extLst>
              <a:ext uri="{FF2B5EF4-FFF2-40B4-BE49-F238E27FC236}">
                <a16:creationId xmlns:a16="http://schemas.microsoft.com/office/drawing/2014/main" id="{6F5801B8-5DA4-49BC-9B33-97CFB48E9CF7}"/>
              </a:ext>
            </a:extLst>
          </p:cNvPr>
          <p:cNvSpPr>
            <a:spLocks noEditPoints="1"/>
          </p:cNvSpPr>
          <p:nvPr/>
        </p:nvSpPr>
        <p:spPr bwMode="auto">
          <a:xfrm>
            <a:off x="1345675" y="1989700"/>
            <a:ext cx="2492989" cy="2492988"/>
          </a:xfrm>
          <a:custGeom>
            <a:avLst/>
            <a:gdLst>
              <a:gd name="T0" fmla="*/ 2147483646 w 3322"/>
              <a:gd name="T1" fmla="*/ 2147483646 h 3322"/>
              <a:gd name="T2" fmla="*/ 2147483646 w 3322"/>
              <a:gd name="T3" fmla="*/ 2147483646 h 3322"/>
              <a:gd name="T4" fmla="*/ 2147483646 w 3322"/>
              <a:gd name="T5" fmla="*/ 2147483646 h 3322"/>
              <a:gd name="T6" fmla="*/ 2147483646 w 3322"/>
              <a:gd name="T7" fmla="*/ 2147483646 h 3322"/>
              <a:gd name="T8" fmla="*/ 2147483646 w 3322"/>
              <a:gd name="T9" fmla="*/ 2147483646 h 3322"/>
              <a:gd name="T10" fmla="*/ 2147483646 w 3322"/>
              <a:gd name="T11" fmla="*/ 2147483646 h 3322"/>
              <a:gd name="T12" fmla="*/ 2147483646 w 3322"/>
              <a:gd name="T13" fmla="*/ 2147483646 h 3322"/>
              <a:gd name="T14" fmla="*/ 2147483646 w 3322"/>
              <a:gd name="T15" fmla="*/ 2147483646 h 3322"/>
              <a:gd name="T16" fmla="*/ 2147483646 w 3322"/>
              <a:gd name="T17" fmla="*/ 2147483646 h 3322"/>
              <a:gd name="T18" fmla="*/ 2147483646 w 3322"/>
              <a:gd name="T19" fmla="*/ 2147483646 h 3322"/>
              <a:gd name="T20" fmla="*/ 2147483646 w 3322"/>
              <a:gd name="T21" fmla="*/ 2147483646 h 3322"/>
              <a:gd name="T22" fmla="*/ 2147483646 w 3322"/>
              <a:gd name="T23" fmla="*/ 2147483646 h 3322"/>
              <a:gd name="T24" fmla="*/ 2147483646 w 3322"/>
              <a:gd name="T25" fmla="*/ 2147483646 h 3322"/>
              <a:gd name="T26" fmla="*/ 2147483646 w 3322"/>
              <a:gd name="T27" fmla="*/ 2147483646 h 3322"/>
              <a:gd name="T28" fmla="*/ 2147483646 w 3322"/>
              <a:gd name="T29" fmla="*/ 0 h 3322"/>
              <a:gd name="T30" fmla="*/ 2147483646 w 3322"/>
              <a:gd name="T31" fmla="*/ 2147483646 h 3322"/>
              <a:gd name="T32" fmla="*/ 2147483646 w 3322"/>
              <a:gd name="T33" fmla="*/ 2147483646 h 3322"/>
              <a:gd name="T34" fmla="*/ 2147483646 w 3322"/>
              <a:gd name="T35" fmla="*/ 2147483646 h 3322"/>
              <a:gd name="T36" fmla="*/ 2147483646 w 3322"/>
              <a:gd name="T37" fmla="*/ 2147483646 h 3322"/>
              <a:gd name="T38" fmla="*/ 2147483646 w 3322"/>
              <a:gd name="T39" fmla="*/ 2147483646 h 3322"/>
              <a:gd name="T40" fmla="*/ 2147483646 w 3322"/>
              <a:gd name="T41" fmla="*/ 2147483646 h 3322"/>
              <a:gd name="T42" fmla="*/ 2147483646 w 3322"/>
              <a:gd name="T43" fmla="*/ 2147483646 h 3322"/>
              <a:gd name="T44" fmla="*/ 2147483646 w 3322"/>
              <a:gd name="T45" fmla="*/ 2147483646 h 3322"/>
              <a:gd name="T46" fmla="*/ 2147483646 w 3322"/>
              <a:gd name="T47" fmla="*/ 2147483646 h 3322"/>
              <a:gd name="T48" fmla="*/ 2147483646 w 3322"/>
              <a:gd name="T49" fmla="*/ 2147483646 h 3322"/>
              <a:gd name="T50" fmla="*/ 2147483646 w 3322"/>
              <a:gd name="T51" fmla="*/ 2147483646 h 3322"/>
              <a:gd name="T52" fmla="*/ 2147483646 w 3322"/>
              <a:gd name="T53" fmla="*/ 2147483646 h 3322"/>
              <a:gd name="T54" fmla="*/ 0 w 3322"/>
              <a:gd name="T55" fmla="*/ 2147483646 h 3322"/>
              <a:gd name="T56" fmla="*/ 2147483646 w 3322"/>
              <a:gd name="T57" fmla="*/ 2147483646 h 3322"/>
              <a:gd name="T58" fmla="*/ 2147483646 w 3322"/>
              <a:gd name="T59" fmla="*/ 2147483646 h 3322"/>
              <a:gd name="T60" fmla="*/ 2147483646 w 3322"/>
              <a:gd name="T61" fmla="*/ 2147483646 h 3322"/>
              <a:gd name="T62" fmla="*/ 2147483646 w 3322"/>
              <a:gd name="T63" fmla="*/ 2147483646 h 3322"/>
              <a:gd name="T64" fmla="*/ 2147483646 w 3322"/>
              <a:gd name="T65" fmla="*/ 2147483646 h 3322"/>
              <a:gd name="T66" fmla="*/ 2147483646 w 3322"/>
              <a:gd name="T67" fmla="*/ 2147483646 h 3322"/>
              <a:gd name="T68" fmla="*/ 2147483646 w 3322"/>
              <a:gd name="T69" fmla="*/ 2147483646 h 3322"/>
              <a:gd name="T70" fmla="*/ 2147483646 w 3322"/>
              <a:gd name="T71" fmla="*/ 2147483646 h 3322"/>
              <a:gd name="T72" fmla="*/ 2147483646 w 3322"/>
              <a:gd name="T73" fmla="*/ 2147483646 h 3322"/>
              <a:gd name="T74" fmla="*/ 2147483646 w 3322"/>
              <a:gd name="T75" fmla="*/ 2147483646 h 3322"/>
              <a:gd name="T76" fmla="*/ 2147483646 w 3322"/>
              <a:gd name="T77" fmla="*/ 2147483646 h 3322"/>
              <a:gd name="T78" fmla="*/ 2147483646 w 3322"/>
              <a:gd name="T79" fmla="*/ 2147483646 h 3322"/>
              <a:gd name="T80" fmla="*/ 2147483646 w 3322"/>
              <a:gd name="T81" fmla="*/ 2147483646 h 3322"/>
              <a:gd name="T82" fmla="*/ 2147483646 w 3322"/>
              <a:gd name="T83" fmla="*/ 2147483646 h 3322"/>
              <a:gd name="T84" fmla="*/ 2147483646 w 3322"/>
              <a:gd name="T85" fmla="*/ 2147483646 h 3322"/>
              <a:gd name="T86" fmla="*/ 2147483646 w 3322"/>
              <a:gd name="T87" fmla="*/ 2147483646 h 3322"/>
              <a:gd name="T88" fmla="*/ 2147483646 w 3322"/>
              <a:gd name="T89" fmla="*/ 2147483646 h 3322"/>
              <a:gd name="T90" fmla="*/ 2147483646 w 3322"/>
              <a:gd name="T91" fmla="*/ 2147483646 h 3322"/>
              <a:gd name="T92" fmla="*/ 2147483646 w 3322"/>
              <a:gd name="T93" fmla="*/ 2147483646 h 3322"/>
              <a:gd name="T94" fmla="*/ 2147483646 w 3322"/>
              <a:gd name="T95" fmla="*/ 2147483646 h 3322"/>
              <a:gd name="T96" fmla="*/ 2147483646 w 3322"/>
              <a:gd name="T97" fmla="*/ 2147483646 h 3322"/>
              <a:gd name="T98" fmla="*/ 2147483646 w 3322"/>
              <a:gd name="T99" fmla="*/ 2147483646 h 3322"/>
              <a:gd name="T100" fmla="*/ 2147483646 w 3322"/>
              <a:gd name="T101" fmla="*/ 2147483646 h 3322"/>
              <a:gd name="T102" fmla="*/ 2147483646 w 3322"/>
              <a:gd name="T103" fmla="*/ 2147483646 h 3322"/>
              <a:gd name="T104" fmla="*/ 2147483646 w 3322"/>
              <a:gd name="T105" fmla="*/ 2147483646 h 3322"/>
              <a:gd name="T106" fmla="*/ 2147483646 w 3322"/>
              <a:gd name="T107" fmla="*/ 2147483646 h 3322"/>
              <a:gd name="T108" fmla="*/ 2147483646 w 3322"/>
              <a:gd name="T109" fmla="*/ 2147483646 h 3322"/>
              <a:gd name="T110" fmla="*/ 2147483646 w 3322"/>
              <a:gd name="T111" fmla="*/ 2147483646 h 3322"/>
              <a:gd name="T112" fmla="*/ 2147483646 w 3322"/>
              <a:gd name="T113" fmla="*/ 2147483646 h 3322"/>
              <a:gd name="T114" fmla="*/ 2147483646 w 3322"/>
              <a:gd name="T115" fmla="*/ 2147483646 h 332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22" h="3322">
                <a:moveTo>
                  <a:pt x="3314" y="1819"/>
                </a:moveTo>
                <a:cubicBezTo>
                  <a:pt x="3319" y="1767"/>
                  <a:pt x="3322" y="1714"/>
                  <a:pt x="3322" y="1661"/>
                </a:cubicBezTo>
                <a:cubicBezTo>
                  <a:pt x="3322" y="1608"/>
                  <a:pt x="3319" y="1555"/>
                  <a:pt x="3314" y="1503"/>
                </a:cubicBezTo>
                <a:lnTo>
                  <a:pt x="2976" y="1467"/>
                </a:lnTo>
                <a:cubicBezTo>
                  <a:pt x="2961" y="1364"/>
                  <a:pt x="2934" y="1265"/>
                  <a:pt x="2897" y="1171"/>
                </a:cubicBezTo>
                <a:lnTo>
                  <a:pt x="3172" y="971"/>
                </a:lnTo>
                <a:cubicBezTo>
                  <a:pt x="3128" y="874"/>
                  <a:pt x="3075" y="783"/>
                  <a:pt x="3014" y="697"/>
                </a:cubicBezTo>
                <a:lnTo>
                  <a:pt x="2703" y="836"/>
                </a:lnTo>
                <a:cubicBezTo>
                  <a:pt x="2639" y="756"/>
                  <a:pt x="2566" y="683"/>
                  <a:pt x="2486" y="619"/>
                </a:cubicBezTo>
                <a:lnTo>
                  <a:pt x="2625" y="308"/>
                </a:lnTo>
                <a:cubicBezTo>
                  <a:pt x="2539" y="247"/>
                  <a:pt x="2448" y="194"/>
                  <a:pt x="2351" y="150"/>
                </a:cubicBezTo>
                <a:lnTo>
                  <a:pt x="2151" y="425"/>
                </a:lnTo>
                <a:cubicBezTo>
                  <a:pt x="2057" y="388"/>
                  <a:pt x="1958" y="361"/>
                  <a:pt x="1855" y="346"/>
                </a:cubicBezTo>
                <a:lnTo>
                  <a:pt x="1819" y="8"/>
                </a:lnTo>
                <a:cubicBezTo>
                  <a:pt x="1767" y="3"/>
                  <a:pt x="1714" y="0"/>
                  <a:pt x="1661" y="0"/>
                </a:cubicBezTo>
                <a:cubicBezTo>
                  <a:pt x="1608" y="0"/>
                  <a:pt x="1555" y="3"/>
                  <a:pt x="1503" y="8"/>
                </a:cubicBezTo>
                <a:lnTo>
                  <a:pt x="1467" y="346"/>
                </a:lnTo>
                <a:cubicBezTo>
                  <a:pt x="1364" y="361"/>
                  <a:pt x="1265" y="388"/>
                  <a:pt x="1171" y="425"/>
                </a:cubicBezTo>
                <a:lnTo>
                  <a:pt x="971" y="150"/>
                </a:lnTo>
                <a:cubicBezTo>
                  <a:pt x="874" y="194"/>
                  <a:pt x="783" y="247"/>
                  <a:pt x="697" y="308"/>
                </a:cubicBezTo>
                <a:lnTo>
                  <a:pt x="836" y="619"/>
                </a:lnTo>
                <a:cubicBezTo>
                  <a:pt x="756" y="683"/>
                  <a:pt x="683" y="756"/>
                  <a:pt x="619" y="836"/>
                </a:cubicBezTo>
                <a:lnTo>
                  <a:pt x="308" y="697"/>
                </a:lnTo>
                <a:cubicBezTo>
                  <a:pt x="247" y="783"/>
                  <a:pt x="194" y="874"/>
                  <a:pt x="150" y="971"/>
                </a:cubicBezTo>
                <a:lnTo>
                  <a:pt x="425" y="1171"/>
                </a:lnTo>
                <a:cubicBezTo>
                  <a:pt x="388" y="1265"/>
                  <a:pt x="361" y="1364"/>
                  <a:pt x="346" y="1467"/>
                </a:cubicBezTo>
                <a:lnTo>
                  <a:pt x="8" y="1503"/>
                </a:lnTo>
                <a:cubicBezTo>
                  <a:pt x="3" y="1555"/>
                  <a:pt x="0" y="1608"/>
                  <a:pt x="0" y="1661"/>
                </a:cubicBezTo>
                <a:cubicBezTo>
                  <a:pt x="0" y="1714"/>
                  <a:pt x="3" y="1767"/>
                  <a:pt x="8" y="1819"/>
                </a:cubicBezTo>
                <a:lnTo>
                  <a:pt x="346" y="1855"/>
                </a:lnTo>
                <a:cubicBezTo>
                  <a:pt x="361" y="1958"/>
                  <a:pt x="388" y="2057"/>
                  <a:pt x="425" y="2151"/>
                </a:cubicBezTo>
                <a:lnTo>
                  <a:pt x="150" y="2351"/>
                </a:lnTo>
                <a:cubicBezTo>
                  <a:pt x="194" y="2448"/>
                  <a:pt x="247" y="2539"/>
                  <a:pt x="308" y="2625"/>
                </a:cubicBezTo>
                <a:lnTo>
                  <a:pt x="619" y="2486"/>
                </a:lnTo>
                <a:cubicBezTo>
                  <a:pt x="683" y="2566"/>
                  <a:pt x="756" y="2639"/>
                  <a:pt x="836" y="2703"/>
                </a:cubicBezTo>
                <a:lnTo>
                  <a:pt x="697" y="3014"/>
                </a:lnTo>
                <a:cubicBezTo>
                  <a:pt x="783" y="3075"/>
                  <a:pt x="874" y="3128"/>
                  <a:pt x="971" y="3172"/>
                </a:cubicBezTo>
                <a:lnTo>
                  <a:pt x="1171" y="2897"/>
                </a:lnTo>
                <a:cubicBezTo>
                  <a:pt x="1265" y="2934"/>
                  <a:pt x="1364" y="2961"/>
                  <a:pt x="1467" y="2976"/>
                </a:cubicBezTo>
                <a:lnTo>
                  <a:pt x="1503" y="3314"/>
                </a:lnTo>
                <a:cubicBezTo>
                  <a:pt x="1555" y="3319"/>
                  <a:pt x="1608" y="3322"/>
                  <a:pt x="1661" y="3322"/>
                </a:cubicBezTo>
                <a:cubicBezTo>
                  <a:pt x="1714" y="3322"/>
                  <a:pt x="1767" y="3319"/>
                  <a:pt x="1819" y="3314"/>
                </a:cubicBezTo>
                <a:lnTo>
                  <a:pt x="1855" y="2976"/>
                </a:lnTo>
                <a:cubicBezTo>
                  <a:pt x="1958" y="2961"/>
                  <a:pt x="2057" y="2934"/>
                  <a:pt x="2151" y="2897"/>
                </a:cubicBezTo>
                <a:lnTo>
                  <a:pt x="2351" y="3172"/>
                </a:lnTo>
                <a:cubicBezTo>
                  <a:pt x="2448" y="3128"/>
                  <a:pt x="2539" y="3075"/>
                  <a:pt x="2625" y="3014"/>
                </a:cubicBezTo>
                <a:lnTo>
                  <a:pt x="2486" y="2702"/>
                </a:lnTo>
                <a:cubicBezTo>
                  <a:pt x="2566" y="2639"/>
                  <a:pt x="2639" y="2566"/>
                  <a:pt x="2703" y="2486"/>
                </a:cubicBezTo>
                <a:lnTo>
                  <a:pt x="3014" y="2625"/>
                </a:lnTo>
                <a:cubicBezTo>
                  <a:pt x="3075" y="2539"/>
                  <a:pt x="3128" y="2448"/>
                  <a:pt x="3172" y="2351"/>
                </a:cubicBezTo>
                <a:lnTo>
                  <a:pt x="2897" y="2151"/>
                </a:lnTo>
                <a:cubicBezTo>
                  <a:pt x="2934" y="2057"/>
                  <a:pt x="2961" y="1958"/>
                  <a:pt x="2976" y="1855"/>
                </a:cubicBezTo>
                <a:lnTo>
                  <a:pt x="3314" y="1819"/>
                </a:lnTo>
                <a:close/>
                <a:moveTo>
                  <a:pt x="1661" y="572"/>
                </a:moveTo>
                <a:cubicBezTo>
                  <a:pt x="2262" y="572"/>
                  <a:pt x="2750" y="1060"/>
                  <a:pt x="2750" y="1661"/>
                </a:cubicBezTo>
                <a:cubicBezTo>
                  <a:pt x="2750" y="2262"/>
                  <a:pt x="2262" y="2750"/>
                  <a:pt x="1661" y="2750"/>
                </a:cubicBezTo>
                <a:cubicBezTo>
                  <a:pt x="1060" y="2750"/>
                  <a:pt x="572" y="2262"/>
                  <a:pt x="572" y="1661"/>
                </a:cubicBezTo>
                <a:cubicBezTo>
                  <a:pt x="572" y="1060"/>
                  <a:pt x="1060" y="572"/>
                  <a:pt x="1661" y="57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4824" name="Freeform 9">
            <a:extLst>
              <a:ext uri="{FF2B5EF4-FFF2-40B4-BE49-F238E27FC236}">
                <a16:creationId xmlns:a16="http://schemas.microsoft.com/office/drawing/2014/main" id="{F10123DD-D879-4521-9255-FA767CB36C91}"/>
              </a:ext>
            </a:extLst>
          </p:cNvPr>
          <p:cNvSpPr>
            <a:spLocks noEditPoints="1"/>
          </p:cNvSpPr>
          <p:nvPr/>
        </p:nvSpPr>
        <p:spPr bwMode="auto">
          <a:xfrm>
            <a:off x="3537156" y="2716491"/>
            <a:ext cx="3116633" cy="3115045"/>
          </a:xfrm>
          <a:custGeom>
            <a:avLst/>
            <a:gdLst>
              <a:gd name="T0" fmla="*/ 2147483646 w 4152"/>
              <a:gd name="T1" fmla="*/ 2147483646 h 4152"/>
              <a:gd name="T2" fmla="*/ 2147483646 w 4152"/>
              <a:gd name="T3" fmla="*/ 2147483646 h 4152"/>
              <a:gd name="T4" fmla="*/ 2147483646 w 4152"/>
              <a:gd name="T5" fmla="*/ 2147483646 h 4152"/>
              <a:gd name="T6" fmla="*/ 2147483646 w 4152"/>
              <a:gd name="T7" fmla="*/ 2147483646 h 4152"/>
              <a:gd name="T8" fmla="*/ 2147483646 w 4152"/>
              <a:gd name="T9" fmla="*/ 2147483646 h 4152"/>
              <a:gd name="T10" fmla="*/ 2147483646 w 4152"/>
              <a:gd name="T11" fmla="*/ 2147483646 h 4152"/>
              <a:gd name="T12" fmla="*/ 2147483646 w 4152"/>
              <a:gd name="T13" fmla="*/ 2147483646 h 4152"/>
              <a:gd name="T14" fmla="*/ 2147483646 w 4152"/>
              <a:gd name="T15" fmla="*/ 2147483646 h 4152"/>
              <a:gd name="T16" fmla="*/ 2147483646 w 4152"/>
              <a:gd name="T17" fmla="*/ 2147483646 h 4152"/>
              <a:gd name="T18" fmla="*/ 2147483646 w 4152"/>
              <a:gd name="T19" fmla="*/ 2147483646 h 4152"/>
              <a:gd name="T20" fmla="*/ 2147483646 w 4152"/>
              <a:gd name="T21" fmla="*/ 2147483646 h 4152"/>
              <a:gd name="T22" fmla="*/ 2147483646 w 4152"/>
              <a:gd name="T23" fmla="*/ 2147483646 h 4152"/>
              <a:gd name="T24" fmla="*/ 2147483646 w 4152"/>
              <a:gd name="T25" fmla="*/ 2147483646 h 4152"/>
              <a:gd name="T26" fmla="*/ 2147483646 w 4152"/>
              <a:gd name="T27" fmla="*/ 2147483646 h 4152"/>
              <a:gd name="T28" fmla="*/ 2147483646 w 4152"/>
              <a:gd name="T29" fmla="*/ 0 h 4152"/>
              <a:gd name="T30" fmla="*/ 2147483646 w 4152"/>
              <a:gd name="T31" fmla="*/ 2147483646 h 4152"/>
              <a:gd name="T32" fmla="*/ 2147483646 w 4152"/>
              <a:gd name="T33" fmla="*/ 2147483646 h 4152"/>
              <a:gd name="T34" fmla="*/ 2147483646 w 4152"/>
              <a:gd name="T35" fmla="*/ 2147483646 h 4152"/>
              <a:gd name="T36" fmla="*/ 2147483646 w 4152"/>
              <a:gd name="T37" fmla="*/ 2147483646 h 4152"/>
              <a:gd name="T38" fmla="*/ 2147483646 w 4152"/>
              <a:gd name="T39" fmla="*/ 2147483646 h 4152"/>
              <a:gd name="T40" fmla="*/ 2147483646 w 4152"/>
              <a:gd name="T41" fmla="*/ 2147483646 h 4152"/>
              <a:gd name="T42" fmla="*/ 2147483646 w 4152"/>
              <a:gd name="T43" fmla="*/ 2147483646 h 4152"/>
              <a:gd name="T44" fmla="*/ 2147483646 w 4152"/>
              <a:gd name="T45" fmla="*/ 2147483646 h 4152"/>
              <a:gd name="T46" fmla="*/ 2147483646 w 4152"/>
              <a:gd name="T47" fmla="*/ 2147483646 h 4152"/>
              <a:gd name="T48" fmla="*/ 2147483646 w 4152"/>
              <a:gd name="T49" fmla="*/ 2147483646 h 4152"/>
              <a:gd name="T50" fmla="*/ 2147483646 w 4152"/>
              <a:gd name="T51" fmla="*/ 2147483646 h 4152"/>
              <a:gd name="T52" fmla="*/ 2147483646 w 4152"/>
              <a:gd name="T53" fmla="*/ 2147483646 h 4152"/>
              <a:gd name="T54" fmla="*/ 0 w 4152"/>
              <a:gd name="T55" fmla="*/ 2147483646 h 4152"/>
              <a:gd name="T56" fmla="*/ 2147483646 w 4152"/>
              <a:gd name="T57" fmla="*/ 2147483646 h 4152"/>
              <a:gd name="T58" fmla="*/ 2147483646 w 4152"/>
              <a:gd name="T59" fmla="*/ 2147483646 h 4152"/>
              <a:gd name="T60" fmla="*/ 2147483646 w 4152"/>
              <a:gd name="T61" fmla="*/ 2147483646 h 4152"/>
              <a:gd name="T62" fmla="*/ 2147483646 w 4152"/>
              <a:gd name="T63" fmla="*/ 2147483646 h 4152"/>
              <a:gd name="T64" fmla="*/ 2147483646 w 4152"/>
              <a:gd name="T65" fmla="*/ 2147483646 h 4152"/>
              <a:gd name="T66" fmla="*/ 2147483646 w 4152"/>
              <a:gd name="T67" fmla="*/ 2147483646 h 4152"/>
              <a:gd name="T68" fmla="*/ 2147483646 w 4152"/>
              <a:gd name="T69" fmla="*/ 2147483646 h 4152"/>
              <a:gd name="T70" fmla="*/ 2147483646 w 4152"/>
              <a:gd name="T71" fmla="*/ 2147483646 h 4152"/>
              <a:gd name="T72" fmla="*/ 2147483646 w 4152"/>
              <a:gd name="T73" fmla="*/ 2147483646 h 4152"/>
              <a:gd name="T74" fmla="*/ 2147483646 w 4152"/>
              <a:gd name="T75" fmla="*/ 2147483646 h 4152"/>
              <a:gd name="T76" fmla="*/ 2147483646 w 4152"/>
              <a:gd name="T77" fmla="*/ 2147483646 h 4152"/>
              <a:gd name="T78" fmla="*/ 2147483646 w 4152"/>
              <a:gd name="T79" fmla="*/ 2147483646 h 4152"/>
              <a:gd name="T80" fmla="*/ 2147483646 w 4152"/>
              <a:gd name="T81" fmla="*/ 2147483646 h 4152"/>
              <a:gd name="T82" fmla="*/ 2147483646 w 4152"/>
              <a:gd name="T83" fmla="*/ 2147483646 h 4152"/>
              <a:gd name="T84" fmla="*/ 2147483646 w 4152"/>
              <a:gd name="T85" fmla="*/ 2147483646 h 4152"/>
              <a:gd name="T86" fmla="*/ 2147483646 w 4152"/>
              <a:gd name="T87" fmla="*/ 2147483646 h 4152"/>
              <a:gd name="T88" fmla="*/ 2147483646 w 4152"/>
              <a:gd name="T89" fmla="*/ 2147483646 h 4152"/>
              <a:gd name="T90" fmla="*/ 2147483646 w 4152"/>
              <a:gd name="T91" fmla="*/ 2147483646 h 4152"/>
              <a:gd name="T92" fmla="*/ 2147483646 w 4152"/>
              <a:gd name="T93" fmla="*/ 2147483646 h 4152"/>
              <a:gd name="T94" fmla="*/ 2147483646 w 4152"/>
              <a:gd name="T95" fmla="*/ 2147483646 h 4152"/>
              <a:gd name="T96" fmla="*/ 2147483646 w 4152"/>
              <a:gd name="T97" fmla="*/ 2147483646 h 4152"/>
              <a:gd name="T98" fmla="*/ 2147483646 w 4152"/>
              <a:gd name="T99" fmla="*/ 2147483646 h 4152"/>
              <a:gd name="T100" fmla="*/ 2147483646 w 4152"/>
              <a:gd name="T101" fmla="*/ 2147483646 h 4152"/>
              <a:gd name="T102" fmla="*/ 2147483646 w 4152"/>
              <a:gd name="T103" fmla="*/ 2147483646 h 4152"/>
              <a:gd name="T104" fmla="*/ 2147483646 w 4152"/>
              <a:gd name="T105" fmla="*/ 2147483646 h 4152"/>
              <a:gd name="T106" fmla="*/ 2147483646 w 4152"/>
              <a:gd name="T107" fmla="*/ 2147483646 h 4152"/>
              <a:gd name="T108" fmla="*/ 2147483646 w 4152"/>
              <a:gd name="T109" fmla="*/ 2147483646 h 4152"/>
              <a:gd name="T110" fmla="*/ 2147483646 w 4152"/>
              <a:gd name="T111" fmla="*/ 2147483646 h 4152"/>
              <a:gd name="T112" fmla="*/ 2147483646 w 4152"/>
              <a:gd name="T113" fmla="*/ 2147483646 h 4152"/>
              <a:gd name="T114" fmla="*/ 2147483646 w 4152"/>
              <a:gd name="T115" fmla="*/ 2147483646 h 41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52" h="4152">
                <a:moveTo>
                  <a:pt x="4143" y="2274"/>
                </a:moveTo>
                <a:cubicBezTo>
                  <a:pt x="4149" y="2209"/>
                  <a:pt x="4152" y="2143"/>
                  <a:pt x="4152" y="2076"/>
                </a:cubicBezTo>
                <a:cubicBezTo>
                  <a:pt x="4152" y="2009"/>
                  <a:pt x="4149" y="1943"/>
                  <a:pt x="4143" y="1878"/>
                </a:cubicBezTo>
                <a:lnTo>
                  <a:pt x="3720" y="1834"/>
                </a:lnTo>
                <a:cubicBezTo>
                  <a:pt x="3701" y="1705"/>
                  <a:pt x="3667" y="1581"/>
                  <a:pt x="3621" y="1464"/>
                </a:cubicBezTo>
                <a:lnTo>
                  <a:pt x="3965" y="1214"/>
                </a:lnTo>
                <a:cubicBezTo>
                  <a:pt x="3910" y="1093"/>
                  <a:pt x="3844" y="978"/>
                  <a:pt x="3767" y="871"/>
                </a:cubicBezTo>
                <a:lnTo>
                  <a:pt x="3378" y="1045"/>
                </a:lnTo>
                <a:cubicBezTo>
                  <a:pt x="3299" y="944"/>
                  <a:pt x="3208" y="854"/>
                  <a:pt x="3108" y="774"/>
                </a:cubicBezTo>
                <a:lnTo>
                  <a:pt x="3281" y="385"/>
                </a:lnTo>
                <a:cubicBezTo>
                  <a:pt x="3174" y="309"/>
                  <a:pt x="3059" y="242"/>
                  <a:pt x="2939" y="187"/>
                </a:cubicBezTo>
                <a:lnTo>
                  <a:pt x="2688" y="532"/>
                </a:lnTo>
                <a:cubicBezTo>
                  <a:pt x="2571" y="485"/>
                  <a:pt x="2447" y="452"/>
                  <a:pt x="2318" y="433"/>
                </a:cubicBezTo>
                <a:lnTo>
                  <a:pt x="2274" y="9"/>
                </a:lnTo>
                <a:cubicBezTo>
                  <a:pt x="2209" y="3"/>
                  <a:pt x="2143" y="0"/>
                  <a:pt x="2076" y="0"/>
                </a:cubicBezTo>
                <a:cubicBezTo>
                  <a:pt x="2010" y="0"/>
                  <a:pt x="1944" y="3"/>
                  <a:pt x="1879" y="9"/>
                </a:cubicBezTo>
                <a:lnTo>
                  <a:pt x="1834" y="433"/>
                </a:lnTo>
                <a:cubicBezTo>
                  <a:pt x="1705" y="452"/>
                  <a:pt x="1581" y="485"/>
                  <a:pt x="1464" y="531"/>
                </a:cubicBezTo>
                <a:lnTo>
                  <a:pt x="1214" y="187"/>
                </a:lnTo>
                <a:cubicBezTo>
                  <a:pt x="1093" y="242"/>
                  <a:pt x="979" y="309"/>
                  <a:pt x="872" y="385"/>
                </a:cubicBezTo>
                <a:lnTo>
                  <a:pt x="1045" y="774"/>
                </a:lnTo>
                <a:cubicBezTo>
                  <a:pt x="945" y="854"/>
                  <a:pt x="854" y="944"/>
                  <a:pt x="774" y="1045"/>
                </a:cubicBezTo>
                <a:lnTo>
                  <a:pt x="385" y="871"/>
                </a:lnTo>
                <a:cubicBezTo>
                  <a:pt x="309" y="978"/>
                  <a:pt x="242" y="1093"/>
                  <a:pt x="187" y="1214"/>
                </a:cubicBezTo>
                <a:lnTo>
                  <a:pt x="532" y="1464"/>
                </a:lnTo>
                <a:cubicBezTo>
                  <a:pt x="485" y="1581"/>
                  <a:pt x="452" y="1705"/>
                  <a:pt x="433" y="1834"/>
                </a:cubicBezTo>
                <a:lnTo>
                  <a:pt x="9" y="1878"/>
                </a:lnTo>
                <a:cubicBezTo>
                  <a:pt x="3" y="1943"/>
                  <a:pt x="0" y="2009"/>
                  <a:pt x="0" y="2076"/>
                </a:cubicBezTo>
                <a:cubicBezTo>
                  <a:pt x="0" y="2143"/>
                  <a:pt x="3" y="2209"/>
                  <a:pt x="9" y="2274"/>
                </a:cubicBezTo>
                <a:lnTo>
                  <a:pt x="433" y="2318"/>
                </a:lnTo>
                <a:cubicBezTo>
                  <a:pt x="452" y="2447"/>
                  <a:pt x="485" y="2571"/>
                  <a:pt x="532" y="2688"/>
                </a:cubicBezTo>
                <a:lnTo>
                  <a:pt x="187" y="2939"/>
                </a:lnTo>
                <a:cubicBezTo>
                  <a:pt x="242" y="3059"/>
                  <a:pt x="309" y="3174"/>
                  <a:pt x="385" y="3281"/>
                </a:cubicBezTo>
                <a:lnTo>
                  <a:pt x="774" y="3107"/>
                </a:lnTo>
                <a:cubicBezTo>
                  <a:pt x="854" y="3208"/>
                  <a:pt x="945" y="3299"/>
                  <a:pt x="1045" y="3378"/>
                </a:cubicBezTo>
                <a:lnTo>
                  <a:pt x="871" y="3767"/>
                </a:lnTo>
                <a:cubicBezTo>
                  <a:pt x="978" y="3844"/>
                  <a:pt x="1093" y="3910"/>
                  <a:pt x="1214" y="3965"/>
                </a:cubicBezTo>
                <a:lnTo>
                  <a:pt x="1464" y="3621"/>
                </a:lnTo>
                <a:cubicBezTo>
                  <a:pt x="1581" y="3667"/>
                  <a:pt x="1705" y="3701"/>
                  <a:pt x="1834" y="3720"/>
                </a:cubicBezTo>
                <a:lnTo>
                  <a:pt x="1879" y="4143"/>
                </a:lnTo>
                <a:cubicBezTo>
                  <a:pt x="1944" y="4149"/>
                  <a:pt x="2010" y="4152"/>
                  <a:pt x="2076" y="4152"/>
                </a:cubicBezTo>
                <a:cubicBezTo>
                  <a:pt x="2143" y="4152"/>
                  <a:pt x="2209" y="4149"/>
                  <a:pt x="2274" y="4143"/>
                </a:cubicBezTo>
                <a:lnTo>
                  <a:pt x="2318" y="3720"/>
                </a:lnTo>
                <a:cubicBezTo>
                  <a:pt x="2447" y="3701"/>
                  <a:pt x="2571" y="3667"/>
                  <a:pt x="2688" y="3621"/>
                </a:cubicBezTo>
                <a:lnTo>
                  <a:pt x="2939" y="3965"/>
                </a:lnTo>
                <a:cubicBezTo>
                  <a:pt x="3059" y="3910"/>
                  <a:pt x="3174" y="3844"/>
                  <a:pt x="3281" y="3767"/>
                </a:cubicBezTo>
                <a:lnTo>
                  <a:pt x="3108" y="3378"/>
                </a:lnTo>
                <a:cubicBezTo>
                  <a:pt x="3208" y="3299"/>
                  <a:pt x="3299" y="3208"/>
                  <a:pt x="3378" y="3107"/>
                </a:cubicBezTo>
                <a:lnTo>
                  <a:pt x="3767" y="3281"/>
                </a:lnTo>
                <a:cubicBezTo>
                  <a:pt x="3844" y="3174"/>
                  <a:pt x="3910" y="3059"/>
                  <a:pt x="3965" y="2939"/>
                </a:cubicBezTo>
                <a:lnTo>
                  <a:pt x="3621" y="2688"/>
                </a:lnTo>
                <a:cubicBezTo>
                  <a:pt x="3667" y="2571"/>
                  <a:pt x="3701" y="2447"/>
                  <a:pt x="3720" y="2318"/>
                </a:cubicBezTo>
                <a:lnTo>
                  <a:pt x="4143" y="2274"/>
                </a:lnTo>
                <a:close/>
                <a:moveTo>
                  <a:pt x="2076" y="708"/>
                </a:moveTo>
                <a:cubicBezTo>
                  <a:pt x="2832" y="708"/>
                  <a:pt x="3444" y="1321"/>
                  <a:pt x="3444" y="2076"/>
                </a:cubicBezTo>
                <a:cubicBezTo>
                  <a:pt x="3444" y="2832"/>
                  <a:pt x="2832" y="3444"/>
                  <a:pt x="2076" y="3444"/>
                </a:cubicBezTo>
                <a:cubicBezTo>
                  <a:pt x="1321" y="3444"/>
                  <a:pt x="708" y="2832"/>
                  <a:pt x="708" y="2076"/>
                </a:cubicBezTo>
                <a:cubicBezTo>
                  <a:pt x="708" y="1321"/>
                  <a:pt x="1321" y="708"/>
                  <a:pt x="2076" y="7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4825" name="TextBox 8">
            <a:extLst>
              <a:ext uri="{FF2B5EF4-FFF2-40B4-BE49-F238E27FC236}">
                <a16:creationId xmlns:a16="http://schemas.microsoft.com/office/drawing/2014/main" id="{A01FD512-6193-4DDB-946C-A35B5C4ABD0B}"/>
              </a:ext>
            </a:extLst>
          </p:cNvPr>
          <p:cNvSpPr txBox="1">
            <a:spLocks noChangeArrowheads="1"/>
          </p:cNvSpPr>
          <p:nvPr/>
        </p:nvSpPr>
        <p:spPr bwMode="auto">
          <a:xfrm>
            <a:off x="4260774" y="3951084"/>
            <a:ext cx="1669398" cy="64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这里输入您的文本</a:t>
            </a:r>
            <a:endParaRPr lang="en-US" altLang="zh-CN" sz="1799">
              <a:solidFill>
                <a:srgbClr val="4D4D4D"/>
              </a:solidFill>
              <a:latin typeface="微软雅黑" panose="020B0503020204020204" pitchFamily="34" charset="-122"/>
            </a:endParaRPr>
          </a:p>
        </p:txBody>
      </p:sp>
      <p:sp>
        <p:nvSpPr>
          <p:cNvPr id="34826" name="TextBox 9">
            <a:extLst>
              <a:ext uri="{FF2B5EF4-FFF2-40B4-BE49-F238E27FC236}">
                <a16:creationId xmlns:a16="http://schemas.microsoft.com/office/drawing/2014/main" id="{0CCEB247-5AC2-4BC1-B1E9-66FC56CF75FE}"/>
              </a:ext>
            </a:extLst>
          </p:cNvPr>
          <p:cNvSpPr txBox="1">
            <a:spLocks noChangeArrowheads="1"/>
          </p:cNvSpPr>
          <p:nvPr/>
        </p:nvSpPr>
        <p:spPr bwMode="auto">
          <a:xfrm>
            <a:off x="1840782" y="2918025"/>
            <a:ext cx="1502776" cy="647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这里输入您的文本</a:t>
            </a:r>
            <a:endParaRPr lang="en-US" altLang="zh-CN" sz="1799">
              <a:solidFill>
                <a:srgbClr val="4D4D4D"/>
              </a:solidFill>
              <a:latin typeface="微软雅黑" panose="020B0503020204020204" pitchFamily="34" charset="-122"/>
            </a:endParaRPr>
          </a:p>
        </p:txBody>
      </p:sp>
      <p:sp>
        <p:nvSpPr>
          <p:cNvPr id="34827" name="TextBox 10">
            <a:extLst>
              <a:ext uri="{FF2B5EF4-FFF2-40B4-BE49-F238E27FC236}">
                <a16:creationId xmlns:a16="http://schemas.microsoft.com/office/drawing/2014/main" id="{A688F112-2C67-49A6-9E03-D6B943B5F58C}"/>
              </a:ext>
            </a:extLst>
          </p:cNvPr>
          <p:cNvSpPr txBox="1">
            <a:spLocks noChangeArrowheads="1"/>
          </p:cNvSpPr>
          <p:nvPr/>
        </p:nvSpPr>
        <p:spPr bwMode="auto">
          <a:xfrm>
            <a:off x="6806130" y="2946589"/>
            <a:ext cx="1502775" cy="645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这里输入您的文本</a:t>
            </a:r>
            <a:endParaRPr lang="en-US" altLang="zh-CN" sz="1799">
              <a:solidFill>
                <a:srgbClr val="4D4D4D"/>
              </a:solidFill>
              <a:latin typeface="微软雅黑" panose="020B0503020204020204" pitchFamily="34" charset="-122"/>
            </a:endParaRPr>
          </a:p>
        </p:txBody>
      </p:sp>
      <p:sp>
        <p:nvSpPr>
          <p:cNvPr id="34828" name="TextBox 11">
            <a:extLst>
              <a:ext uri="{FF2B5EF4-FFF2-40B4-BE49-F238E27FC236}">
                <a16:creationId xmlns:a16="http://schemas.microsoft.com/office/drawing/2014/main" id="{B98F300A-A40C-4986-9160-7FC7F067CCB2}"/>
              </a:ext>
            </a:extLst>
          </p:cNvPr>
          <p:cNvSpPr txBox="1">
            <a:spLocks noChangeArrowheads="1"/>
          </p:cNvSpPr>
          <p:nvPr/>
        </p:nvSpPr>
        <p:spPr bwMode="auto">
          <a:xfrm>
            <a:off x="8770687" y="3751137"/>
            <a:ext cx="1502775" cy="64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这里输入您的文本</a:t>
            </a:r>
            <a:endParaRPr lang="en-US" altLang="zh-CN" sz="1799">
              <a:solidFill>
                <a:srgbClr val="4D4D4D"/>
              </a:solidFill>
              <a:latin typeface="微软雅黑" panose="020B0503020204020204" pitchFamily="34" charset="-122"/>
            </a:endParaRPr>
          </a:p>
        </p:txBody>
      </p:sp>
      <p:sp>
        <p:nvSpPr>
          <p:cNvPr id="34829" name="TextBox 12">
            <a:extLst>
              <a:ext uri="{FF2B5EF4-FFF2-40B4-BE49-F238E27FC236}">
                <a16:creationId xmlns:a16="http://schemas.microsoft.com/office/drawing/2014/main" id="{C98311D9-49FD-4EA3-A52D-1F7A48878752}"/>
              </a:ext>
            </a:extLst>
          </p:cNvPr>
          <p:cNvSpPr txBox="1">
            <a:spLocks noChangeArrowheads="1"/>
          </p:cNvSpPr>
          <p:nvPr/>
        </p:nvSpPr>
        <p:spPr bwMode="auto">
          <a:xfrm>
            <a:off x="1794762" y="1413663"/>
            <a:ext cx="1759850" cy="430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2199" b="1">
                <a:solidFill>
                  <a:srgbClr val="4D4D4D"/>
                </a:solidFill>
                <a:latin typeface="微软雅黑" panose="020B0503020204020204" pitchFamily="34" charset="-122"/>
              </a:rPr>
              <a:t>添加标题一</a:t>
            </a:r>
            <a:endParaRPr lang="en-US" altLang="zh-CN" sz="2199" b="1">
              <a:solidFill>
                <a:srgbClr val="4D4D4D"/>
              </a:solidFill>
              <a:latin typeface="微软雅黑" panose="020B0503020204020204" pitchFamily="34" charset="-122"/>
            </a:endParaRPr>
          </a:p>
        </p:txBody>
      </p:sp>
      <p:sp>
        <p:nvSpPr>
          <p:cNvPr id="34830" name="TextBox 13">
            <a:extLst>
              <a:ext uri="{FF2B5EF4-FFF2-40B4-BE49-F238E27FC236}">
                <a16:creationId xmlns:a16="http://schemas.microsoft.com/office/drawing/2014/main" id="{E3224F67-D188-4578-8A21-98BAAD08423C}"/>
              </a:ext>
            </a:extLst>
          </p:cNvPr>
          <p:cNvSpPr txBox="1">
            <a:spLocks noChangeArrowheads="1"/>
          </p:cNvSpPr>
          <p:nvPr/>
        </p:nvSpPr>
        <p:spPr bwMode="auto">
          <a:xfrm>
            <a:off x="4114781" y="2122998"/>
            <a:ext cx="1759850" cy="430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2199" b="1">
                <a:solidFill>
                  <a:srgbClr val="4D4D4D"/>
                </a:solidFill>
                <a:latin typeface="微软雅黑" panose="020B0503020204020204" pitchFamily="34" charset="-122"/>
              </a:rPr>
              <a:t>添加标题二</a:t>
            </a:r>
            <a:endParaRPr lang="en-US" altLang="zh-CN" sz="2199" b="1">
              <a:solidFill>
                <a:srgbClr val="4D4D4D"/>
              </a:solidFill>
              <a:latin typeface="微软雅黑" panose="020B0503020204020204" pitchFamily="34" charset="-122"/>
            </a:endParaRPr>
          </a:p>
        </p:txBody>
      </p:sp>
      <p:sp>
        <p:nvSpPr>
          <p:cNvPr id="34831" name="TextBox 14">
            <a:extLst>
              <a:ext uri="{FF2B5EF4-FFF2-40B4-BE49-F238E27FC236}">
                <a16:creationId xmlns:a16="http://schemas.microsoft.com/office/drawing/2014/main" id="{84E0A112-1915-4B07-8312-FB48F2CD9E6C}"/>
              </a:ext>
            </a:extLst>
          </p:cNvPr>
          <p:cNvSpPr txBox="1">
            <a:spLocks noChangeArrowheads="1"/>
          </p:cNvSpPr>
          <p:nvPr/>
        </p:nvSpPr>
        <p:spPr bwMode="auto">
          <a:xfrm>
            <a:off x="6556989" y="1467616"/>
            <a:ext cx="1759851" cy="431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2199" b="1">
                <a:solidFill>
                  <a:srgbClr val="4D4D4D"/>
                </a:solidFill>
                <a:latin typeface="微软雅黑" panose="020B0503020204020204" pitchFamily="34" charset="-122"/>
              </a:rPr>
              <a:t>添加标题三</a:t>
            </a:r>
            <a:endParaRPr lang="en-US" altLang="zh-CN" sz="2199" b="1">
              <a:solidFill>
                <a:srgbClr val="4D4D4D"/>
              </a:solidFill>
              <a:latin typeface="微软雅黑" panose="020B0503020204020204" pitchFamily="34" charset="-122"/>
            </a:endParaRPr>
          </a:p>
        </p:txBody>
      </p:sp>
      <p:sp>
        <p:nvSpPr>
          <p:cNvPr id="34832" name="TextBox 15">
            <a:extLst>
              <a:ext uri="{FF2B5EF4-FFF2-40B4-BE49-F238E27FC236}">
                <a16:creationId xmlns:a16="http://schemas.microsoft.com/office/drawing/2014/main" id="{B8EC67F4-9B9B-47B2-9668-A88BB6C7C91A}"/>
              </a:ext>
            </a:extLst>
          </p:cNvPr>
          <p:cNvSpPr txBox="1">
            <a:spLocks noChangeArrowheads="1"/>
          </p:cNvSpPr>
          <p:nvPr/>
        </p:nvSpPr>
        <p:spPr bwMode="auto">
          <a:xfrm>
            <a:off x="8684996" y="2381659"/>
            <a:ext cx="1759850" cy="431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2199" b="1">
                <a:solidFill>
                  <a:srgbClr val="4D4D4D"/>
                </a:solidFill>
                <a:latin typeface="微软雅黑" panose="020B0503020204020204" pitchFamily="34" charset="-122"/>
              </a:rPr>
              <a:t>添加标题四</a:t>
            </a:r>
            <a:endParaRPr lang="en-US" altLang="zh-CN" sz="2199" b="1">
              <a:solidFill>
                <a:srgbClr val="4D4D4D"/>
              </a:solidFill>
              <a:latin typeface="微软雅黑" panose="020B0503020204020204" pitchFamily="34" charset="-122"/>
            </a:endParaRPr>
          </a:p>
        </p:txBody>
      </p:sp>
      <p:sp>
        <p:nvSpPr>
          <p:cNvPr id="34833" name="Freeform 6">
            <a:extLst>
              <a:ext uri="{FF2B5EF4-FFF2-40B4-BE49-F238E27FC236}">
                <a16:creationId xmlns:a16="http://schemas.microsoft.com/office/drawing/2014/main" id="{A039403D-6EA3-4F09-9812-208A2B6F755F}"/>
              </a:ext>
            </a:extLst>
          </p:cNvPr>
          <p:cNvSpPr>
            <a:spLocks/>
          </p:cNvSpPr>
          <p:nvPr/>
        </p:nvSpPr>
        <p:spPr bwMode="auto">
          <a:xfrm>
            <a:off x="3262626" y="5661741"/>
            <a:ext cx="4295685" cy="607775"/>
          </a:xfrm>
          <a:custGeom>
            <a:avLst/>
            <a:gdLst>
              <a:gd name="T0" fmla="*/ 190020 w 4297504"/>
              <a:gd name="T1" fmla="*/ 0 h 607261"/>
              <a:gd name="T2" fmla="*/ 327871 w 4297504"/>
              <a:gd name="T3" fmla="*/ 6380 h 607261"/>
              <a:gd name="T4" fmla="*/ 356058 w 4297504"/>
              <a:gd name="T5" fmla="*/ 258710 h 607261"/>
              <a:gd name="T6" fmla="*/ 388474 w 4297504"/>
              <a:gd name="T7" fmla="*/ 314704 h 607261"/>
              <a:gd name="T8" fmla="*/ 647092 w 4297504"/>
              <a:gd name="T9" fmla="*/ 314704 h 607261"/>
              <a:gd name="T10" fmla="*/ 675984 w 4297504"/>
              <a:gd name="T11" fmla="*/ 258710 h 607261"/>
              <a:gd name="T12" fmla="*/ 705580 w 4297504"/>
              <a:gd name="T13" fmla="*/ 6380 h 607261"/>
              <a:gd name="T14" fmla="*/ 981814 w 4297504"/>
              <a:gd name="T15" fmla="*/ 6380 h 607261"/>
              <a:gd name="T16" fmla="*/ 1010001 w 4297504"/>
              <a:gd name="T17" fmla="*/ 258710 h 607261"/>
              <a:gd name="T18" fmla="*/ 1042416 w 4297504"/>
              <a:gd name="T19" fmla="*/ 314704 h 607261"/>
              <a:gd name="T20" fmla="*/ 1301031 w 4297504"/>
              <a:gd name="T21" fmla="*/ 314704 h 607261"/>
              <a:gd name="T22" fmla="*/ 1329922 w 4297504"/>
              <a:gd name="T23" fmla="*/ 258710 h 607261"/>
              <a:gd name="T24" fmla="*/ 1359519 w 4297504"/>
              <a:gd name="T25" fmla="*/ 6380 h 607261"/>
              <a:gd name="T26" fmla="*/ 1635752 w 4297504"/>
              <a:gd name="T27" fmla="*/ 6380 h 607261"/>
              <a:gd name="T28" fmla="*/ 1663939 w 4297504"/>
              <a:gd name="T29" fmla="*/ 258710 h 607261"/>
              <a:gd name="T30" fmla="*/ 1696355 w 4297504"/>
              <a:gd name="T31" fmla="*/ 314704 h 607261"/>
              <a:gd name="T32" fmla="*/ 1954973 w 4297504"/>
              <a:gd name="T33" fmla="*/ 314704 h 607261"/>
              <a:gd name="T34" fmla="*/ 1983865 w 4297504"/>
              <a:gd name="T35" fmla="*/ 258710 h 607261"/>
              <a:gd name="T36" fmla="*/ 2013461 w 4297504"/>
              <a:gd name="T37" fmla="*/ 6380 h 607261"/>
              <a:gd name="T38" fmla="*/ 2289695 w 4297504"/>
              <a:gd name="T39" fmla="*/ 6380 h 607261"/>
              <a:gd name="T40" fmla="*/ 2317882 w 4297504"/>
              <a:gd name="T41" fmla="*/ 258710 h 607261"/>
              <a:gd name="T42" fmla="*/ 2350297 w 4297504"/>
              <a:gd name="T43" fmla="*/ 314704 h 607261"/>
              <a:gd name="T44" fmla="*/ 2608912 w 4297504"/>
              <a:gd name="T45" fmla="*/ 314704 h 607261"/>
              <a:gd name="T46" fmla="*/ 2637803 w 4297504"/>
              <a:gd name="T47" fmla="*/ 258710 h 607261"/>
              <a:gd name="T48" fmla="*/ 2667400 w 4297504"/>
              <a:gd name="T49" fmla="*/ 6380 h 607261"/>
              <a:gd name="T50" fmla="*/ 2943634 w 4297504"/>
              <a:gd name="T51" fmla="*/ 6380 h 607261"/>
              <a:gd name="T52" fmla="*/ 2971821 w 4297504"/>
              <a:gd name="T53" fmla="*/ 258710 h 607261"/>
              <a:gd name="T54" fmla="*/ 3004236 w 4297504"/>
              <a:gd name="T55" fmla="*/ 314704 h 607261"/>
              <a:gd name="T56" fmla="*/ 3262855 w 4297504"/>
              <a:gd name="T57" fmla="*/ 314704 h 607261"/>
              <a:gd name="T58" fmla="*/ 3291746 w 4297504"/>
              <a:gd name="T59" fmla="*/ 258710 h 607261"/>
              <a:gd name="T60" fmla="*/ 3320638 w 4297504"/>
              <a:gd name="T61" fmla="*/ 6380 h 607261"/>
              <a:gd name="T62" fmla="*/ 3597576 w 4297504"/>
              <a:gd name="T63" fmla="*/ 6380 h 607261"/>
              <a:gd name="T64" fmla="*/ 3625763 w 4297504"/>
              <a:gd name="T65" fmla="*/ 258710 h 607261"/>
              <a:gd name="T66" fmla="*/ 3658179 w 4297504"/>
              <a:gd name="T67" fmla="*/ 314704 h 607261"/>
              <a:gd name="T68" fmla="*/ 3916793 w 4297504"/>
              <a:gd name="T69" fmla="*/ 314704 h 607261"/>
              <a:gd name="T70" fmla="*/ 3945689 w 4297504"/>
              <a:gd name="T71" fmla="*/ 258710 h 607261"/>
              <a:gd name="T72" fmla="*/ 3974580 w 4297504"/>
              <a:gd name="T73" fmla="*/ 6380 h 607261"/>
              <a:gd name="T74" fmla="*/ 4251516 w 4297504"/>
              <a:gd name="T75" fmla="*/ 6380 h 607261"/>
              <a:gd name="T76" fmla="*/ 4279706 w 4297504"/>
              <a:gd name="T77" fmla="*/ 258710 h 607261"/>
              <a:gd name="T78" fmla="*/ 4296940 w 4297504"/>
              <a:gd name="T79" fmla="*/ 298852 h 607261"/>
              <a:gd name="T80" fmla="*/ 4296940 w 4297504"/>
              <a:gd name="T81" fmla="*/ 610271 h 607261"/>
              <a:gd name="T82" fmla="*/ 0 w 4297504"/>
              <a:gd name="T83" fmla="*/ 610271 h 607261"/>
              <a:gd name="T84" fmla="*/ 0 w 4297504"/>
              <a:gd name="T85" fmla="*/ 305449 h 607261"/>
              <a:gd name="T86" fmla="*/ 22041 w 4297504"/>
              <a:gd name="T87" fmla="*/ 258710 h 607261"/>
              <a:gd name="T88" fmla="*/ 51637 w 4297504"/>
              <a:gd name="T89" fmla="*/ 6380 h 607261"/>
              <a:gd name="T90" fmla="*/ 190020 w 4297504"/>
              <a:gd name="T91" fmla="*/ 0 h 60726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297504" h="607261">
                <a:moveTo>
                  <a:pt x="190044" y="0"/>
                </a:moveTo>
                <a:cubicBezTo>
                  <a:pt x="236119" y="0"/>
                  <a:pt x="282105" y="2116"/>
                  <a:pt x="327915" y="6348"/>
                </a:cubicBezTo>
                <a:cubicBezTo>
                  <a:pt x="337782" y="90278"/>
                  <a:pt x="346944" y="173503"/>
                  <a:pt x="356106" y="257434"/>
                </a:cubicBezTo>
                <a:cubicBezTo>
                  <a:pt x="361744" y="286351"/>
                  <a:pt x="371611" y="301162"/>
                  <a:pt x="388526" y="313152"/>
                </a:cubicBezTo>
                <a:lnTo>
                  <a:pt x="647176" y="313152"/>
                </a:lnTo>
                <a:cubicBezTo>
                  <a:pt x="665500" y="295520"/>
                  <a:pt x="673957" y="275771"/>
                  <a:pt x="676072" y="257434"/>
                </a:cubicBezTo>
                <a:cubicBezTo>
                  <a:pt x="685939" y="173503"/>
                  <a:pt x="695805" y="89573"/>
                  <a:pt x="705672" y="6348"/>
                </a:cubicBezTo>
                <a:cubicBezTo>
                  <a:pt x="797997" y="-2116"/>
                  <a:pt x="890322" y="-2116"/>
                  <a:pt x="981942" y="6348"/>
                </a:cubicBezTo>
                <a:cubicBezTo>
                  <a:pt x="991809" y="90278"/>
                  <a:pt x="1000971" y="173503"/>
                  <a:pt x="1010133" y="257434"/>
                </a:cubicBezTo>
                <a:cubicBezTo>
                  <a:pt x="1015771" y="286351"/>
                  <a:pt x="1025638" y="301162"/>
                  <a:pt x="1042552" y="313152"/>
                </a:cubicBezTo>
                <a:lnTo>
                  <a:pt x="1301203" y="313152"/>
                </a:lnTo>
                <a:cubicBezTo>
                  <a:pt x="1319527" y="295520"/>
                  <a:pt x="1327984" y="275771"/>
                  <a:pt x="1330098" y="257434"/>
                </a:cubicBezTo>
                <a:cubicBezTo>
                  <a:pt x="1339965" y="173503"/>
                  <a:pt x="1349832" y="89573"/>
                  <a:pt x="1359699" y="6348"/>
                </a:cubicBezTo>
                <a:cubicBezTo>
                  <a:pt x="1452023" y="-2116"/>
                  <a:pt x="1543644" y="-2116"/>
                  <a:pt x="1635968" y="6348"/>
                </a:cubicBezTo>
                <a:cubicBezTo>
                  <a:pt x="1645835" y="90278"/>
                  <a:pt x="1654997" y="173503"/>
                  <a:pt x="1664159" y="257434"/>
                </a:cubicBezTo>
                <a:cubicBezTo>
                  <a:pt x="1669797" y="286351"/>
                  <a:pt x="1679664" y="301162"/>
                  <a:pt x="1696579" y="313152"/>
                </a:cubicBezTo>
                <a:lnTo>
                  <a:pt x="1955229" y="313152"/>
                </a:lnTo>
                <a:cubicBezTo>
                  <a:pt x="1972848" y="295520"/>
                  <a:pt x="1982011" y="275771"/>
                  <a:pt x="1984125" y="257434"/>
                </a:cubicBezTo>
                <a:cubicBezTo>
                  <a:pt x="1993992" y="173503"/>
                  <a:pt x="2003858" y="89573"/>
                  <a:pt x="2013725" y="6348"/>
                </a:cubicBezTo>
                <a:cubicBezTo>
                  <a:pt x="2105345" y="-2116"/>
                  <a:pt x="2197670" y="-2116"/>
                  <a:pt x="2289995" y="6348"/>
                </a:cubicBezTo>
                <a:cubicBezTo>
                  <a:pt x="2299157" y="90278"/>
                  <a:pt x="2309024" y="173503"/>
                  <a:pt x="2318186" y="257434"/>
                </a:cubicBezTo>
                <a:cubicBezTo>
                  <a:pt x="2323824" y="286351"/>
                  <a:pt x="2333691" y="301162"/>
                  <a:pt x="2350605" y="313152"/>
                </a:cubicBezTo>
                <a:lnTo>
                  <a:pt x="2609256" y="313152"/>
                </a:lnTo>
                <a:cubicBezTo>
                  <a:pt x="2626875" y="295520"/>
                  <a:pt x="2636037" y="275771"/>
                  <a:pt x="2638151" y="257434"/>
                </a:cubicBezTo>
                <a:cubicBezTo>
                  <a:pt x="2648018" y="173503"/>
                  <a:pt x="2657885" y="89573"/>
                  <a:pt x="2667752" y="6348"/>
                </a:cubicBezTo>
                <a:cubicBezTo>
                  <a:pt x="2759372" y="-2116"/>
                  <a:pt x="2851697" y="-2116"/>
                  <a:pt x="2944022" y="6348"/>
                </a:cubicBezTo>
                <a:cubicBezTo>
                  <a:pt x="2953184" y="90278"/>
                  <a:pt x="2963051" y="173503"/>
                  <a:pt x="2972213" y="257434"/>
                </a:cubicBezTo>
                <a:cubicBezTo>
                  <a:pt x="2977851" y="286351"/>
                  <a:pt x="2987013" y="301162"/>
                  <a:pt x="3004632" y="313152"/>
                </a:cubicBezTo>
                <a:lnTo>
                  <a:pt x="3263283" y="313152"/>
                </a:lnTo>
                <a:cubicBezTo>
                  <a:pt x="3280902" y="295520"/>
                  <a:pt x="3290064" y="275771"/>
                  <a:pt x="3292178" y="257434"/>
                </a:cubicBezTo>
                <a:cubicBezTo>
                  <a:pt x="3302045" y="173503"/>
                  <a:pt x="3311912" y="89573"/>
                  <a:pt x="3321074" y="6348"/>
                </a:cubicBezTo>
                <a:cubicBezTo>
                  <a:pt x="3413399" y="-2116"/>
                  <a:pt x="3505723" y="-2116"/>
                  <a:pt x="3598048" y="6348"/>
                </a:cubicBezTo>
                <a:cubicBezTo>
                  <a:pt x="3607210" y="90278"/>
                  <a:pt x="3616372" y="173503"/>
                  <a:pt x="3626239" y="257434"/>
                </a:cubicBezTo>
                <a:cubicBezTo>
                  <a:pt x="3631877" y="286351"/>
                  <a:pt x="3641039" y="301162"/>
                  <a:pt x="3658659" y="313152"/>
                </a:cubicBezTo>
                <a:lnTo>
                  <a:pt x="3917309" y="313152"/>
                </a:lnTo>
                <a:cubicBezTo>
                  <a:pt x="3934928" y="295520"/>
                  <a:pt x="3944090" y="275771"/>
                  <a:pt x="3946205" y="257434"/>
                </a:cubicBezTo>
                <a:cubicBezTo>
                  <a:pt x="3956071" y="173503"/>
                  <a:pt x="3965938" y="89573"/>
                  <a:pt x="3975100" y="6348"/>
                </a:cubicBezTo>
                <a:cubicBezTo>
                  <a:pt x="4067425" y="-2116"/>
                  <a:pt x="4159750" y="-2116"/>
                  <a:pt x="4252075" y="6348"/>
                </a:cubicBezTo>
                <a:cubicBezTo>
                  <a:pt x="4261237" y="90278"/>
                  <a:pt x="4270399" y="173503"/>
                  <a:pt x="4280266" y="257434"/>
                </a:cubicBezTo>
                <a:cubicBezTo>
                  <a:pt x="4283830" y="275712"/>
                  <a:pt x="4288801" y="288355"/>
                  <a:pt x="4297504" y="297378"/>
                </a:cubicBezTo>
                <a:lnTo>
                  <a:pt x="4297504" y="607261"/>
                </a:lnTo>
                <a:lnTo>
                  <a:pt x="0" y="607261"/>
                </a:lnTo>
                <a:lnTo>
                  <a:pt x="0" y="303943"/>
                </a:lnTo>
                <a:cubicBezTo>
                  <a:pt x="13952" y="289411"/>
                  <a:pt x="20260" y="272919"/>
                  <a:pt x="22045" y="257434"/>
                </a:cubicBezTo>
                <a:cubicBezTo>
                  <a:pt x="31912" y="173503"/>
                  <a:pt x="41779" y="89573"/>
                  <a:pt x="51645" y="6348"/>
                </a:cubicBezTo>
                <a:cubicBezTo>
                  <a:pt x="97808" y="2116"/>
                  <a:pt x="143970" y="0"/>
                  <a:pt x="190044"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162957433"/>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34819"/>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34819"/>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34820"/>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34820"/>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4818"/>
                                        </p:tgtEl>
                                        <p:attrNameLst>
                                          <p:attrName>style.visibility</p:attrName>
                                        </p:attrNameLst>
                                      </p:cBhvr>
                                      <p:to>
                                        <p:strVal val="visible"/>
                                      </p:to>
                                    </p:set>
                                    <p:animEffect transition="in" filter="barn(outVertical)">
                                      <p:cBhvr>
                                        <p:cTn id="15" dur="500"/>
                                        <p:tgtEl>
                                          <p:spTgt spid="34818"/>
                                        </p:tgtEl>
                                      </p:cBhvr>
                                    </p:animEffect>
                                  </p:childTnLst>
                                </p:cTn>
                              </p:par>
                            </p:childTnLst>
                          </p:cTn>
                        </p:par>
                        <p:par>
                          <p:cTn id="16" fill="hold" nodeType="afterGroup">
                            <p:stCondLst>
                              <p:cond delay="500"/>
                            </p:stCondLst>
                            <p:childTnLst>
                              <p:par>
                                <p:cTn id="17" presetID="2" presetClass="entr" presetSubtype="8" fill="hold" nodeType="afterEffect">
                                  <p:stCondLst>
                                    <p:cond delay="0"/>
                                  </p:stCondLst>
                                  <p:childTnLst>
                                    <p:set>
                                      <p:cBhvr>
                                        <p:cTn id="18" dur="1" fill="hold">
                                          <p:stCondLst>
                                            <p:cond delay="0"/>
                                          </p:stCondLst>
                                        </p:cTn>
                                        <p:tgtEl>
                                          <p:spTgt spid="34833"/>
                                        </p:tgtEl>
                                        <p:attrNameLst>
                                          <p:attrName>style.visibility</p:attrName>
                                        </p:attrNameLst>
                                      </p:cBhvr>
                                      <p:to>
                                        <p:strVal val="visible"/>
                                      </p:to>
                                    </p:set>
                                    <p:anim calcmode="lin" valueType="num">
                                      <p:cBhvr additive="base">
                                        <p:cTn id="19" dur="500" fill="hold"/>
                                        <p:tgtEl>
                                          <p:spTgt spid="34833"/>
                                        </p:tgtEl>
                                        <p:attrNameLst>
                                          <p:attrName>ppt_x</p:attrName>
                                        </p:attrNameLst>
                                      </p:cBhvr>
                                      <p:tavLst>
                                        <p:tav tm="0">
                                          <p:val>
                                            <p:strVal val="0-#ppt_w/2"/>
                                          </p:val>
                                        </p:tav>
                                        <p:tav tm="100000">
                                          <p:val>
                                            <p:strVal val="#ppt_x"/>
                                          </p:val>
                                        </p:tav>
                                      </p:tavLst>
                                    </p:anim>
                                    <p:anim calcmode="lin" valueType="num">
                                      <p:cBhvr additive="base">
                                        <p:cTn id="20" dur="500" fill="hold"/>
                                        <p:tgtEl>
                                          <p:spTgt spid="34833"/>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000"/>
                            </p:stCondLst>
                            <p:childTnLst>
                              <p:par>
                                <p:cTn id="22" presetID="47" presetClass="entr" presetSubtype="0" fill="hold" nodeType="afterEffect">
                                  <p:stCondLst>
                                    <p:cond delay="0"/>
                                  </p:stCondLst>
                                  <p:childTnLst>
                                    <p:set>
                                      <p:cBhvr>
                                        <p:cTn id="23" dur="1" fill="hold">
                                          <p:stCondLst>
                                            <p:cond delay="0"/>
                                          </p:stCondLst>
                                        </p:cTn>
                                        <p:tgtEl>
                                          <p:spTgt spid="34823"/>
                                        </p:tgtEl>
                                        <p:attrNameLst>
                                          <p:attrName>style.visibility</p:attrName>
                                        </p:attrNameLst>
                                      </p:cBhvr>
                                      <p:to>
                                        <p:strVal val="visible"/>
                                      </p:to>
                                    </p:set>
                                    <p:animEffect transition="in" filter="fade">
                                      <p:cBhvr>
                                        <p:cTn id="24" dur="1000"/>
                                        <p:tgtEl>
                                          <p:spTgt spid="34823"/>
                                        </p:tgtEl>
                                      </p:cBhvr>
                                    </p:animEffect>
                                    <p:anim calcmode="lin" valueType="num">
                                      <p:cBhvr>
                                        <p:cTn id="25" dur="1000" fill="hold"/>
                                        <p:tgtEl>
                                          <p:spTgt spid="34823"/>
                                        </p:tgtEl>
                                        <p:attrNameLst>
                                          <p:attrName>ppt_x</p:attrName>
                                        </p:attrNameLst>
                                      </p:cBhvr>
                                      <p:tavLst>
                                        <p:tav tm="0">
                                          <p:val>
                                            <p:strVal val="#ppt_x"/>
                                          </p:val>
                                        </p:tav>
                                        <p:tav tm="100000">
                                          <p:val>
                                            <p:strVal val="#ppt_x"/>
                                          </p:val>
                                        </p:tav>
                                      </p:tavLst>
                                    </p:anim>
                                    <p:anim calcmode="lin" valueType="num">
                                      <p:cBhvr>
                                        <p:cTn id="26" dur="1000" fill="hold"/>
                                        <p:tgtEl>
                                          <p:spTgt spid="3482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34822"/>
                                        </p:tgtEl>
                                        <p:attrNameLst>
                                          <p:attrName>style.visibility</p:attrName>
                                        </p:attrNameLst>
                                      </p:cBhvr>
                                      <p:to>
                                        <p:strVal val="visible"/>
                                      </p:to>
                                    </p:set>
                                    <p:animEffect transition="in" filter="fade">
                                      <p:cBhvr>
                                        <p:cTn id="29" dur="1000"/>
                                        <p:tgtEl>
                                          <p:spTgt spid="34822"/>
                                        </p:tgtEl>
                                      </p:cBhvr>
                                    </p:animEffect>
                                    <p:anim calcmode="lin" valueType="num">
                                      <p:cBhvr>
                                        <p:cTn id="30" dur="1000" fill="hold"/>
                                        <p:tgtEl>
                                          <p:spTgt spid="34822"/>
                                        </p:tgtEl>
                                        <p:attrNameLst>
                                          <p:attrName>ppt_x</p:attrName>
                                        </p:attrNameLst>
                                      </p:cBhvr>
                                      <p:tavLst>
                                        <p:tav tm="0">
                                          <p:val>
                                            <p:strVal val="#ppt_x"/>
                                          </p:val>
                                        </p:tav>
                                        <p:tav tm="100000">
                                          <p:val>
                                            <p:strVal val="#ppt_x"/>
                                          </p:val>
                                        </p:tav>
                                      </p:tavLst>
                                    </p:anim>
                                    <p:anim calcmode="lin" valueType="num">
                                      <p:cBhvr>
                                        <p:cTn id="31" dur="1000" fill="hold"/>
                                        <p:tgtEl>
                                          <p:spTgt spid="3482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200"/>
                                  </p:stCondLst>
                                  <p:childTnLst>
                                    <p:set>
                                      <p:cBhvr>
                                        <p:cTn id="33" dur="1" fill="hold">
                                          <p:stCondLst>
                                            <p:cond delay="0"/>
                                          </p:stCondLst>
                                        </p:cTn>
                                        <p:tgtEl>
                                          <p:spTgt spid="34824"/>
                                        </p:tgtEl>
                                        <p:attrNameLst>
                                          <p:attrName>style.visibility</p:attrName>
                                        </p:attrNameLst>
                                      </p:cBhvr>
                                      <p:to>
                                        <p:strVal val="visible"/>
                                      </p:to>
                                    </p:set>
                                    <p:animEffect transition="in" filter="fade">
                                      <p:cBhvr>
                                        <p:cTn id="34" dur="1000"/>
                                        <p:tgtEl>
                                          <p:spTgt spid="34824"/>
                                        </p:tgtEl>
                                      </p:cBhvr>
                                    </p:animEffect>
                                    <p:anim calcmode="lin" valueType="num">
                                      <p:cBhvr>
                                        <p:cTn id="35" dur="1000" fill="hold"/>
                                        <p:tgtEl>
                                          <p:spTgt spid="34824"/>
                                        </p:tgtEl>
                                        <p:attrNameLst>
                                          <p:attrName>ppt_x</p:attrName>
                                        </p:attrNameLst>
                                      </p:cBhvr>
                                      <p:tavLst>
                                        <p:tav tm="0">
                                          <p:val>
                                            <p:strVal val="#ppt_x"/>
                                          </p:val>
                                        </p:tav>
                                        <p:tav tm="100000">
                                          <p:val>
                                            <p:strVal val="#ppt_x"/>
                                          </p:val>
                                        </p:tav>
                                      </p:tavLst>
                                    </p:anim>
                                    <p:anim calcmode="lin" valueType="num">
                                      <p:cBhvr>
                                        <p:cTn id="36" dur="1000" fill="hold"/>
                                        <p:tgtEl>
                                          <p:spTgt spid="3482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600"/>
                                  </p:stCondLst>
                                  <p:childTnLst>
                                    <p:set>
                                      <p:cBhvr>
                                        <p:cTn id="38" dur="1" fill="hold">
                                          <p:stCondLst>
                                            <p:cond delay="0"/>
                                          </p:stCondLst>
                                        </p:cTn>
                                        <p:tgtEl>
                                          <p:spTgt spid="34821"/>
                                        </p:tgtEl>
                                        <p:attrNameLst>
                                          <p:attrName>style.visibility</p:attrName>
                                        </p:attrNameLst>
                                      </p:cBhvr>
                                      <p:to>
                                        <p:strVal val="visible"/>
                                      </p:to>
                                    </p:set>
                                    <p:animEffect transition="in" filter="fade">
                                      <p:cBhvr>
                                        <p:cTn id="39" dur="1000"/>
                                        <p:tgtEl>
                                          <p:spTgt spid="34821"/>
                                        </p:tgtEl>
                                      </p:cBhvr>
                                    </p:animEffect>
                                    <p:anim calcmode="lin" valueType="num">
                                      <p:cBhvr>
                                        <p:cTn id="40" dur="1000" fill="hold"/>
                                        <p:tgtEl>
                                          <p:spTgt spid="34821"/>
                                        </p:tgtEl>
                                        <p:attrNameLst>
                                          <p:attrName>ppt_x</p:attrName>
                                        </p:attrNameLst>
                                      </p:cBhvr>
                                      <p:tavLst>
                                        <p:tav tm="0">
                                          <p:val>
                                            <p:strVal val="#ppt_x"/>
                                          </p:val>
                                        </p:tav>
                                        <p:tav tm="100000">
                                          <p:val>
                                            <p:strVal val="#ppt_x"/>
                                          </p:val>
                                        </p:tav>
                                      </p:tavLst>
                                    </p:anim>
                                    <p:anim calcmode="lin" valueType="num">
                                      <p:cBhvr>
                                        <p:cTn id="41" dur="1000" fill="hold"/>
                                        <p:tgtEl>
                                          <p:spTgt spid="34821"/>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2600"/>
                            </p:stCondLst>
                            <p:childTnLst>
                              <p:par>
                                <p:cTn id="43" presetID="2" presetClass="exit" presetSubtype="2" fill="hold" nodeType="afterEffect">
                                  <p:stCondLst>
                                    <p:cond delay="0"/>
                                  </p:stCondLst>
                                  <p:childTnLst>
                                    <p:anim calcmode="lin" valueType="num">
                                      <p:cBhvr additive="base">
                                        <p:cTn id="44" dur="1000"/>
                                        <p:tgtEl>
                                          <p:spTgt spid="34833"/>
                                        </p:tgtEl>
                                        <p:attrNameLst>
                                          <p:attrName>ppt_x</p:attrName>
                                        </p:attrNameLst>
                                      </p:cBhvr>
                                      <p:tavLst>
                                        <p:tav tm="0">
                                          <p:val>
                                            <p:strVal val="ppt_x"/>
                                          </p:val>
                                        </p:tav>
                                        <p:tav tm="100000">
                                          <p:val>
                                            <p:strVal val="1+ppt_w/2"/>
                                          </p:val>
                                        </p:tav>
                                      </p:tavLst>
                                    </p:anim>
                                    <p:anim calcmode="lin" valueType="num">
                                      <p:cBhvr additive="base">
                                        <p:cTn id="45" dur="1000"/>
                                        <p:tgtEl>
                                          <p:spTgt spid="34833"/>
                                        </p:tgtEl>
                                        <p:attrNameLst>
                                          <p:attrName>ppt_y</p:attrName>
                                        </p:attrNameLst>
                                      </p:cBhvr>
                                      <p:tavLst>
                                        <p:tav tm="0">
                                          <p:val>
                                            <p:strVal val="ppt_y"/>
                                          </p:val>
                                        </p:tav>
                                        <p:tav tm="100000">
                                          <p:val>
                                            <p:strVal val="ppt_y"/>
                                          </p:val>
                                        </p:tav>
                                      </p:tavLst>
                                    </p:anim>
                                    <p:set>
                                      <p:cBhvr>
                                        <p:cTn id="46" dur="1" fill="hold">
                                          <p:stCondLst>
                                            <p:cond delay="999"/>
                                          </p:stCondLst>
                                        </p:cTn>
                                        <p:tgtEl>
                                          <p:spTgt spid="34833"/>
                                        </p:tgtEl>
                                        <p:attrNameLst>
                                          <p:attrName>style.visibility</p:attrName>
                                        </p:attrNameLst>
                                      </p:cBhvr>
                                      <p:to>
                                        <p:strVal val="hidden"/>
                                      </p:to>
                                    </p:set>
                                  </p:childTnLst>
                                </p:cTn>
                              </p:par>
                              <p:par>
                                <p:cTn id="47" presetID="8" presetClass="emph" presetSubtype="0" fill="hold" nodeType="withEffect">
                                  <p:stCondLst>
                                    <p:cond delay="300"/>
                                  </p:stCondLst>
                                  <p:childTnLst>
                                    <p:animRot by="-21599940">
                                      <p:cBhvr>
                                        <p:cTn id="48" dur="2000" fill="hold"/>
                                        <p:tgtEl>
                                          <p:spTgt spid="34824"/>
                                        </p:tgtEl>
                                        <p:attrNameLst>
                                          <p:attrName>r</p:attrName>
                                        </p:attrNameLst>
                                      </p:cBhvr>
                                    </p:animRot>
                                  </p:childTnLst>
                                </p:cTn>
                              </p:par>
                              <p:par>
                                <p:cTn id="49" presetID="8" presetClass="emph" presetSubtype="0" fill="hold" nodeType="withEffect">
                                  <p:stCondLst>
                                    <p:cond delay="500"/>
                                  </p:stCondLst>
                                  <p:childTnLst>
                                    <p:animRot by="-21599940">
                                      <p:cBhvr>
                                        <p:cTn id="50" dur="2000" fill="hold"/>
                                        <p:tgtEl>
                                          <p:spTgt spid="34822"/>
                                        </p:tgtEl>
                                        <p:attrNameLst>
                                          <p:attrName>r</p:attrName>
                                        </p:attrNameLst>
                                      </p:cBhvr>
                                    </p:animRot>
                                  </p:childTnLst>
                                </p:cTn>
                              </p:par>
                              <p:par>
                                <p:cTn id="51" presetID="8" presetClass="emph" presetSubtype="0" fill="hold" nodeType="withEffect">
                                  <p:stCondLst>
                                    <p:cond delay="500"/>
                                  </p:stCondLst>
                                  <p:childTnLst>
                                    <p:animRot by="-21599940">
                                      <p:cBhvr>
                                        <p:cTn id="52" dur="2000" fill="hold"/>
                                        <p:tgtEl>
                                          <p:spTgt spid="34823"/>
                                        </p:tgtEl>
                                        <p:attrNameLst>
                                          <p:attrName>r</p:attrName>
                                        </p:attrNameLst>
                                      </p:cBhvr>
                                    </p:animRot>
                                  </p:childTnLst>
                                </p:cTn>
                              </p:par>
                              <p:par>
                                <p:cTn id="53" presetID="8" presetClass="emph" presetSubtype="0" fill="hold" nodeType="withEffect">
                                  <p:stCondLst>
                                    <p:cond delay="500"/>
                                  </p:stCondLst>
                                  <p:childTnLst>
                                    <p:animRot by="-21599940">
                                      <p:cBhvr>
                                        <p:cTn id="54" dur="2000" fill="hold"/>
                                        <p:tgtEl>
                                          <p:spTgt spid="34821"/>
                                        </p:tgtEl>
                                        <p:attrNameLst>
                                          <p:attrName>r</p:attrName>
                                        </p:attrNameLst>
                                      </p:cBhvr>
                                    </p:animRot>
                                  </p:childTnLst>
                                </p:cTn>
                              </p:par>
                            </p:childTnLst>
                          </p:cTn>
                        </p:par>
                        <p:par>
                          <p:cTn id="55" fill="hold" nodeType="afterGroup">
                            <p:stCondLst>
                              <p:cond delay="5100"/>
                            </p:stCondLst>
                            <p:childTnLst>
                              <p:par>
                                <p:cTn id="56" presetID="42" presetClass="entr" presetSubtype="0" fill="hold" grpId="0" nodeType="afterEffect">
                                  <p:stCondLst>
                                    <p:cond delay="0"/>
                                  </p:stCondLst>
                                  <p:childTnLst>
                                    <p:set>
                                      <p:cBhvr>
                                        <p:cTn id="57" dur="1" fill="hold">
                                          <p:stCondLst>
                                            <p:cond delay="0"/>
                                          </p:stCondLst>
                                        </p:cTn>
                                        <p:tgtEl>
                                          <p:spTgt spid="34829"/>
                                        </p:tgtEl>
                                        <p:attrNameLst>
                                          <p:attrName>style.visibility</p:attrName>
                                        </p:attrNameLst>
                                      </p:cBhvr>
                                      <p:to>
                                        <p:strVal val="visible"/>
                                      </p:to>
                                    </p:set>
                                    <p:animEffect transition="in" filter="fade">
                                      <p:cBhvr>
                                        <p:cTn id="58" dur="1000"/>
                                        <p:tgtEl>
                                          <p:spTgt spid="34829"/>
                                        </p:tgtEl>
                                      </p:cBhvr>
                                    </p:animEffect>
                                    <p:anim calcmode="lin" valueType="num">
                                      <p:cBhvr>
                                        <p:cTn id="59" dur="1000" fill="hold"/>
                                        <p:tgtEl>
                                          <p:spTgt spid="34829"/>
                                        </p:tgtEl>
                                        <p:attrNameLst>
                                          <p:attrName>ppt_x</p:attrName>
                                        </p:attrNameLst>
                                      </p:cBhvr>
                                      <p:tavLst>
                                        <p:tav tm="0">
                                          <p:val>
                                            <p:strVal val="#ppt_x"/>
                                          </p:val>
                                        </p:tav>
                                        <p:tav tm="100000">
                                          <p:val>
                                            <p:strVal val="#ppt_x"/>
                                          </p:val>
                                        </p:tav>
                                      </p:tavLst>
                                    </p:anim>
                                    <p:anim calcmode="lin" valueType="num">
                                      <p:cBhvr>
                                        <p:cTn id="60" dur="1000" fill="hold"/>
                                        <p:tgtEl>
                                          <p:spTgt spid="34829"/>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4830"/>
                                        </p:tgtEl>
                                        <p:attrNameLst>
                                          <p:attrName>style.visibility</p:attrName>
                                        </p:attrNameLst>
                                      </p:cBhvr>
                                      <p:to>
                                        <p:strVal val="visible"/>
                                      </p:to>
                                    </p:set>
                                    <p:animEffect transition="in" filter="fade">
                                      <p:cBhvr>
                                        <p:cTn id="63" dur="1000"/>
                                        <p:tgtEl>
                                          <p:spTgt spid="34830"/>
                                        </p:tgtEl>
                                      </p:cBhvr>
                                    </p:animEffect>
                                    <p:anim calcmode="lin" valueType="num">
                                      <p:cBhvr>
                                        <p:cTn id="64" dur="1000" fill="hold"/>
                                        <p:tgtEl>
                                          <p:spTgt spid="34830"/>
                                        </p:tgtEl>
                                        <p:attrNameLst>
                                          <p:attrName>ppt_x</p:attrName>
                                        </p:attrNameLst>
                                      </p:cBhvr>
                                      <p:tavLst>
                                        <p:tav tm="0">
                                          <p:val>
                                            <p:strVal val="#ppt_x"/>
                                          </p:val>
                                        </p:tav>
                                        <p:tav tm="100000">
                                          <p:val>
                                            <p:strVal val="#ppt_x"/>
                                          </p:val>
                                        </p:tav>
                                      </p:tavLst>
                                    </p:anim>
                                    <p:anim calcmode="lin" valueType="num">
                                      <p:cBhvr>
                                        <p:cTn id="65" dur="1000" fill="hold"/>
                                        <p:tgtEl>
                                          <p:spTgt spid="3483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4831"/>
                                        </p:tgtEl>
                                        <p:attrNameLst>
                                          <p:attrName>style.visibility</p:attrName>
                                        </p:attrNameLst>
                                      </p:cBhvr>
                                      <p:to>
                                        <p:strVal val="visible"/>
                                      </p:to>
                                    </p:set>
                                    <p:animEffect transition="in" filter="fade">
                                      <p:cBhvr>
                                        <p:cTn id="68" dur="1000"/>
                                        <p:tgtEl>
                                          <p:spTgt spid="34831"/>
                                        </p:tgtEl>
                                      </p:cBhvr>
                                    </p:animEffect>
                                    <p:anim calcmode="lin" valueType="num">
                                      <p:cBhvr>
                                        <p:cTn id="69" dur="1000" fill="hold"/>
                                        <p:tgtEl>
                                          <p:spTgt spid="34831"/>
                                        </p:tgtEl>
                                        <p:attrNameLst>
                                          <p:attrName>ppt_x</p:attrName>
                                        </p:attrNameLst>
                                      </p:cBhvr>
                                      <p:tavLst>
                                        <p:tav tm="0">
                                          <p:val>
                                            <p:strVal val="#ppt_x"/>
                                          </p:val>
                                        </p:tav>
                                        <p:tav tm="100000">
                                          <p:val>
                                            <p:strVal val="#ppt_x"/>
                                          </p:val>
                                        </p:tav>
                                      </p:tavLst>
                                    </p:anim>
                                    <p:anim calcmode="lin" valueType="num">
                                      <p:cBhvr>
                                        <p:cTn id="70" dur="1000" fill="hold"/>
                                        <p:tgtEl>
                                          <p:spTgt spid="3483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4832"/>
                                        </p:tgtEl>
                                        <p:attrNameLst>
                                          <p:attrName>style.visibility</p:attrName>
                                        </p:attrNameLst>
                                      </p:cBhvr>
                                      <p:to>
                                        <p:strVal val="visible"/>
                                      </p:to>
                                    </p:set>
                                    <p:animEffect transition="in" filter="fade">
                                      <p:cBhvr>
                                        <p:cTn id="73" dur="1000"/>
                                        <p:tgtEl>
                                          <p:spTgt spid="34832"/>
                                        </p:tgtEl>
                                      </p:cBhvr>
                                    </p:animEffect>
                                    <p:anim calcmode="lin" valueType="num">
                                      <p:cBhvr>
                                        <p:cTn id="74" dur="1000" fill="hold"/>
                                        <p:tgtEl>
                                          <p:spTgt spid="34832"/>
                                        </p:tgtEl>
                                        <p:attrNameLst>
                                          <p:attrName>ppt_x</p:attrName>
                                        </p:attrNameLst>
                                      </p:cBhvr>
                                      <p:tavLst>
                                        <p:tav tm="0">
                                          <p:val>
                                            <p:strVal val="#ppt_x"/>
                                          </p:val>
                                        </p:tav>
                                        <p:tav tm="100000">
                                          <p:val>
                                            <p:strVal val="#ppt_x"/>
                                          </p:val>
                                        </p:tav>
                                      </p:tavLst>
                                    </p:anim>
                                    <p:anim calcmode="lin" valueType="num">
                                      <p:cBhvr>
                                        <p:cTn id="75" dur="1000" fill="hold"/>
                                        <p:tgtEl>
                                          <p:spTgt spid="34832"/>
                                        </p:tgtEl>
                                        <p:attrNameLst>
                                          <p:attrName>ppt_y</p:attrName>
                                        </p:attrNameLst>
                                      </p:cBhvr>
                                      <p:tavLst>
                                        <p:tav tm="0">
                                          <p:val>
                                            <p:strVal val="#ppt_y+.1"/>
                                          </p:val>
                                        </p:tav>
                                        <p:tav tm="100000">
                                          <p:val>
                                            <p:strVal val="#ppt_y"/>
                                          </p:val>
                                        </p:tav>
                                      </p:tavLst>
                                    </p:anim>
                                  </p:childTnLst>
                                </p:cTn>
                              </p:par>
                            </p:childTnLst>
                          </p:cTn>
                        </p:par>
                        <p:par>
                          <p:cTn id="76" fill="hold" nodeType="afterGroup">
                            <p:stCondLst>
                              <p:cond delay="6100"/>
                            </p:stCondLst>
                            <p:childTnLst>
                              <p:par>
                                <p:cTn id="77" presetID="31" presetClass="entr" presetSubtype="0" fill="hold" grpId="0" nodeType="afterEffect">
                                  <p:stCondLst>
                                    <p:cond delay="0"/>
                                  </p:stCondLst>
                                  <p:childTnLst>
                                    <p:set>
                                      <p:cBhvr>
                                        <p:cTn id="78" dur="1" fill="hold">
                                          <p:stCondLst>
                                            <p:cond delay="0"/>
                                          </p:stCondLst>
                                        </p:cTn>
                                        <p:tgtEl>
                                          <p:spTgt spid="34826"/>
                                        </p:tgtEl>
                                        <p:attrNameLst>
                                          <p:attrName>style.visibility</p:attrName>
                                        </p:attrNameLst>
                                      </p:cBhvr>
                                      <p:to>
                                        <p:strVal val="visible"/>
                                      </p:to>
                                    </p:set>
                                    <p:anim calcmode="lin" valueType="num">
                                      <p:cBhvr>
                                        <p:cTn id="79" dur="500" fill="hold"/>
                                        <p:tgtEl>
                                          <p:spTgt spid="34826"/>
                                        </p:tgtEl>
                                        <p:attrNameLst>
                                          <p:attrName>ppt_w</p:attrName>
                                        </p:attrNameLst>
                                      </p:cBhvr>
                                      <p:tavLst>
                                        <p:tav tm="0">
                                          <p:val>
                                            <p:fltVal val="0"/>
                                          </p:val>
                                        </p:tav>
                                        <p:tav tm="100000">
                                          <p:val>
                                            <p:strVal val="#ppt_w"/>
                                          </p:val>
                                        </p:tav>
                                      </p:tavLst>
                                    </p:anim>
                                    <p:anim calcmode="lin" valueType="num">
                                      <p:cBhvr>
                                        <p:cTn id="80" dur="500" fill="hold"/>
                                        <p:tgtEl>
                                          <p:spTgt spid="34826"/>
                                        </p:tgtEl>
                                        <p:attrNameLst>
                                          <p:attrName>ppt_h</p:attrName>
                                        </p:attrNameLst>
                                      </p:cBhvr>
                                      <p:tavLst>
                                        <p:tav tm="0">
                                          <p:val>
                                            <p:fltVal val="0"/>
                                          </p:val>
                                        </p:tav>
                                        <p:tav tm="100000">
                                          <p:val>
                                            <p:strVal val="#ppt_h"/>
                                          </p:val>
                                        </p:tav>
                                      </p:tavLst>
                                    </p:anim>
                                    <p:anim calcmode="lin" valueType="num">
                                      <p:cBhvr>
                                        <p:cTn id="81" dur="500" fill="hold"/>
                                        <p:tgtEl>
                                          <p:spTgt spid="34826"/>
                                        </p:tgtEl>
                                        <p:attrNameLst>
                                          <p:attrName>style.rotation</p:attrName>
                                        </p:attrNameLst>
                                      </p:cBhvr>
                                      <p:tavLst>
                                        <p:tav tm="0">
                                          <p:val>
                                            <p:fltVal val="90"/>
                                          </p:val>
                                        </p:tav>
                                        <p:tav tm="100000">
                                          <p:val>
                                            <p:fltVal val="0"/>
                                          </p:val>
                                        </p:tav>
                                      </p:tavLst>
                                    </p:anim>
                                    <p:animEffect transition="in" filter="fade">
                                      <p:cBhvr>
                                        <p:cTn id="82" dur="500"/>
                                        <p:tgtEl>
                                          <p:spTgt spid="34826"/>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34825"/>
                                        </p:tgtEl>
                                        <p:attrNameLst>
                                          <p:attrName>style.visibility</p:attrName>
                                        </p:attrNameLst>
                                      </p:cBhvr>
                                      <p:to>
                                        <p:strVal val="visible"/>
                                      </p:to>
                                    </p:set>
                                    <p:anim calcmode="lin" valueType="num">
                                      <p:cBhvr>
                                        <p:cTn id="85" dur="500" fill="hold"/>
                                        <p:tgtEl>
                                          <p:spTgt spid="34825"/>
                                        </p:tgtEl>
                                        <p:attrNameLst>
                                          <p:attrName>ppt_w</p:attrName>
                                        </p:attrNameLst>
                                      </p:cBhvr>
                                      <p:tavLst>
                                        <p:tav tm="0">
                                          <p:val>
                                            <p:fltVal val="0"/>
                                          </p:val>
                                        </p:tav>
                                        <p:tav tm="100000">
                                          <p:val>
                                            <p:strVal val="#ppt_w"/>
                                          </p:val>
                                        </p:tav>
                                      </p:tavLst>
                                    </p:anim>
                                    <p:anim calcmode="lin" valueType="num">
                                      <p:cBhvr>
                                        <p:cTn id="86" dur="500" fill="hold"/>
                                        <p:tgtEl>
                                          <p:spTgt spid="34825"/>
                                        </p:tgtEl>
                                        <p:attrNameLst>
                                          <p:attrName>ppt_h</p:attrName>
                                        </p:attrNameLst>
                                      </p:cBhvr>
                                      <p:tavLst>
                                        <p:tav tm="0">
                                          <p:val>
                                            <p:fltVal val="0"/>
                                          </p:val>
                                        </p:tav>
                                        <p:tav tm="100000">
                                          <p:val>
                                            <p:strVal val="#ppt_h"/>
                                          </p:val>
                                        </p:tav>
                                      </p:tavLst>
                                    </p:anim>
                                    <p:anim calcmode="lin" valueType="num">
                                      <p:cBhvr>
                                        <p:cTn id="87" dur="500" fill="hold"/>
                                        <p:tgtEl>
                                          <p:spTgt spid="34825"/>
                                        </p:tgtEl>
                                        <p:attrNameLst>
                                          <p:attrName>style.rotation</p:attrName>
                                        </p:attrNameLst>
                                      </p:cBhvr>
                                      <p:tavLst>
                                        <p:tav tm="0">
                                          <p:val>
                                            <p:fltVal val="90"/>
                                          </p:val>
                                        </p:tav>
                                        <p:tav tm="100000">
                                          <p:val>
                                            <p:fltVal val="0"/>
                                          </p:val>
                                        </p:tav>
                                      </p:tavLst>
                                    </p:anim>
                                    <p:animEffect transition="in" filter="fade">
                                      <p:cBhvr>
                                        <p:cTn id="88" dur="500"/>
                                        <p:tgtEl>
                                          <p:spTgt spid="34825"/>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34827"/>
                                        </p:tgtEl>
                                        <p:attrNameLst>
                                          <p:attrName>style.visibility</p:attrName>
                                        </p:attrNameLst>
                                      </p:cBhvr>
                                      <p:to>
                                        <p:strVal val="visible"/>
                                      </p:to>
                                    </p:set>
                                    <p:anim calcmode="lin" valueType="num">
                                      <p:cBhvr>
                                        <p:cTn id="91" dur="500" fill="hold"/>
                                        <p:tgtEl>
                                          <p:spTgt spid="34827"/>
                                        </p:tgtEl>
                                        <p:attrNameLst>
                                          <p:attrName>ppt_w</p:attrName>
                                        </p:attrNameLst>
                                      </p:cBhvr>
                                      <p:tavLst>
                                        <p:tav tm="0">
                                          <p:val>
                                            <p:fltVal val="0"/>
                                          </p:val>
                                        </p:tav>
                                        <p:tav tm="100000">
                                          <p:val>
                                            <p:strVal val="#ppt_w"/>
                                          </p:val>
                                        </p:tav>
                                      </p:tavLst>
                                    </p:anim>
                                    <p:anim calcmode="lin" valueType="num">
                                      <p:cBhvr>
                                        <p:cTn id="92" dur="500" fill="hold"/>
                                        <p:tgtEl>
                                          <p:spTgt spid="34827"/>
                                        </p:tgtEl>
                                        <p:attrNameLst>
                                          <p:attrName>ppt_h</p:attrName>
                                        </p:attrNameLst>
                                      </p:cBhvr>
                                      <p:tavLst>
                                        <p:tav tm="0">
                                          <p:val>
                                            <p:fltVal val="0"/>
                                          </p:val>
                                        </p:tav>
                                        <p:tav tm="100000">
                                          <p:val>
                                            <p:strVal val="#ppt_h"/>
                                          </p:val>
                                        </p:tav>
                                      </p:tavLst>
                                    </p:anim>
                                    <p:anim calcmode="lin" valueType="num">
                                      <p:cBhvr>
                                        <p:cTn id="93" dur="500" fill="hold"/>
                                        <p:tgtEl>
                                          <p:spTgt spid="34827"/>
                                        </p:tgtEl>
                                        <p:attrNameLst>
                                          <p:attrName>style.rotation</p:attrName>
                                        </p:attrNameLst>
                                      </p:cBhvr>
                                      <p:tavLst>
                                        <p:tav tm="0">
                                          <p:val>
                                            <p:fltVal val="90"/>
                                          </p:val>
                                        </p:tav>
                                        <p:tav tm="100000">
                                          <p:val>
                                            <p:fltVal val="0"/>
                                          </p:val>
                                        </p:tav>
                                      </p:tavLst>
                                    </p:anim>
                                    <p:animEffect transition="in" filter="fade">
                                      <p:cBhvr>
                                        <p:cTn id="94" dur="500"/>
                                        <p:tgtEl>
                                          <p:spTgt spid="34827"/>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34828"/>
                                        </p:tgtEl>
                                        <p:attrNameLst>
                                          <p:attrName>style.visibility</p:attrName>
                                        </p:attrNameLst>
                                      </p:cBhvr>
                                      <p:to>
                                        <p:strVal val="visible"/>
                                      </p:to>
                                    </p:set>
                                    <p:anim calcmode="lin" valueType="num">
                                      <p:cBhvr>
                                        <p:cTn id="97" dur="500" fill="hold"/>
                                        <p:tgtEl>
                                          <p:spTgt spid="34828"/>
                                        </p:tgtEl>
                                        <p:attrNameLst>
                                          <p:attrName>ppt_w</p:attrName>
                                        </p:attrNameLst>
                                      </p:cBhvr>
                                      <p:tavLst>
                                        <p:tav tm="0">
                                          <p:val>
                                            <p:fltVal val="0"/>
                                          </p:val>
                                        </p:tav>
                                        <p:tav tm="100000">
                                          <p:val>
                                            <p:strVal val="#ppt_w"/>
                                          </p:val>
                                        </p:tav>
                                      </p:tavLst>
                                    </p:anim>
                                    <p:anim calcmode="lin" valueType="num">
                                      <p:cBhvr>
                                        <p:cTn id="98" dur="500" fill="hold"/>
                                        <p:tgtEl>
                                          <p:spTgt spid="34828"/>
                                        </p:tgtEl>
                                        <p:attrNameLst>
                                          <p:attrName>ppt_h</p:attrName>
                                        </p:attrNameLst>
                                      </p:cBhvr>
                                      <p:tavLst>
                                        <p:tav tm="0">
                                          <p:val>
                                            <p:fltVal val="0"/>
                                          </p:val>
                                        </p:tav>
                                        <p:tav tm="100000">
                                          <p:val>
                                            <p:strVal val="#ppt_h"/>
                                          </p:val>
                                        </p:tav>
                                      </p:tavLst>
                                    </p:anim>
                                    <p:anim calcmode="lin" valueType="num">
                                      <p:cBhvr>
                                        <p:cTn id="99" dur="500" fill="hold"/>
                                        <p:tgtEl>
                                          <p:spTgt spid="34828"/>
                                        </p:tgtEl>
                                        <p:attrNameLst>
                                          <p:attrName>style.rotation</p:attrName>
                                        </p:attrNameLst>
                                      </p:cBhvr>
                                      <p:tavLst>
                                        <p:tav tm="0">
                                          <p:val>
                                            <p:fltVal val="90"/>
                                          </p:val>
                                        </p:tav>
                                        <p:tav tm="100000">
                                          <p:val>
                                            <p:fltVal val="0"/>
                                          </p:val>
                                        </p:tav>
                                      </p:tavLst>
                                    </p:anim>
                                    <p:animEffect transition="in" filter="fade">
                                      <p:cBhvr>
                                        <p:cTn id="100" dur="500"/>
                                        <p:tgtEl>
                                          <p:spTgt spid="348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utoUpdateAnimBg="0"/>
      <p:bldP spid="34825" grpId="0" autoUpdateAnimBg="0"/>
      <p:bldP spid="34826" grpId="0" autoUpdateAnimBg="0"/>
      <p:bldP spid="34827" grpId="0" autoUpdateAnimBg="0"/>
      <p:bldP spid="34828" grpId="0" autoUpdateAnimBg="0"/>
      <p:bldP spid="34829" grpId="0" autoUpdateAnimBg="0"/>
      <p:bldP spid="34830" grpId="0" autoUpdateAnimBg="0"/>
      <p:bldP spid="34831" grpId="0" autoUpdateAnimBg="0"/>
      <p:bldP spid="34832"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27">
            <a:extLst>
              <a:ext uri="{FF2B5EF4-FFF2-40B4-BE49-F238E27FC236}">
                <a16:creationId xmlns:a16="http://schemas.microsoft.com/office/drawing/2014/main" id="{626687AB-2B56-4C2D-AEE4-9480FB13B6E8}"/>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35843" name="Freeform 5">
            <a:extLst>
              <a:ext uri="{FF2B5EF4-FFF2-40B4-BE49-F238E27FC236}">
                <a16:creationId xmlns:a16="http://schemas.microsoft.com/office/drawing/2014/main" id="{FB559985-B3EF-4C79-B8BC-EE9158270CB0}"/>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5844" name="Freeform 6">
            <a:extLst>
              <a:ext uri="{FF2B5EF4-FFF2-40B4-BE49-F238E27FC236}">
                <a16:creationId xmlns:a16="http://schemas.microsoft.com/office/drawing/2014/main" id="{728DDC0F-6CFD-4833-8551-63710C151CC3}"/>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5845" name="Freeform 29">
            <a:extLst>
              <a:ext uri="{FF2B5EF4-FFF2-40B4-BE49-F238E27FC236}">
                <a16:creationId xmlns:a16="http://schemas.microsoft.com/office/drawing/2014/main" id="{C46DF2D2-A1D6-4652-9E8F-860CE3AD2319}"/>
              </a:ext>
            </a:extLst>
          </p:cNvPr>
          <p:cNvSpPr>
            <a:spLocks/>
          </p:cNvSpPr>
          <p:nvPr/>
        </p:nvSpPr>
        <p:spPr bwMode="auto">
          <a:xfrm>
            <a:off x="4284577" y="1332733"/>
            <a:ext cx="3361012" cy="4547998"/>
          </a:xfrm>
          <a:custGeom>
            <a:avLst/>
            <a:gdLst>
              <a:gd name="T0" fmla="*/ 2147483646 w 4501"/>
              <a:gd name="T1" fmla="*/ 0 h 6069"/>
              <a:gd name="T2" fmla="*/ 2147483646 w 4501"/>
              <a:gd name="T3" fmla="*/ 0 h 6069"/>
              <a:gd name="T4" fmla="*/ 2147483646 w 4501"/>
              <a:gd name="T5" fmla="*/ 2147483646 h 6069"/>
              <a:gd name="T6" fmla="*/ 2147483646 w 4501"/>
              <a:gd name="T7" fmla="*/ 2147483646 h 6069"/>
              <a:gd name="T8" fmla="*/ 2147483646 w 4501"/>
              <a:gd name="T9" fmla="*/ 2147483646 h 6069"/>
              <a:gd name="T10" fmla="*/ 2147483646 w 4501"/>
              <a:gd name="T11" fmla="*/ 2147483646 h 6069"/>
              <a:gd name="T12" fmla="*/ 0 w 4501"/>
              <a:gd name="T13" fmla="*/ 2147483646 h 6069"/>
              <a:gd name="T14" fmla="*/ 0 w 4501"/>
              <a:gd name="T15" fmla="*/ 2147483646 h 6069"/>
              <a:gd name="T16" fmla="*/ 2147483646 w 4501"/>
              <a:gd name="T17" fmla="*/ 0 h 60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01" h="6069">
                <a:moveTo>
                  <a:pt x="134" y="0"/>
                </a:moveTo>
                <a:lnTo>
                  <a:pt x="4368" y="0"/>
                </a:lnTo>
                <a:cubicBezTo>
                  <a:pt x="4441" y="0"/>
                  <a:pt x="4501" y="60"/>
                  <a:pt x="4501" y="133"/>
                </a:cubicBezTo>
                <a:lnTo>
                  <a:pt x="4501" y="5936"/>
                </a:lnTo>
                <a:cubicBezTo>
                  <a:pt x="4501" y="6009"/>
                  <a:pt x="4441" y="6069"/>
                  <a:pt x="4368" y="6069"/>
                </a:cubicBezTo>
                <a:lnTo>
                  <a:pt x="134" y="6069"/>
                </a:lnTo>
                <a:cubicBezTo>
                  <a:pt x="60" y="6069"/>
                  <a:pt x="0" y="6009"/>
                  <a:pt x="0" y="5936"/>
                </a:cubicBezTo>
                <a:lnTo>
                  <a:pt x="0" y="133"/>
                </a:lnTo>
                <a:cubicBezTo>
                  <a:pt x="0" y="60"/>
                  <a:pt x="60" y="0"/>
                  <a:pt x="134" y="0"/>
                </a:cubicBezTo>
                <a:close/>
              </a:path>
            </a:pathLst>
          </a:custGeom>
          <a:noFill/>
          <a:ln w="12700" cap="flat" cmpd="sng">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5846" name="Freeform 35">
            <a:extLst>
              <a:ext uri="{FF2B5EF4-FFF2-40B4-BE49-F238E27FC236}">
                <a16:creationId xmlns:a16="http://schemas.microsoft.com/office/drawing/2014/main" id="{CC4DB69A-0F32-44D1-A94C-72E03404234C}"/>
              </a:ext>
            </a:extLst>
          </p:cNvPr>
          <p:cNvSpPr>
            <a:spLocks/>
          </p:cNvSpPr>
          <p:nvPr/>
        </p:nvSpPr>
        <p:spPr bwMode="auto">
          <a:xfrm>
            <a:off x="7761432" y="1524744"/>
            <a:ext cx="261835" cy="380851"/>
          </a:xfrm>
          <a:custGeom>
            <a:avLst/>
            <a:gdLst>
              <a:gd name="T0" fmla="*/ 2147483646 w 351"/>
              <a:gd name="T1" fmla="*/ 2147483646 h 507"/>
              <a:gd name="T2" fmla="*/ 2147483646 w 351"/>
              <a:gd name="T3" fmla="*/ 2147483646 h 507"/>
              <a:gd name="T4" fmla="*/ 2147483646 w 351"/>
              <a:gd name="T5" fmla="*/ 2147483646 h 507"/>
              <a:gd name="T6" fmla="*/ 0 w 351"/>
              <a:gd name="T7" fmla="*/ 2147483646 h 507"/>
              <a:gd name="T8" fmla="*/ 0 w 351"/>
              <a:gd name="T9" fmla="*/ 2147483646 h 507"/>
              <a:gd name="T10" fmla="*/ 0 w 351"/>
              <a:gd name="T11" fmla="*/ 2147483646 h 507"/>
              <a:gd name="T12" fmla="*/ 2147483646 w 351"/>
              <a:gd name="T13" fmla="*/ 2147483646 h 507"/>
              <a:gd name="T14" fmla="*/ 2147483646 w 351"/>
              <a:gd name="T15" fmla="*/ 2147483646 h 507"/>
              <a:gd name="T16" fmla="*/ 2147483646 w 351"/>
              <a:gd name="T17" fmla="*/ 2147483646 h 507"/>
              <a:gd name="T18" fmla="*/ 2147483646 w 351"/>
              <a:gd name="T19" fmla="*/ 214748364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5"/>
                  <a:pt x="104" y="445"/>
                  <a:pt x="64" y="474"/>
                </a:cubicBezTo>
                <a:cubicBezTo>
                  <a:pt x="16" y="507"/>
                  <a:pt x="2" y="476"/>
                  <a:pt x="0" y="421"/>
                </a:cubicBezTo>
                <a:lnTo>
                  <a:pt x="0" y="248"/>
                </a:lnTo>
                <a:cubicBezTo>
                  <a:pt x="0" y="189"/>
                  <a:pt x="0" y="130"/>
                  <a:pt x="0" y="70"/>
                </a:cubicBezTo>
                <a:cubicBezTo>
                  <a:pt x="1" y="0"/>
                  <a:pt x="30" y="0"/>
                  <a:pt x="68" y="26"/>
                </a:cubicBezTo>
                <a:lnTo>
                  <a:pt x="184" y="112"/>
                </a:lnTo>
                <a:cubicBezTo>
                  <a:pt x="225" y="141"/>
                  <a:pt x="265" y="171"/>
                  <a:pt x="305" y="201"/>
                </a:cubicBezTo>
                <a:cubicBezTo>
                  <a:pt x="351" y="238"/>
                  <a:pt x="337" y="269"/>
                  <a:pt x="301"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5847" name="Freeform 36">
            <a:extLst>
              <a:ext uri="{FF2B5EF4-FFF2-40B4-BE49-F238E27FC236}">
                <a16:creationId xmlns:a16="http://schemas.microsoft.com/office/drawing/2014/main" id="{E8E4BA97-8CFE-43E1-B955-C24CD7408958}"/>
              </a:ext>
            </a:extLst>
          </p:cNvPr>
          <p:cNvSpPr>
            <a:spLocks/>
          </p:cNvSpPr>
          <p:nvPr/>
        </p:nvSpPr>
        <p:spPr bwMode="auto">
          <a:xfrm>
            <a:off x="7761432" y="2175365"/>
            <a:ext cx="261835" cy="380851"/>
          </a:xfrm>
          <a:custGeom>
            <a:avLst/>
            <a:gdLst>
              <a:gd name="T0" fmla="*/ 2147483646 w 351"/>
              <a:gd name="T1" fmla="*/ 2147483646 h 507"/>
              <a:gd name="T2" fmla="*/ 2147483646 w 351"/>
              <a:gd name="T3" fmla="*/ 2147483646 h 507"/>
              <a:gd name="T4" fmla="*/ 2147483646 w 351"/>
              <a:gd name="T5" fmla="*/ 2147483646 h 507"/>
              <a:gd name="T6" fmla="*/ 0 w 351"/>
              <a:gd name="T7" fmla="*/ 2147483646 h 507"/>
              <a:gd name="T8" fmla="*/ 0 w 351"/>
              <a:gd name="T9" fmla="*/ 2147483646 h 507"/>
              <a:gd name="T10" fmla="*/ 0 w 351"/>
              <a:gd name="T11" fmla="*/ 2147483646 h 507"/>
              <a:gd name="T12" fmla="*/ 2147483646 w 351"/>
              <a:gd name="T13" fmla="*/ 2147483646 h 507"/>
              <a:gd name="T14" fmla="*/ 2147483646 w 351"/>
              <a:gd name="T15" fmla="*/ 2147483646 h 507"/>
              <a:gd name="T16" fmla="*/ 2147483646 w 351"/>
              <a:gd name="T17" fmla="*/ 2147483646 h 507"/>
              <a:gd name="T18" fmla="*/ 2147483646 w 351"/>
              <a:gd name="T19" fmla="*/ 214748364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5"/>
                  <a:pt x="104" y="444"/>
                  <a:pt x="64" y="474"/>
                </a:cubicBezTo>
                <a:cubicBezTo>
                  <a:pt x="16" y="507"/>
                  <a:pt x="2" y="475"/>
                  <a:pt x="0" y="420"/>
                </a:cubicBezTo>
                <a:lnTo>
                  <a:pt x="0" y="248"/>
                </a:lnTo>
                <a:cubicBezTo>
                  <a:pt x="0" y="189"/>
                  <a:pt x="0" y="129"/>
                  <a:pt x="0" y="70"/>
                </a:cubicBezTo>
                <a:cubicBezTo>
                  <a:pt x="1" y="0"/>
                  <a:pt x="30" y="0"/>
                  <a:pt x="68" y="25"/>
                </a:cubicBezTo>
                <a:lnTo>
                  <a:pt x="184" y="111"/>
                </a:lnTo>
                <a:cubicBezTo>
                  <a:pt x="225" y="141"/>
                  <a:pt x="265" y="171"/>
                  <a:pt x="305" y="201"/>
                </a:cubicBezTo>
                <a:cubicBezTo>
                  <a:pt x="351" y="238"/>
                  <a:pt x="337" y="269"/>
                  <a:pt x="301"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5848" name="Freeform 37">
            <a:extLst>
              <a:ext uri="{FF2B5EF4-FFF2-40B4-BE49-F238E27FC236}">
                <a16:creationId xmlns:a16="http://schemas.microsoft.com/office/drawing/2014/main" id="{BEC48F71-7D9E-41A3-ABD9-EAE8CC9CB77A}"/>
              </a:ext>
            </a:extLst>
          </p:cNvPr>
          <p:cNvSpPr>
            <a:spLocks/>
          </p:cNvSpPr>
          <p:nvPr/>
        </p:nvSpPr>
        <p:spPr bwMode="auto">
          <a:xfrm>
            <a:off x="7761432" y="2827573"/>
            <a:ext cx="261835" cy="379264"/>
          </a:xfrm>
          <a:custGeom>
            <a:avLst/>
            <a:gdLst>
              <a:gd name="T0" fmla="*/ 2147483646 w 351"/>
              <a:gd name="T1" fmla="*/ 2147483646 h 507"/>
              <a:gd name="T2" fmla="*/ 2147483646 w 351"/>
              <a:gd name="T3" fmla="*/ 2147483646 h 507"/>
              <a:gd name="T4" fmla="*/ 2147483646 w 351"/>
              <a:gd name="T5" fmla="*/ 2147483646 h 507"/>
              <a:gd name="T6" fmla="*/ 0 w 351"/>
              <a:gd name="T7" fmla="*/ 2147483646 h 507"/>
              <a:gd name="T8" fmla="*/ 0 w 351"/>
              <a:gd name="T9" fmla="*/ 2147483646 h 507"/>
              <a:gd name="T10" fmla="*/ 0 w 351"/>
              <a:gd name="T11" fmla="*/ 2147483646 h 507"/>
              <a:gd name="T12" fmla="*/ 2147483646 w 351"/>
              <a:gd name="T13" fmla="*/ 2147483646 h 507"/>
              <a:gd name="T14" fmla="*/ 2147483646 w 351"/>
              <a:gd name="T15" fmla="*/ 2147483646 h 507"/>
              <a:gd name="T16" fmla="*/ 2147483646 w 351"/>
              <a:gd name="T17" fmla="*/ 2147483646 h 507"/>
              <a:gd name="T18" fmla="*/ 2147483646 w 351"/>
              <a:gd name="T19" fmla="*/ 214748364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4"/>
                  <a:pt x="104" y="444"/>
                  <a:pt x="64" y="474"/>
                </a:cubicBezTo>
                <a:cubicBezTo>
                  <a:pt x="16" y="507"/>
                  <a:pt x="2" y="475"/>
                  <a:pt x="0" y="420"/>
                </a:cubicBezTo>
                <a:lnTo>
                  <a:pt x="0" y="248"/>
                </a:lnTo>
                <a:cubicBezTo>
                  <a:pt x="0" y="188"/>
                  <a:pt x="0" y="129"/>
                  <a:pt x="0" y="69"/>
                </a:cubicBezTo>
                <a:cubicBezTo>
                  <a:pt x="1" y="0"/>
                  <a:pt x="30" y="0"/>
                  <a:pt x="68" y="25"/>
                </a:cubicBezTo>
                <a:lnTo>
                  <a:pt x="184" y="111"/>
                </a:lnTo>
                <a:cubicBezTo>
                  <a:pt x="225" y="141"/>
                  <a:pt x="265" y="171"/>
                  <a:pt x="305" y="200"/>
                </a:cubicBezTo>
                <a:cubicBezTo>
                  <a:pt x="351" y="237"/>
                  <a:pt x="337" y="269"/>
                  <a:pt x="301"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5849" name="Freeform 38">
            <a:extLst>
              <a:ext uri="{FF2B5EF4-FFF2-40B4-BE49-F238E27FC236}">
                <a16:creationId xmlns:a16="http://schemas.microsoft.com/office/drawing/2014/main" id="{E542364B-7381-4E5D-878A-66017EB4BA73}"/>
              </a:ext>
            </a:extLst>
          </p:cNvPr>
          <p:cNvSpPr>
            <a:spLocks/>
          </p:cNvSpPr>
          <p:nvPr/>
        </p:nvSpPr>
        <p:spPr bwMode="auto">
          <a:xfrm>
            <a:off x="7761432" y="3478194"/>
            <a:ext cx="261835" cy="379264"/>
          </a:xfrm>
          <a:custGeom>
            <a:avLst/>
            <a:gdLst>
              <a:gd name="T0" fmla="*/ 2147483646 w 351"/>
              <a:gd name="T1" fmla="*/ 2147483646 h 507"/>
              <a:gd name="T2" fmla="*/ 2147483646 w 351"/>
              <a:gd name="T3" fmla="*/ 2147483646 h 507"/>
              <a:gd name="T4" fmla="*/ 2147483646 w 351"/>
              <a:gd name="T5" fmla="*/ 2147483646 h 507"/>
              <a:gd name="T6" fmla="*/ 0 w 351"/>
              <a:gd name="T7" fmla="*/ 2147483646 h 507"/>
              <a:gd name="T8" fmla="*/ 0 w 351"/>
              <a:gd name="T9" fmla="*/ 2147483646 h 507"/>
              <a:gd name="T10" fmla="*/ 0 w 351"/>
              <a:gd name="T11" fmla="*/ 2147483646 h 507"/>
              <a:gd name="T12" fmla="*/ 2147483646 w 351"/>
              <a:gd name="T13" fmla="*/ 2147483646 h 507"/>
              <a:gd name="T14" fmla="*/ 2147483646 w 351"/>
              <a:gd name="T15" fmla="*/ 2147483646 h 507"/>
              <a:gd name="T16" fmla="*/ 2147483646 w 351"/>
              <a:gd name="T17" fmla="*/ 2147483646 h 507"/>
              <a:gd name="T18" fmla="*/ 2147483646 w 351"/>
              <a:gd name="T19" fmla="*/ 214748364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5"/>
                  <a:pt x="104" y="445"/>
                  <a:pt x="64" y="475"/>
                </a:cubicBezTo>
                <a:cubicBezTo>
                  <a:pt x="16" y="507"/>
                  <a:pt x="2" y="476"/>
                  <a:pt x="0" y="421"/>
                </a:cubicBezTo>
                <a:lnTo>
                  <a:pt x="0" y="249"/>
                </a:lnTo>
                <a:cubicBezTo>
                  <a:pt x="0" y="189"/>
                  <a:pt x="0" y="130"/>
                  <a:pt x="0" y="70"/>
                </a:cubicBezTo>
                <a:cubicBezTo>
                  <a:pt x="1" y="0"/>
                  <a:pt x="30" y="0"/>
                  <a:pt x="68" y="26"/>
                </a:cubicBezTo>
                <a:lnTo>
                  <a:pt x="184" y="112"/>
                </a:lnTo>
                <a:cubicBezTo>
                  <a:pt x="225" y="142"/>
                  <a:pt x="265" y="171"/>
                  <a:pt x="305" y="201"/>
                </a:cubicBezTo>
                <a:cubicBezTo>
                  <a:pt x="351" y="238"/>
                  <a:pt x="337" y="270"/>
                  <a:pt x="301"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5850" name="Freeform 39">
            <a:extLst>
              <a:ext uri="{FF2B5EF4-FFF2-40B4-BE49-F238E27FC236}">
                <a16:creationId xmlns:a16="http://schemas.microsoft.com/office/drawing/2014/main" id="{2779BE09-6850-47DD-A825-8DC4363ADD70}"/>
              </a:ext>
            </a:extLst>
          </p:cNvPr>
          <p:cNvSpPr>
            <a:spLocks/>
          </p:cNvSpPr>
          <p:nvPr/>
        </p:nvSpPr>
        <p:spPr bwMode="auto">
          <a:xfrm>
            <a:off x="7761432" y="4128815"/>
            <a:ext cx="261835" cy="380851"/>
          </a:xfrm>
          <a:custGeom>
            <a:avLst/>
            <a:gdLst>
              <a:gd name="T0" fmla="*/ 2147483646 w 351"/>
              <a:gd name="T1" fmla="*/ 2147483646 h 507"/>
              <a:gd name="T2" fmla="*/ 2147483646 w 351"/>
              <a:gd name="T3" fmla="*/ 2147483646 h 507"/>
              <a:gd name="T4" fmla="*/ 2147483646 w 351"/>
              <a:gd name="T5" fmla="*/ 2147483646 h 507"/>
              <a:gd name="T6" fmla="*/ 0 w 351"/>
              <a:gd name="T7" fmla="*/ 2147483646 h 507"/>
              <a:gd name="T8" fmla="*/ 0 w 351"/>
              <a:gd name="T9" fmla="*/ 2147483646 h 507"/>
              <a:gd name="T10" fmla="*/ 0 w 351"/>
              <a:gd name="T11" fmla="*/ 2147483646 h 507"/>
              <a:gd name="T12" fmla="*/ 2147483646 w 351"/>
              <a:gd name="T13" fmla="*/ 2147483646 h 507"/>
              <a:gd name="T14" fmla="*/ 2147483646 w 351"/>
              <a:gd name="T15" fmla="*/ 2147483646 h 507"/>
              <a:gd name="T16" fmla="*/ 2147483646 w 351"/>
              <a:gd name="T17" fmla="*/ 2147483646 h 507"/>
              <a:gd name="T18" fmla="*/ 2147483646 w 351"/>
              <a:gd name="T19" fmla="*/ 214748364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5"/>
                  <a:pt x="104" y="444"/>
                  <a:pt x="64" y="474"/>
                </a:cubicBezTo>
                <a:cubicBezTo>
                  <a:pt x="16" y="507"/>
                  <a:pt x="2" y="475"/>
                  <a:pt x="0" y="420"/>
                </a:cubicBezTo>
                <a:lnTo>
                  <a:pt x="0" y="248"/>
                </a:lnTo>
                <a:cubicBezTo>
                  <a:pt x="0" y="189"/>
                  <a:pt x="0" y="129"/>
                  <a:pt x="0" y="70"/>
                </a:cubicBezTo>
                <a:cubicBezTo>
                  <a:pt x="1" y="0"/>
                  <a:pt x="30" y="0"/>
                  <a:pt x="68" y="25"/>
                </a:cubicBezTo>
                <a:lnTo>
                  <a:pt x="184" y="112"/>
                </a:lnTo>
                <a:cubicBezTo>
                  <a:pt x="225" y="141"/>
                  <a:pt x="265" y="171"/>
                  <a:pt x="305" y="201"/>
                </a:cubicBezTo>
                <a:cubicBezTo>
                  <a:pt x="351" y="238"/>
                  <a:pt x="337" y="269"/>
                  <a:pt x="301"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5851" name="Freeform 40">
            <a:extLst>
              <a:ext uri="{FF2B5EF4-FFF2-40B4-BE49-F238E27FC236}">
                <a16:creationId xmlns:a16="http://schemas.microsoft.com/office/drawing/2014/main" id="{EC3BECB3-022C-475C-A3CB-4A355F8E50DB}"/>
              </a:ext>
            </a:extLst>
          </p:cNvPr>
          <p:cNvSpPr>
            <a:spLocks/>
          </p:cNvSpPr>
          <p:nvPr/>
        </p:nvSpPr>
        <p:spPr bwMode="auto">
          <a:xfrm>
            <a:off x="7761432" y="4781022"/>
            <a:ext cx="261835" cy="379265"/>
          </a:xfrm>
          <a:custGeom>
            <a:avLst/>
            <a:gdLst>
              <a:gd name="T0" fmla="*/ 2147483646 w 351"/>
              <a:gd name="T1" fmla="*/ 2147483646 h 507"/>
              <a:gd name="T2" fmla="*/ 2147483646 w 351"/>
              <a:gd name="T3" fmla="*/ 2147483646 h 507"/>
              <a:gd name="T4" fmla="*/ 2147483646 w 351"/>
              <a:gd name="T5" fmla="*/ 2147483646 h 507"/>
              <a:gd name="T6" fmla="*/ 0 w 351"/>
              <a:gd name="T7" fmla="*/ 2147483646 h 507"/>
              <a:gd name="T8" fmla="*/ 0 w 351"/>
              <a:gd name="T9" fmla="*/ 2147483646 h 507"/>
              <a:gd name="T10" fmla="*/ 0 w 351"/>
              <a:gd name="T11" fmla="*/ 2147483646 h 507"/>
              <a:gd name="T12" fmla="*/ 2147483646 w 351"/>
              <a:gd name="T13" fmla="*/ 2147483646 h 507"/>
              <a:gd name="T14" fmla="*/ 2147483646 w 351"/>
              <a:gd name="T15" fmla="*/ 2147483646 h 507"/>
              <a:gd name="T16" fmla="*/ 2147483646 w 351"/>
              <a:gd name="T17" fmla="*/ 2147483646 h 507"/>
              <a:gd name="T18" fmla="*/ 2147483646 w 351"/>
              <a:gd name="T19" fmla="*/ 214748364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4"/>
                  <a:pt x="104" y="444"/>
                  <a:pt x="64" y="474"/>
                </a:cubicBezTo>
                <a:cubicBezTo>
                  <a:pt x="16" y="507"/>
                  <a:pt x="2" y="475"/>
                  <a:pt x="0" y="420"/>
                </a:cubicBezTo>
                <a:lnTo>
                  <a:pt x="0" y="248"/>
                </a:lnTo>
                <a:cubicBezTo>
                  <a:pt x="0" y="188"/>
                  <a:pt x="0" y="129"/>
                  <a:pt x="0" y="70"/>
                </a:cubicBezTo>
                <a:cubicBezTo>
                  <a:pt x="1" y="0"/>
                  <a:pt x="30" y="0"/>
                  <a:pt x="68" y="25"/>
                </a:cubicBezTo>
                <a:lnTo>
                  <a:pt x="184" y="111"/>
                </a:lnTo>
                <a:cubicBezTo>
                  <a:pt x="225" y="141"/>
                  <a:pt x="265" y="171"/>
                  <a:pt x="305" y="200"/>
                </a:cubicBezTo>
                <a:cubicBezTo>
                  <a:pt x="351" y="237"/>
                  <a:pt x="337" y="269"/>
                  <a:pt x="301"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5852" name="Freeform 41">
            <a:extLst>
              <a:ext uri="{FF2B5EF4-FFF2-40B4-BE49-F238E27FC236}">
                <a16:creationId xmlns:a16="http://schemas.microsoft.com/office/drawing/2014/main" id="{CD5B2304-60EF-43E5-B39F-E4332E9D926D}"/>
              </a:ext>
            </a:extLst>
          </p:cNvPr>
          <p:cNvSpPr>
            <a:spLocks/>
          </p:cNvSpPr>
          <p:nvPr/>
        </p:nvSpPr>
        <p:spPr bwMode="auto">
          <a:xfrm>
            <a:off x="7761432" y="5430056"/>
            <a:ext cx="261835" cy="380851"/>
          </a:xfrm>
          <a:custGeom>
            <a:avLst/>
            <a:gdLst>
              <a:gd name="T0" fmla="*/ 2147483646 w 351"/>
              <a:gd name="T1" fmla="*/ 2147483646 h 507"/>
              <a:gd name="T2" fmla="*/ 2147483646 w 351"/>
              <a:gd name="T3" fmla="*/ 2147483646 h 507"/>
              <a:gd name="T4" fmla="*/ 2147483646 w 351"/>
              <a:gd name="T5" fmla="*/ 2147483646 h 507"/>
              <a:gd name="T6" fmla="*/ 0 w 351"/>
              <a:gd name="T7" fmla="*/ 2147483646 h 507"/>
              <a:gd name="T8" fmla="*/ 0 w 351"/>
              <a:gd name="T9" fmla="*/ 2147483646 h 507"/>
              <a:gd name="T10" fmla="*/ 0 w 351"/>
              <a:gd name="T11" fmla="*/ 2147483646 h 507"/>
              <a:gd name="T12" fmla="*/ 2147483646 w 351"/>
              <a:gd name="T13" fmla="*/ 2147483646 h 507"/>
              <a:gd name="T14" fmla="*/ 2147483646 w 351"/>
              <a:gd name="T15" fmla="*/ 2147483646 h 507"/>
              <a:gd name="T16" fmla="*/ 2147483646 w 351"/>
              <a:gd name="T17" fmla="*/ 2147483646 h 507"/>
              <a:gd name="T18" fmla="*/ 2147483646 w 351"/>
              <a:gd name="T19" fmla="*/ 214748364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5"/>
                  <a:pt x="104" y="445"/>
                  <a:pt x="64" y="475"/>
                </a:cubicBezTo>
                <a:cubicBezTo>
                  <a:pt x="16" y="507"/>
                  <a:pt x="2" y="476"/>
                  <a:pt x="0" y="421"/>
                </a:cubicBezTo>
                <a:lnTo>
                  <a:pt x="0" y="249"/>
                </a:lnTo>
                <a:cubicBezTo>
                  <a:pt x="0" y="189"/>
                  <a:pt x="0" y="130"/>
                  <a:pt x="0" y="70"/>
                </a:cubicBezTo>
                <a:cubicBezTo>
                  <a:pt x="1" y="0"/>
                  <a:pt x="30" y="1"/>
                  <a:pt x="68" y="26"/>
                </a:cubicBezTo>
                <a:lnTo>
                  <a:pt x="184" y="112"/>
                </a:lnTo>
                <a:cubicBezTo>
                  <a:pt x="225" y="142"/>
                  <a:pt x="265" y="171"/>
                  <a:pt x="305" y="201"/>
                </a:cubicBezTo>
                <a:cubicBezTo>
                  <a:pt x="351" y="238"/>
                  <a:pt x="337" y="270"/>
                  <a:pt x="301"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5853" name="Freeform 42">
            <a:extLst>
              <a:ext uri="{FF2B5EF4-FFF2-40B4-BE49-F238E27FC236}">
                <a16:creationId xmlns:a16="http://schemas.microsoft.com/office/drawing/2014/main" id="{D33D3B59-123E-4765-833E-271676223C64}"/>
              </a:ext>
            </a:extLst>
          </p:cNvPr>
          <p:cNvSpPr>
            <a:spLocks/>
          </p:cNvSpPr>
          <p:nvPr/>
        </p:nvSpPr>
        <p:spPr bwMode="auto">
          <a:xfrm>
            <a:off x="3924356" y="1524744"/>
            <a:ext cx="261835" cy="380851"/>
          </a:xfrm>
          <a:custGeom>
            <a:avLst/>
            <a:gdLst>
              <a:gd name="T0" fmla="*/ 2147483646 w 351"/>
              <a:gd name="T1" fmla="*/ 2147483646 h 507"/>
              <a:gd name="T2" fmla="*/ 2147483646 w 351"/>
              <a:gd name="T3" fmla="*/ 2147483646 h 507"/>
              <a:gd name="T4" fmla="*/ 2147483646 w 351"/>
              <a:gd name="T5" fmla="*/ 2147483646 h 507"/>
              <a:gd name="T6" fmla="*/ 2147483646 w 351"/>
              <a:gd name="T7" fmla="*/ 2147483646 h 507"/>
              <a:gd name="T8" fmla="*/ 2147483646 w 351"/>
              <a:gd name="T9" fmla="*/ 2147483646 h 507"/>
              <a:gd name="T10" fmla="*/ 2147483646 w 351"/>
              <a:gd name="T11" fmla="*/ 2147483646 h 507"/>
              <a:gd name="T12" fmla="*/ 2147483646 w 351"/>
              <a:gd name="T13" fmla="*/ 2147483646 h 507"/>
              <a:gd name="T14" fmla="*/ 2147483646 w 351"/>
              <a:gd name="T15" fmla="*/ 2147483646 h 507"/>
              <a:gd name="T16" fmla="*/ 2147483646 w 351"/>
              <a:gd name="T17" fmla="*/ 2147483646 h 507"/>
              <a:gd name="T18" fmla="*/ 2147483646 w 351"/>
              <a:gd name="T19" fmla="*/ 214748364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5"/>
                  <a:pt x="247" y="445"/>
                  <a:pt x="287" y="474"/>
                </a:cubicBezTo>
                <a:cubicBezTo>
                  <a:pt x="335" y="507"/>
                  <a:pt x="350" y="476"/>
                  <a:pt x="351" y="421"/>
                </a:cubicBezTo>
                <a:lnTo>
                  <a:pt x="351" y="248"/>
                </a:lnTo>
                <a:cubicBezTo>
                  <a:pt x="351" y="189"/>
                  <a:pt x="351" y="130"/>
                  <a:pt x="351" y="70"/>
                </a:cubicBezTo>
                <a:cubicBezTo>
                  <a:pt x="350" y="0"/>
                  <a:pt x="321" y="0"/>
                  <a:pt x="283" y="26"/>
                </a:cubicBezTo>
                <a:lnTo>
                  <a:pt x="167" y="112"/>
                </a:lnTo>
                <a:cubicBezTo>
                  <a:pt x="127" y="141"/>
                  <a:pt x="86" y="171"/>
                  <a:pt x="46" y="201"/>
                </a:cubicBezTo>
                <a:cubicBezTo>
                  <a:pt x="0" y="238"/>
                  <a:pt x="14" y="269"/>
                  <a:pt x="50"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5854" name="Freeform 43">
            <a:extLst>
              <a:ext uri="{FF2B5EF4-FFF2-40B4-BE49-F238E27FC236}">
                <a16:creationId xmlns:a16="http://schemas.microsoft.com/office/drawing/2014/main" id="{1308C586-4CCA-466C-9CB3-D389CC59AFD8}"/>
              </a:ext>
            </a:extLst>
          </p:cNvPr>
          <p:cNvSpPr>
            <a:spLocks/>
          </p:cNvSpPr>
          <p:nvPr/>
        </p:nvSpPr>
        <p:spPr bwMode="auto">
          <a:xfrm>
            <a:off x="3924356" y="2175365"/>
            <a:ext cx="261835" cy="380851"/>
          </a:xfrm>
          <a:custGeom>
            <a:avLst/>
            <a:gdLst>
              <a:gd name="T0" fmla="*/ 2147483646 w 351"/>
              <a:gd name="T1" fmla="*/ 2147483646 h 507"/>
              <a:gd name="T2" fmla="*/ 2147483646 w 351"/>
              <a:gd name="T3" fmla="*/ 2147483646 h 507"/>
              <a:gd name="T4" fmla="*/ 2147483646 w 351"/>
              <a:gd name="T5" fmla="*/ 2147483646 h 507"/>
              <a:gd name="T6" fmla="*/ 2147483646 w 351"/>
              <a:gd name="T7" fmla="*/ 2147483646 h 507"/>
              <a:gd name="T8" fmla="*/ 2147483646 w 351"/>
              <a:gd name="T9" fmla="*/ 2147483646 h 507"/>
              <a:gd name="T10" fmla="*/ 2147483646 w 351"/>
              <a:gd name="T11" fmla="*/ 2147483646 h 507"/>
              <a:gd name="T12" fmla="*/ 2147483646 w 351"/>
              <a:gd name="T13" fmla="*/ 2147483646 h 507"/>
              <a:gd name="T14" fmla="*/ 2147483646 w 351"/>
              <a:gd name="T15" fmla="*/ 2147483646 h 507"/>
              <a:gd name="T16" fmla="*/ 2147483646 w 351"/>
              <a:gd name="T17" fmla="*/ 2147483646 h 507"/>
              <a:gd name="T18" fmla="*/ 2147483646 w 351"/>
              <a:gd name="T19" fmla="*/ 214748364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5"/>
                  <a:pt x="247" y="444"/>
                  <a:pt x="287" y="474"/>
                </a:cubicBezTo>
                <a:cubicBezTo>
                  <a:pt x="335" y="507"/>
                  <a:pt x="350" y="475"/>
                  <a:pt x="351" y="420"/>
                </a:cubicBezTo>
                <a:lnTo>
                  <a:pt x="351" y="248"/>
                </a:lnTo>
                <a:cubicBezTo>
                  <a:pt x="351" y="189"/>
                  <a:pt x="351" y="129"/>
                  <a:pt x="351" y="70"/>
                </a:cubicBezTo>
                <a:cubicBezTo>
                  <a:pt x="350" y="0"/>
                  <a:pt x="321" y="0"/>
                  <a:pt x="283" y="25"/>
                </a:cubicBezTo>
                <a:lnTo>
                  <a:pt x="167" y="111"/>
                </a:lnTo>
                <a:cubicBezTo>
                  <a:pt x="127" y="141"/>
                  <a:pt x="86" y="171"/>
                  <a:pt x="46" y="201"/>
                </a:cubicBezTo>
                <a:cubicBezTo>
                  <a:pt x="0" y="238"/>
                  <a:pt x="14" y="269"/>
                  <a:pt x="50"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5855" name="Freeform 44">
            <a:extLst>
              <a:ext uri="{FF2B5EF4-FFF2-40B4-BE49-F238E27FC236}">
                <a16:creationId xmlns:a16="http://schemas.microsoft.com/office/drawing/2014/main" id="{1F12CBF9-1C1F-4D5B-A0CE-8448C72A9B07}"/>
              </a:ext>
            </a:extLst>
          </p:cNvPr>
          <p:cNvSpPr>
            <a:spLocks/>
          </p:cNvSpPr>
          <p:nvPr/>
        </p:nvSpPr>
        <p:spPr bwMode="auto">
          <a:xfrm>
            <a:off x="3924356" y="2827573"/>
            <a:ext cx="261835" cy="379264"/>
          </a:xfrm>
          <a:custGeom>
            <a:avLst/>
            <a:gdLst>
              <a:gd name="T0" fmla="*/ 2147483646 w 351"/>
              <a:gd name="T1" fmla="*/ 2147483646 h 507"/>
              <a:gd name="T2" fmla="*/ 2147483646 w 351"/>
              <a:gd name="T3" fmla="*/ 2147483646 h 507"/>
              <a:gd name="T4" fmla="*/ 2147483646 w 351"/>
              <a:gd name="T5" fmla="*/ 2147483646 h 507"/>
              <a:gd name="T6" fmla="*/ 2147483646 w 351"/>
              <a:gd name="T7" fmla="*/ 2147483646 h 507"/>
              <a:gd name="T8" fmla="*/ 2147483646 w 351"/>
              <a:gd name="T9" fmla="*/ 2147483646 h 507"/>
              <a:gd name="T10" fmla="*/ 2147483646 w 351"/>
              <a:gd name="T11" fmla="*/ 2147483646 h 507"/>
              <a:gd name="T12" fmla="*/ 2147483646 w 351"/>
              <a:gd name="T13" fmla="*/ 2147483646 h 507"/>
              <a:gd name="T14" fmla="*/ 2147483646 w 351"/>
              <a:gd name="T15" fmla="*/ 2147483646 h 507"/>
              <a:gd name="T16" fmla="*/ 2147483646 w 351"/>
              <a:gd name="T17" fmla="*/ 2147483646 h 507"/>
              <a:gd name="T18" fmla="*/ 2147483646 w 351"/>
              <a:gd name="T19" fmla="*/ 214748364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4"/>
                  <a:pt x="247" y="444"/>
                  <a:pt x="287" y="474"/>
                </a:cubicBezTo>
                <a:cubicBezTo>
                  <a:pt x="335" y="507"/>
                  <a:pt x="350" y="475"/>
                  <a:pt x="351" y="420"/>
                </a:cubicBezTo>
                <a:lnTo>
                  <a:pt x="351" y="248"/>
                </a:lnTo>
                <a:cubicBezTo>
                  <a:pt x="351" y="188"/>
                  <a:pt x="351" y="129"/>
                  <a:pt x="351" y="69"/>
                </a:cubicBezTo>
                <a:cubicBezTo>
                  <a:pt x="350" y="0"/>
                  <a:pt x="321" y="0"/>
                  <a:pt x="283" y="25"/>
                </a:cubicBezTo>
                <a:lnTo>
                  <a:pt x="167" y="111"/>
                </a:lnTo>
                <a:cubicBezTo>
                  <a:pt x="127" y="141"/>
                  <a:pt x="86" y="171"/>
                  <a:pt x="46" y="200"/>
                </a:cubicBezTo>
                <a:cubicBezTo>
                  <a:pt x="0" y="237"/>
                  <a:pt x="14" y="269"/>
                  <a:pt x="50"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5856" name="Freeform 45">
            <a:extLst>
              <a:ext uri="{FF2B5EF4-FFF2-40B4-BE49-F238E27FC236}">
                <a16:creationId xmlns:a16="http://schemas.microsoft.com/office/drawing/2014/main" id="{1CDA5511-1980-4665-BDBE-6E0BDBFEADA6}"/>
              </a:ext>
            </a:extLst>
          </p:cNvPr>
          <p:cNvSpPr>
            <a:spLocks/>
          </p:cNvSpPr>
          <p:nvPr/>
        </p:nvSpPr>
        <p:spPr bwMode="auto">
          <a:xfrm>
            <a:off x="3924356" y="3478194"/>
            <a:ext cx="261835" cy="379264"/>
          </a:xfrm>
          <a:custGeom>
            <a:avLst/>
            <a:gdLst>
              <a:gd name="T0" fmla="*/ 2147483646 w 351"/>
              <a:gd name="T1" fmla="*/ 2147483646 h 507"/>
              <a:gd name="T2" fmla="*/ 2147483646 w 351"/>
              <a:gd name="T3" fmla="*/ 2147483646 h 507"/>
              <a:gd name="T4" fmla="*/ 2147483646 w 351"/>
              <a:gd name="T5" fmla="*/ 2147483646 h 507"/>
              <a:gd name="T6" fmla="*/ 2147483646 w 351"/>
              <a:gd name="T7" fmla="*/ 2147483646 h 507"/>
              <a:gd name="T8" fmla="*/ 2147483646 w 351"/>
              <a:gd name="T9" fmla="*/ 2147483646 h 507"/>
              <a:gd name="T10" fmla="*/ 2147483646 w 351"/>
              <a:gd name="T11" fmla="*/ 2147483646 h 507"/>
              <a:gd name="T12" fmla="*/ 2147483646 w 351"/>
              <a:gd name="T13" fmla="*/ 2147483646 h 507"/>
              <a:gd name="T14" fmla="*/ 2147483646 w 351"/>
              <a:gd name="T15" fmla="*/ 2147483646 h 507"/>
              <a:gd name="T16" fmla="*/ 2147483646 w 351"/>
              <a:gd name="T17" fmla="*/ 2147483646 h 507"/>
              <a:gd name="T18" fmla="*/ 2147483646 w 351"/>
              <a:gd name="T19" fmla="*/ 214748364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5"/>
                  <a:pt x="247" y="445"/>
                  <a:pt x="287" y="475"/>
                </a:cubicBezTo>
                <a:cubicBezTo>
                  <a:pt x="335" y="507"/>
                  <a:pt x="350" y="476"/>
                  <a:pt x="351" y="421"/>
                </a:cubicBezTo>
                <a:lnTo>
                  <a:pt x="351" y="249"/>
                </a:lnTo>
                <a:cubicBezTo>
                  <a:pt x="351" y="189"/>
                  <a:pt x="351" y="130"/>
                  <a:pt x="351" y="70"/>
                </a:cubicBezTo>
                <a:cubicBezTo>
                  <a:pt x="350" y="0"/>
                  <a:pt x="321" y="0"/>
                  <a:pt x="283" y="26"/>
                </a:cubicBezTo>
                <a:lnTo>
                  <a:pt x="167" y="112"/>
                </a:lnTo>
                <a:cubicBezTo>
                  <a:pt x="127" y="142"/>
                  <a:pt x="86" y="171"/>
                  <a:pt x="46" y="201"/>
                </a:cubicBezTo>
                <a:cubicBezTo>
                  <a:pt x="0" y="238"/>
                  <a:pt x="14" y="270"/>
                  <a:pt x="50"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5857" name="Freeform 46">
            <a:extLst>
              <a:ext uri="{FF2B5EF4-FFF2-40B4-BE49-F238E27FC236}">
                <a16:creationId xmlns:a16="http://schemas.microsoft.com/office/drawing/2014/main" id="{ABD396A8-9C17-4CB8-BA7E-63D7CCB7D9BC}"/>
              </a:ext>
            </a:extLst>
          </p:cNvPr>
          <p:cNvSpPr>
            <a:spLocks/>
          </p:cNvSpPr>
          <p:nvPr/>
        </p:nvSpPr>
        <p:spPr bwMode="auto">
          <a:xfrm>
            <a:off x="3924356" y="4128815"/>
            <a:ext cx="261835" cy="380851"/>
          </a:xfrm>
          <a:custGeom>
            <a:avLst/>
            <a:gdLst>
              <a:gd name="T0" fmla="*/ 2147483646 w 351"/>
              <a:gd name="T1" fmla="*/ 2147483646 h 507"/>
              <a:gd name="T2" fmla="*/ 2147483646 w 351"/>
              <a:gd name="T3" fmla="*/ 2147483646 h 507"/>
              <a:gd name="T4" fmla="*/ 2147483646 w 351"/>
              <a:gd name="T5" fmla="*/ 2147483646 h 507"/>
              <a:gd name="T6" fmla="*/ 2147483646 w 351"/>
              <a:gd name="T7" fmla="*/ 2147483646 h 507"/>
              <a:gd name="T8" fmla="*/ 2147483646 w 351"/>
              <a:gd name="T9" fmla="*/ 2147483646 h 507"/>
              <a:gd name="T10" fmla="*/ 2147483646 w 351"/>
              <a:gd name="T11" fmla="*/ 2147483646 h 507"/>
              <a:gd name="T12" fmla="*/ 2147483646 w 351"/>
              <a:gd name="T13" fmla="*/ 2147483646 h 507"/>
              <a:gd name="T14" fmla="*/ 2147483646 w 351"/>
              <a:gd name="T15" fmla="*/ 2147483646 h 507"/>
              <a:gd name="T16" fmla="*/ 2147483646 w 351"/>
              <a:gd name="T17" fmla="*/ 2147483646 h 507"/>
              <a:gd name="T18" fmla="*/ 2147483646 w 351"/>
              <a:gd name="T19" fmla="*/ 214748364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5"/>
                  <a:pt x="247" y="444"/>
                  <a:pt x="287" y="474"/>
                </a:cubicBezTo>
                <a:cubicBezTo>
                  <a:pt x="335" y="507"/>
                  <a:pt x="350" y="475"/>
                  <a:pt x="351" y="420"/>
                </a:cubicBezTo>
                <a:lnTo>
                  <a:pt x="351" y="248"/>
                </a:lnTo>
                <a:cubicBezTo>
                  <a:pt x="351" y="189"/>
                  <a:pt x="351" y="129"/>
                  <a:pt x="351" y="70"/>
                </a:cubicBezTo>
                <a:cubicBezTo>
                  <a:pt x="350" y="0"/>
                  <a:pt x="321" y="0"/>
                  <a:pt x="283" y="25"/>
                </a:cubicBezTo>
                <a:lnTo>
                  <a:pt x="167" y="112"/>
                </a:lnTo>
                <a:cubicBezTo>
                  <a:pt x="127" y="141"/>
                  <a:pt x="86" y="171"/>
                  <a:pt x="46" y="201"/>
                </a:cubicBezTo>
                <a:cubicBezTo>
                  <a:pt x="0" y="238"/>
                  <a:pt x="14" y="269"/>
                  <a:pt x="50"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5858" name="Freeform 47">
            <a:extLst>
              <a:ext uri="{FF2B5EF4-FFF2-40B4-BE49-F238E27FC236}">
                <a16:creationId xmlns:a16="http://schemas.microsoft.com/office/drawing/2014/main" id="{E5C3C22D-7EBD-4130-BF77-1EF0981BD95E}"/>
              </a:ext>
            </a:extLst>
          </p:cNvPr>
          <p:cNvSpPr>
            <a:spLocks/>
          </p:cNvSpPr>
          <p:nvPr/>
        </p:nvSpPr>
        <p:spPr bwMode="auto">
          <a:xfrm>
            <a:off x="3924356" y="4781022"/>
            <a:ext cx="261835" cy="379265"/>
          </a:xfrm>
          <a:custGeom>
            <a:avLst/>
            <a:gdLst>
              <a:gd name="T0" fmla="*/ 2147483646 w 351"/>
              <a:gd name="T1" fmla="*/ 2147483646 h 507"/>
              <a:gd name="T2" fmla="*/ 2147483646 w 351"/>
              <a:gd name="T3" fmla="*/ 2147483646 h 507"/>
              <a:gd name="T4" fmla="*/ 2147483646 w 351"/>
              <a:gd name="T5" fmla="*/ 2147483646 h 507"/>
              <a:gd name="T6" fmla="*/ 2147483646 w 351"/>
              <a:gd name="T7" fmla="*/ 2147483646 h 507"/>
              <a:gd name="T8" fmla="*/ 2147483646 w 351"/>
              <a:gd name="T9" fmla="*/ 2147483646 h 507"/>
              <a:gd name="T10" fmla="*/ 2147483646 w 351"/>
              <a:gd name="T11" fmla="*/ 2147483646 h 507"/>
              <a:gd name="T12" fmla="*/ 2147483646 w 351"/>
              <a:gd name="T13" fmla="*/ 2147483646 h 507"/>
              <a:gd name="T14" fmla="*/ 2147483646 w 351"/>
              <a:gd name="T15" fmla="*/ 2147483646 h 507"/>
              <a:gd name="T16" fmla="*/ 2147483646 w 351"/>
              <a:gd name="T17" fmla="*/ 2147483646 h 507"/>
              <a:gd name="T18" fmla="*/ 2147483646 w 351"/>
              <a:gd name="T19" fmla="*/ 214748364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4"/>
                  <a:pt x="247" y="444"/>
                  <a:pt x="287" y="474"/>
                </a:cubicBezTo>
                <a:cubicBezTo>
                  <a:pt x="335" y="507"/>
                  <a:pt x="350" y="475"/>
                  <a:pt x="351" y="420"/>
                </a:cubicBezTo>
                <a:lnTo>
                  <a:pt x="351" y="248"/>
                </a:lnTo>
                <a:cubicBezTo>
                  <a:pt x="351" y="188"/>
                  <a:pt x="351" y="129"/>
                  <a:pt x="351" y="70"/>
                </a:cubicBezTo>
                <a:cubicBezTo>
                  <a:pt x="350" y="0"/>
                  <a:pt x="321" y="0"/>
                  <a:pt x="283" y="25"/>
                </a:cubicBezTo>
                <a:lnTo>
                  <a:pt x="167" y="111"/>
                </a:lnTo>
                <a:cubicBezTo>
                  <a:pt x="127" y="141"/>
                  <a:pt x="86" y="171"/>
                  <a:pt x="46" y="200"/>
                </a:cubicBezTo>
                <a:cubicBezTo>
                  <a:pt x="0" y="237"/>
                  <a:pt x="14" y="269"/>
                  <a:pt x="50"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5859" name="Freeform 48">
            <a:extLst>
              <a:ext uri="{FF2B5EF4-FFF2-40B4-BE49-F238E27FC236}">
                <a16:creationId xmlns:a16="http://schemas.microsoft.com/office/drawing/2014/main" id="{FFC5E056-2454-43BA-8939-5BA678DC7D5A}"/>
              </a:ext>
            </a:extLst>
          </p:cNvPr>
          <p:cNvSpPr>
            <a:spLocks/>
          </p:cNvSpPr>
          <p:nvPr/>
        </p:nvSpPr>
        <p:spPr bwMode="auto">
          <a:xfrm>
            <a:off x="3924356" y="5430056"/>
            <a:ext cx="261835" cy="380851"/>
          </a:xfrm>
          <a:custGeom>
            <a:avLst/>
            <a:gdLst>
              <a:gd name="T0" fmla="*/ 2147483646 w 351"/>
              <a:gd name="T1" fmla="*/ 2147483646 h 507"/>
              <a:gd name="T2" fmla="*/ 2147483646 w 351"/>
              <a:gd name="T3" fmla="*/ 2147483646 h 507"/>
              <a:gd name="T4" fmla="*/ 2147483646 w 351"/>
              <a:gd name="T5" fmla="*/ 2147483646 h 507"/>
              <a:gd name="T6" fmla="*/ 2147483646 w 351"/>
              <a:gd name="T7" fmla="*/ 2147483646 h 507"/>
              <a:gd name="T8" fmla="*/ 2147483646 w 351"/>
              <a:gd name="T9" fmla="*/ 2147483646 h 507"/>
              <a:gd name="T10" fmla="*/ 2147483646 w 351"/>
              <a:gd name="T11" fmla="*/ 2147483646 h 507"/>
              <a:gd name="T12" fmla="*/ 2147483646 w 351"/>
              <a:gd name="T13" fmla="*/ 2147483646 h 507"/>
              <a:gd name="T14" fmla="*/ 2147483646 w 351"/>
              <a:gd name="T15" fmla="*/ 2147483646 h 507"/>
              <a:gd name="T16" fmla="*/ 2147483646 w 351"/>
              <a:gd name="T17" fmla="*/ 2147483646 h 507"/>
              <a:gd name="T18" fmla="*/ 2147483646 w 351"/>
              <a:gd name="T19" fmla="*/ 214748364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5"/>
                  <a:pt x="247" y="445"/>
                  <a:pt x="287" y="475"/>
                </a:cubicBezTo>
                <a:cubicBezTo>
                  <a:pt x="335" y="507"/>
                  <a:pt x="350" y="476"/>
                  <a:pt x="351" y="421"/>
                </a:cubicBezTo>
                <a:lnTo>
                  <a:pt x="351" y="249"/>
                </a:lnTo>
                <a:cubicBezTo>
                  <a:pt x="351" y="189"/>
                  <a:pt x="351" y="130"/>
                  <a:pt x="351" y="70"/>
                </a:cubicBezTo>
                <a:cubicBezTo>
                  <a:pt x="350" y="0"/>
                  <a:pt x="321" y="1"/>
                  <a:pt x="283" y="26"/>
                </a:cubicBezTo>
                <a:lnTo>
                  <a:pt x="167" y="112"/>
                </a:lnTo>
                <a:cubicBezTo>
                  <a:pt x="127" y="142"/>
                  <a:pt x="86" y="171"/>
                  <a:pt x="46" y="201"/>
                </a:cubicBezTo>
                <a:cubicBezTo>
                  <a:pt x="0" y="238"/>
                  <a:pt x="14" y="270"/>
                  <a:pt x="50"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5860" name="Freeform 49">
            <a:extLst>
              <a:ext uri="{FF2B5EF4-FFF2-40B4-BE49-F238E27FC236}">
                <a16:creationId xmlns:a16="http://schemas.microsoft.com/office/drawing/2014/main" id="{68982C8E-1A46-458F-887F-D99EAFDA9543}"/>
              </a:ext>
            </a:extLst>
          </p:cNvPr>
          <p:cNvSpPr>
            <a:spLocks/>
          </p:cNvSpPr>
          <p:nvPr/>
        </p:nvSpPr>
        <p:spPr bwMode="auto">
          <a:xfrm>
            <a:off x="5779418" y="5964835"/>
            <a:ext cx="377677" cy="263422"/>
          </a:xfrm>
          <a:custGeom>
            <a:avLst/>
            <a:gdLst>
              <a:gd name="T0" fmla="*/ 2147483646 w 507"/>
              <a:gd name="T1" fmla="*/ 2147483646 h 352"/>
              <a:gd name="T2" fmla="*/ 2147483646 w 507"/>
              <a:gd name="T3" fmla="*/ 2147483646 h 352"/>
              <a:gd name="T4" fmla="*/ 2147483646 w 507"/>
              <a:gd name="T5" fmla="*/ 2147483646 h 352"/>
              <a:gd name="T6" fmla="*/ 2147483646 w 507"/>
              <a:gd name="T7" fmla="*/ 0 h 352"/>
              <a:gd name="T8" fmla="*/ 2147483646 w 507"/>
              <a:gd name="T9" fmla="*/ 0 h 352"/>
              <a:gd name="T10" fmla="*/ 2147483646 w 507"/>
              <a:gd name="T11" fmla="*/ 0 h 352"/>
              <a:gd name="T12" fmla="*/ 2147483646 w 507"/>
              <a:gd name="T13" fmla="*/ 2147483646 h 352"/>
              <a:gd name="T14" fmla="*/ 2147483646 w 507"/>
              <a:gd name="T15" fmla="*/ 2147483646 h 352"/>
              <a:gd name="T16" fmla="*/ 2147483646 w 507"/>
              <a:gd name="T17" fmla="*/ 2147483646 h 352"/>
              <a:gd name="T18" fmla="*/ 2147483646 w 507"/>
              <a:gd name="T19" fmla="*/ 2147483646 h 3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07" h="352">
                <a:moveTo>
                  <a:pt x="299" y="301"/>
                </a:moveTo>
                <a:lnTo>
                  <a:pt x="385" y="185"/>
                </a:lnTo>
                <a:cubicBezTo>
                  <a:pt x="415" y="145"/>
                  <a:pt x="444" y="104"/>
                  <a:pt x="474" y="64"/>
                </a:cubicBezTo>
                <a:cubicBezTo>
                  <a:pt x="507" y="16"/>
                  <a:pt x="475" y="2"/>
                  <a:pt x="420" y="0"/>
                </a:cubicBezTo>
                <a:lnTo>
                  <a:pt x="248" y="0"/>
                </a:lnTo>
                <a:cubicBezTo>
                  <a:pt x="189" y="0"/>
                  <a:pt x="129" y="0"/>
                  <a:pt x="70" y="0"/>
                </a:cubicBezTo>
                <a:cubicBezTo>
                  <a:pt x="0" y="2"/>
                  <a:pt x="0" y="30"/>
                  <a:pt x="25" y="69"/>
                </a:cubicBezTo>
                <a:lnTo>
                  <a:pt x="111" y="185"/>
                </a:lnTo>
                <a:cubicBezTo>
                  <a:pt x="141" y="225"/>
                  <a:pt x="171" y="265"/>
                  <a:pt x="201" y="305"/>
                </a:cubicBezTo>
                <a:cubicBezTo>
                  <a:pt x="237" y="352"/>
                  <a:pt x="269" y="337"/>
                  <a:pt x="299" y="30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5861" name="TextBox 20">
            <a:extLst>
              <a:ext uri="{FF2B5EF4-FFF2-40B4-BE49-F238E27FC236}">
                <a16:creationId xmlns:a16="http://schemas.microsoft.com/office/drawing/2014/main" id="{2DAD1040-A876-464A-983D-97DE34B87D27}"/>
              </a:ext>
            </a:extLst>
          </p:cNvPr>
          <p:cNvSpPr txBox="1">
            <a:spLocks noChangeArrowheads="1"/>
          </p:cNvSpPr>
          <p:nvPr/>
        </p:nvSpPr>
        <p:spPr bwMode="auto">
          <a:xfrm>
            <a:off x="4906634" y="1491420"/>
            <a:ext cx="2083574" cy="46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2399">
                <a:solidFill>
                  <a:srgbClr val="4D4D4D"/>
                </a:solidFill>
                <a:latin typeface="微软雅黑" panose="020B0503020204020204" pitchFamily="34" charset="-122"/>
              </a:rPr>
              <a:t>某某某系统</a:t>
            </a:r>
          </a:p>
        </p:txBody>
      </p:sp>
      <p:pic>
        <p:nvPicPr>
          <p:cNvPr id="35862" name="组合 21">
            <a:extLst>
              <a:ext uri="{FF2B5EF4-FFF2-40B4-BE49-F238E27FC236}">
                <a16:creationId xmlns:a16="http://schemas.microsoft.com/office/drawing/2014/main" id="{9442A389-2D05-49FB-AF6B-39EC0AF3FF55}"/>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4222" y="2402290"/>
            <a:ext cx="3070614" cy="58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3" name="组合 24">
            <a:extLst>
              <a:ext uri="{FF2B5EF4-FFF2-40B4-BE49-F238E27FC236}">
                <a16:creationId xmlns:a16="http://schemas.microsoft.com/office/drawing/2014/main" id="{82CD53FA-3F1C-457C-88FC-F2D2AD3AB9C5}"/>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4222" y="3078301"/>
            <a:ext cx="3070614" cy="555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4" name="组合 30">
            <a:extLst>
              <a:ext uri="{FF2B5EF4-FFF2-40B4-BE49-F238E27FC236}">
                <a16:creationId xmlns:a16="http://schemas.microsoft.com/office/drawing/2014/main" id="{F3675D52-5EF5-4E80-B23E-FF7594EC22FB}"/>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4222" y="3760659"/>
            <a:ext cx="3070614" cy="561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5" name="组合 33">
            <a:extLst>
              <a:ext uri="{FF2B5EF4-FFF2-40B4-BE49-F238E27FC236}">
                <a16:creationId xmlns:a16="http://schemas.microsoft.com/office/drawing/2014/main" id="{40AA1E9A-560A-4113-A1F0-E7AD325F0076}"/>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4222" y="4431908"/>
            <a:ext cx="3070614"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6" name="组合 36">
            <a:extLst>
              <a:ext uri="{FF2B5EF4-FFF2-40B4-BE49-F238E27FC236}">
                <a16:creationId xmlns:a16="http://schemas.microsoft.com/office/drawing/2014/main" id="{87B10CFE-C43E-435A-9909-284792105648}"/>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4222" y="5107919"/>
            <a:ext cx="3070614" cy="560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67" name="TextBox 39">
            <a:extLst>
              <a:ext uri="{FF2B5EF4-FFF2-40B4-BE49-F238E27FC236}">
                <a16:creationId xmlns:a16="http://schemas.microsoft.com/office/drawing/2014/main" id="{6490D2CD-4258-4235-81F5-37FFD0ABE8A6}"/>
              </a:ext>
            </a:extLst>
          </p:cNvPr>
          <p:cNvSpPr txBox="1">
            <a:spLocks noChangeArrowheads="1"/>
          </p:cNvSpPr>
          <p:nvPr/>
        </p:nvSpPr>
        <p:spPr bwMode="auto">
          <a:xfrm>
            <a:off x="2034381" y="1491420"/>
            <a:ext cx="1858237"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defTabSz="914034" fontAlgn="base">
              <a:spcBef>
                <a:spcPct val="0"/>
              </a:spcBef>
              <a:spcAft>
                <a:spcPct val="0"/>
              </a:spcAft>
              <a:buNone/>
            </a:pPr>
            <a:r>
              <a:rPr lang="zh-CN" altLang="en-US" sz="1999">
                <a:solidFill>
                  <a:srgbClr val="4D4D4D"/>
                </a:solidFill>
                <a:latin typeface="微软雅黑" panose="020B0503020204020204" pitchFamily="34" charset="-122"/>
              </a:rPr>
              <a:t>具体功能</a:t>
            </a:r>
          </a:p>
        </p:txBody>
      </p:sp>
      <p:sp>
        <p:nvSpPr>
          <p:cNvPr id="35868" name="TextBox 40">
            <a:extLst>
              <a:ext uri="{FF2B5EF4-FFF2-40B4-BE49-F238E27FC236}">
                <a16:creationId xmlns:a16="http://schemas.microsoft.com/office/drawing/2014/main" id="{959A5941-EE18-4FE3-A241-26536EF7188D}"/>
              </a:ext>
            </a:extLst>
          </p:cNvPr>
          <p:cNvSpPr txBox="1">
            <a:spLocks noChangeArrowheads="1"/>
          </p:cNvSpPr>
          <p:nvPr/>
        </p:nvSpPr>
        <p:spPr bwMode="auto">
          <a:xfrm>
            <a:off x="8062938" y="1491420"/>
            <a:ext cx="2473946"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999">
                <a:solidFill>
                  <a:srgbClr val="4D4D4D"/>
                </a:solidFill>
                <a:latin typeface="微软雅黑" panose="020B0503020204020204" pitchFamily="34" charset="-122"/>
              </a:rPr>
              <a:t>具体功能</a:t>
            </a:r>
          </a:p>
        </p:txBody>
      </p:sp>
      <p:sp>
        <p:nvSpPr>
          <p:cNvPr id="35869" name="TextBox 41">
            <a:extLst>
              <a:ext uri="{FF2B5EF4-FFF2-40B4-BE49-F238E27FC236}">
                <a16:creationId xmlns:a16="http://schemas.microsoft.com/office/drawing/2014/main" id="{0E121510-9A79-4A06-93BA-FEBBC6C0DB6C}"/>
              </a:ext>
            </a:extLst>
          </p:cNvPr>
          <p:cNvSpPr txBox="1">
            <a:spLocks noChangeArrowheads="1"/>
          </p:cNvSpPr>
          <p:nvPr/>
        </p:nvSpPr>
        <p:spPr bwMode="auto">
          <a:xfrm>
            <a:off x="2034381" y="2145214"/>
            <a:ext cx="1858237"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defTabSz="914034" fontAlgn="base">
              <a:spcBef>
                <a:spcPct val="0"/>
              </a:spcBef>
              <a:spcAft>
                <a:spcPct val="0"/>
              </a:spcAft>
              <a:buNone/>
            </a:pPr>
            <a:r>
              <a:rPr lang="zh-CN" altLang="en-US" sz="1999">
                <a:solidFill>
                  <a:srgbClr val="4D4D4D"/>
                </a:solidFill>
                <a:latin typeface="微软雅黑" panose="020B0503020204020204" pitchFamily="34" charset="-122"/>
              </a:rPr>
              <a:t>具体功能</a:t>
            </a:r>
          </a:p>
        </p:txBody>
      </p:sp>
      <p:sp>
        <p:nvSpPr>
          <p:cNvPr id="35870" name="TextBox 42">
            <a:extLst>
              <a:ext uri="{FF2B5EF4-FFF2-40B4-BE49-F238E27FC236}">
                <a16:creationId xmlns:a16="http://schemas.microsoft.com/office/drawing/2014/main" id="{03CA7879-5C7D-404B-B5C5-14BBF3EDE54E}"/>
              </a:ext>
            </a:extLst>
          </p:cNvPr>
          <p:cNvSpPr txBox="1">
            <a:spLocks noChangeArrowheads="1"/>
          </p:cNvSpPr>
          <p:nvPr/>
        </p:nvSpPr>
        <p:spPr bwMode="auto">
          <a:xfrm>
            <a:off x="2034381" y="2827573"/>
            <a:ext cx="1858237"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defTabSz="914034" fontAlgn="base">
              <a:spcBef>
                <a:spcPct val="0"/>
              </a:spcBef>
              <a:spcAft>
                <a:spcPct val="0"/>
              </a:spcAft>
              <a:buNone/>
            </a:pPr>
            <a:r>
              <a:rPr lang="zh-CN" altLang="en-US" sz="1999">
                <a:solidFill>
                  <a:srgbClr val="4D4D4D"/>
                </a:solidFill>
                <a:latin typeface="微软雅黑" panose="020B0503020204020204" pitchFamily="34" charset="-122"/>
              </a:rPr>
              <a:t>具体功能</a:t>
            </a:r>
          </a:p>
        </p:txBody>
      </p:sp>
      <p:sp>
        <p:nvSpPr>
          <p:cNvPr id="35871" name="TextBox 43">
            <a:extLst>
              <a:ext uri="{FF2B5EF4-FFF2-40B4-BE49-F238E27FC236}">
                <a16:creationId xmlns:a16="http://schemas.microsoft.com/office/drawing/2014/main" id="{E25A59E2-00FD-45D6-A16F-42F06C1FDF8F}"/>
              </a:ext>
            </a:extLst>
          </p:cNvPr>
          <p:cNvSpPr txBox="1">
            <a:spLocks noChangeArrowheads="1"/>
          </p:cNvSpPr>
          <p:nvPr/>
        </p:nvSpPr>
        <p:spPr bwMode="auto">
          <a:xfrm>
            <a:off x="2034381" y="3482954"/>
            <a:ext cx="1858237"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defTabSz="914034" fontAlgn="base">
              <a:spcBef>
                <a:spcPct val="0"/>
              </a:spcBef>
              <a:spcAft>
                <a:spcPct val="0"/>
              </a:spcAft>
              <a:buNone/>
            </a:pPr>
            <a:r>
              <a:rPr lang="zh-CN" altLang="en-US" sz="1999">
                <a:solidFill>
                  <a:srgbClr val="4D4D4D"/>
                </a:solidFill>
                <a:latin typeface="微软雅黑" panose="020B0503020204020204" pitchFamily="34" charset="-122"/>
              </a:rPr>
              <a:t>具体功能</a:t>
            </a:r>
          </a:p>
        </p:txBody>
      </p:sp>
      <p:sp>
        <p:nvSpPr>
          <p:cNvPr id="35872" name="TextBox 44">
            <a:extLst>
              <a:ext uri="{FF2B5EF4-FFF2-40B4-BE49-F238E27FC236}">
                <a16:creationId xmlns:a16="http://schemas.microsoft.com/office/drawing/2014/main" id="{54F73C08-075C-4F68-9D6D-50C9435AE764}"/>
              </a:ext>
            </a:extLst>
          </p:cNvPr>
          <p:cNvSpPr txBox="1">
            <a:spLocks noChangeArrowheads="1"/>
          </p:cNvSpPr>
          <p:nvPr/>
        </p:nvSpPr>
        <p:spPr bwMode="auto">
          <a:xfrm>
            <a:off x="2034381" y="4097077"/>
            <a:ext cx="1858237"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defTabSz="914034" fontAlgn="base">
              <a:spcBef>
                <a:spcPct val="0"/>
              </a:spcBef>
              <a:spcAft>
                <a:spcPct val="0"/>
              </a:spcAft>
              <a:buNone/>
            </a:pPr>
            <a:r>
              <a:rPr lang="zh-CN" altLang="en-US" sz="1999">
                <a:solidFill>
                  <a:srgbClr val="4D4D4D"/>
                </a:solidFill>
                <a:latin typeface="微软雅黑" panose="020B0503020204020204" pitchFamily="34" charset="-122"/>
              </a:rPr>
              <a:t>具体功能</a:t>
            </a:r>
          </a:p>
        </p:txBody>
      </p:sp>
      <p:sp>
        <p:nvSpPr>
          <p:cNvPr id="35873" name="TextBox 45">
            <a:extLst>
              <a:ext uri="{FF2B5EF4-FFF2-40B4-BE49-F238E27FC236}">
                <a16:creationId xmlns:a16="http://schemas.microsoft.com/office/drawing/2014/main" id="{1B797541-7C2E-43BA-AD8F-AE9375B83B7E}"/>
              </a:ext>
            </a:extLst>
          </p:cNvPr>
          <p:cNvSpPr txBox="1">
            <a:spLocks noChangeArrowheads="1"/>
          </p:cNvSpPr>
          <p:nvPr/>
        </p:nvSpPr>
        <p:spPr bwMode="auto">
          <a:xfrm>
            <a:off x="2034381" y="4750872"/>
            <a:ext cx="1858237"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defTabSz="914034" fontAlgn="base">
              <a:spcBef>
                <a:spcPct val="0"/>
              </a:spcBef>
              <a:spcAft>
                <a:spcPct val="0"/>
              </a:spcAft>
              <a:buNone/>
            </a:pPr>
            <a:r>
              <a:rPr lang="zh-CN" altLang="en-US" sz="1999">
                <a:solidFill>
                  <a:srgbClr val="4D4D4D"/>
                </a:solidFill>
                <a:latin typeface="微软雅黑" panose="020B0503020204020204" pitchFamily="34" charset="-122"/>
              </a:rPr>
              <a:t>具体功能</a:t>
            </a:r>
          </a:p>
        </p:txBody>
      </p:sp>
      <p:sp>
        <p:nvSpPr>
          <p:cNvPr id="35874" name="TextBox 46">
            <a:extLst>
              <a:ext uri="{FF2B5EF4-FFF2-40B4-BE49-F238E27FC236}">
                <a16:creationId xmlns:a16="http://schemas.microsoft.com/office/drawing/2014/main" id="{144AE54D-FB0E-4B27-835E-0190FB11FF27}"/>
              </a:ext>
            </a:extLst>
          </p:cNvPr>
          <p:cNvSpPr txBox="1">
            <a:spLocks noChangeArrowheads="1"/>
          </p:cNvSpPr>
          <p:nvPr/>
        </p:nvSpPr>
        <p:spPr bwMode="auto">
          <a:xfrm>
            <a:off x="2034381" y="5406253"/>
            <a:ext cx="1858237"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defTabSz="914034" fontAlgn="base">
              <a:spcBef>
                <a:spcPct val="0"/>
              </a:spcBef>
              <a:spcAft>
                <a:spcPct val="0"/>
              </a:spcAft>
              <a:buNone/>
            </a:pPr>
            <a:r>
              <a:rPr lang="zh-CN" altLang="en-US" sz="1999">
                <a:solidFill>
                  <a:srgbClr val="4D4D4D"/>
                </a:solidFill>
                <a:latin typeface="微软雅黑" panose="020B0503020204020204" pitchFamily="34" charset="-122"/>
              </a:rPr>
              <a:t>具体功能</a:t>
            </a:r>
          </a:p>
        </p:txBody>
      </p:sp>
      <p:sp>
        <p:nvSpPr>
          <p:cNvPr id="35875" name="TextBox 47">
            <a:extLst>
              <a:ext uri="{FF2B5EF4-FFF2-40B4-BE49-F238E27FC236}">
                <a16:creationId xmlns:a16="http://schemas.microsoft.com/office/drawing/2014/main" id="{D4B4E340-181B-4417-9CB9-F0502A99C62B}"/>
              </a:ext>
            </a:extLst>
          </p:cNvPr>
          <p:cNvSpPr txBox="1">
            <a:spLocks noChangeArrowheads="1"/>
          </p:cNvSpPr>
          <p:nvPr/>
        </p:nvSpPr>
        <p:spPr bwMode="auto">
          <a:xfrm>
            <a:off x="4732077" y="6293319"/>
            <a:ext cx="2472359"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4D4D4D"/>
                </a:solidFill>
                <a:latin typeface="微软雅黑" panose="020B0503020204020204" pitchFamily="34" charset="-122"/>
              </a:rPr>
              <a:t>您的文字</a:t>
            </a:r>
          </a:p>
        </p:txBody>
      </p:sp>
      <p:sp>
        <p:nvSpPr>
          <p:cNvPr id="35876" name="TextBox 48">
            <a:extLst>
              <a:ext uri="{FF2B5EF4-FFF2-40B4-BE49-F238E27FC236}">
                <a16:creationId xmlns:a16="http://schemas.microsoft.com/office/drawing/2014/main" id="{1C7B8E6F-FA58-4D2A-8207-9D7FF4C842BA}"/>
              </a:ext>
            </a:extLst>
          </p:cNvPr>
          <p:cNvSpPr txBox="1">
            <a:spLocks noChangeArrowheads="1"/>
          </p:cNvSpPr>
          <p:nvPr/>
        </p:nvSpPr>
        <p:spPr bwMode="auto">
          <a:xfrm>
            <a:off x="8062938" y="2145214"/>
            <a:ext cx="2473946"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999">
                <a:solidFill>
                  <a:srgbClr val="4D4D4D"/>
                </a:solidFill>
                <a:latin typeface="微软雅黑" panose="020B0503020204020204" pitchFamily="34" charset="-122"/>
              </a:rPr>
              <a:t>具体功能</a:t>
            </a:r>
          </a:p>
        </p:txBody>
      </p:sp>
      <p:sp>
        <p:nvSpPr>
          <p:cNvPr id="35877" name="TextBox 49">
            <a:extLst>
              <a:ext uri="{FF2B5EF4-FFF2-40B4-BE49-F238E27FC236}">
                <a16:creationId xmlns:a16="http://schemas.microsoft.com/office/drawing/2014/main" id="{9DC24B4F-C987-4039-9F71-AB663DA1332D}"/>
              </a:ext>
            </a:extLst>
          </p:cNvPr>
          <p:cNvSpPr txBox="1">
            <a:spLocks noChangeArrowheads="1"/>
          </p:cNvSpPr>
          <p:nvPr/>
        </p:nvSpPr>
        <p:spPr bwMode="auto">
          <a:xfrm>
            <a:off x="8062938" y="2827573"/>
            <a:ext cx="2473946"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999">
                <a:solidFill>
                  <a:srgbClr val="4D4D4D"/>
                </a:solidFill>
                <a:latin typeface="微软雅黑" panose="020B0503020204020204" pitchFamily="34" charset="-122"/>
              </a:rPr>
              <a:t>具体功能</a:t>
            </a:r>
          </a:p>
        </p:txBody>
      </p:sp>
      <p:sp>
        <p:nvSpPr>
          <p:cNvPr id="35878" name="TextBox 50">
            <a:extLst>
              <a:ext uri="{FF2B5EF4-FFF2-40B4-BE49-F238E27FC236}">
                <a16:creationId xmlns:a16="http://schemas.microsoft.com/office/drawing/2014/main" id="{056E43D3-3149-47EF-BD20-F5B61A951AC8}"/>
              </a:ext>
            </a:extLst>
          </p:cNvPr>
          <p:cNvSpPr txBox="1">
            <a:spLocks noChangeArrowheads="1"/>
          </p:cNvSpPr>
          <p:nvPr/>
        </p:nvSpPr>
        <p:spPr bwMode="auto">
          <a:xfrm>
            <a:off x="8062938" y="3482954"/>
            <a:ext cx="2473946"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999">
                <a:solidFill>
                  <a:srgbClr val="4D4D4D"/>
                </a:solidFill>
                <a:latin typeface="微软雅黑" panose="020B0503020204020204" pitchFamily="34" charset="-122"/>
              </a:rPr>
              <a:t>具体功能</a:t>
            </a:r>
          </a:p>
        </p:txBody>
      </p:sp>
      <p:sp>
        <p:nvSpPr>
          <p:cNvPr id="35879" name="TextBox 51">
            <a:extLst>
              <a:ext uri="{FF2B5EF4-FFF2-40B4-BE49-F238E27FC236}">
                <a16:creationId xmlns:a16="http://schemas.microsoft.com/office/drawing/2014/main" id="{7180F879-D5E7-43F5-9C72-BC5A6A8CBD11}"/>
              </a:ext>
            </a:extLst>
          </p:cNvPr>
          <p:cNvSpPr txBox="1">
            <a:spLocks noChangeArrowheads="1"/>
          </p:cNvSpPr>
          <p:nvPr/>
        </p:nvSpPr>
        <p:spPr bwMode="auto">
          <a:xfrm>
            <a:off x="8062938" y="4097077"/>
            <a:ext cx="2473946"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999">
                <a:solidFill>
                  <a:srgbClr val="4D4D4D"/>
                </a:solidFill>
                <a:latin typeface="微软雅黑" panose="020B0503020204020204" pitchFamily="34" charset="-122"/>
              </a:rPr>
              <a:t>具体功能</a:t>
            </a:r>
          </a:p>
        </p:txBody>
      </p:sp>
      <p:sp>
        <p:nvSpPr>
          <p:cNvPr id="35880" name="TextBox 52">
            <a:extLst>
              <a:ext uri="{FF2B5EF4-FFF2-40B4-BE49-F238E27FC236}">
                <a16:creationId xmlns:a16="http://schemas.microsoft.com/office/drawing/2014/main" id="{381D9955-87AA-4337-93C7-72E31C4A64E6}"/>
              </a:ext>
            </a:extLst>
          </p:cNvPr>
          <p:cNvSpPr txBox="1">
            <a:spLocks noChangeArrowheads="1"/>
          </p:cNvSpPr>
          <p:nvPr/>
        </p:nvSpPr>
        <p:spPr bwMode="auto">
          <a:xfrm>
            <a:off x="8062938" y="4750872"/>
            <a:ext cx="2473946"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999">
                <a:solidFill>
                  <a:srgbClr val="4D4D4D"/>
                </a:solidFill>
                <a:latin typeface="微软雅黑" panose="020B0503020204020204" pitchFamily="34" charset="-122"/>
              </a:rPr>
              <a:t>具体功能</a:t>
            </a:r>
          </a:p>
        </p:txBody>
      </p:sp>
      <p:sp>
        <p:nvSpPr>
          <p:cNvPr id="35881" name="TextBox 53">
            <a:extLst>
              <a:ext uri="{FF2B5EF4-FFF2-40B4-BE49-F238E27FC236}">
                <a16:creationId xmlns:a16="http://schemas.microsoft.com/office/drawing/2014/main" id="{CF7059D0-A254-4F94-9AD6-18E999EC28EB}"/>
              </a:ext>
            </a:extLst>
          </p:cNvPr>
          <p:cNvSpPr txBox="1">
            <a:spLocks noChangeArrowheads="1"/>
          </p:cNvSpPr>
          <p:nvPr/>
        </p:nvSpPr>
        <p:spPr bwMode="auto">
          <a:xfrm>
            <a:off x="8062938" y="5406253"/>
            <a:ext cx="2473946"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999">
                <a:solidFill>
                  <a:srgbClr val="4D4D4D"/>
                </a:solidFill>
                <a:latin typeface="微软雅黑" panose="020B0503020204020204" pitchFamily="34" charset="-122"/>
              </a:rPr>
              <a:t>具体功能</a:t>
            </a:r>
          </a:p>
        </p:txBody>
      </p:sp>
    </p:spTree>
    <p:extLst>
      <p:ext uri="{BB962C8B-B14F-4D97-AF65-F5344CB8AC3E}">
        <p14:creationId xmlns:p14="http://schemas.microsoft.com/office/powerpoint/2010/main" val="1381856252"/>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35843"/>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35843"/>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35844"/>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35844"/>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5842"/>
                                        </p:tgtEl>
                                        <p:attrNameLst>
                                          <p:attrName>style.visibility</p:attrName>
                                        </p:attrNameLst>
                                      </p:cBhvr>
                                      <p:to>
                                        <p:strVal val="visible"/>
                                      </p:to>
                                    </p:set>
                                    <p:animEffect transition="in" filter="barn(outVertical)">
                                      <p:cBhvr>
                                        <p:cTn id="15" dur="500"/>
                                        <p:tgtEl>
                                          <p:spTgt spid="35842"/>
                                        </p:tgtEl>
                                      </p:cBhvr>
                                    </p:animEffect>
                                  </p:childTnLst>
                                </p:cTn>
                              </p:par>
                              <p:par>
                                <p:cTn id="16" presetID="2" presetClass="entr" presetSubtype="4" fill="hold" nodeType="withEffect">
                                  <p:stCondLst>
                                    <p:cond delay="0"/>
                                  </p:stCondLst>
                                  <p:childTnLst>
                                    <p:set>
                                      <p:cBhvr>
                                        <p:cTn id="17" dur="1" fill="hold">
                                          <p:stCondLst>
                                            <p:cond delay="0"/>
                                          </p:stCondLst>
                                        </p:cTn>
                                        <p:tgtEl>
                                          <p:spTgt spid="35862"/>
                                        </p:tgtEl>
                                        <p:attrNameLst>
                                          <p:attrName>style.visibility</p:attrName>
                                        </p:attrNameLst>
                                      </p:cBhvr>
                                      <p:to>
                                        <p:strVal val="visible"/>
                                      </p:to>
                                    </p:set>
                                    <p:anim calcmode="lin" valueType="num">
                                      <p:cBhvr additive="base">
                                        <p:cTn id="18" dur="400" fill="hold"/>
                                        <p:tgtEl>
                                          <p:spTgt spid="35862"/>
                                        </p:tgtEl>
                                        <p:attrNameLst>
                                          <p:attrName>ppt_x</p:attrName>
                                        </p:attrNameLst>
                                      </p:cBhvr>
                                      <p:tavLst>
                                        <p:tav tm="0">
                                          <p:val>
                                            <p:strVal val="#ppt_x"/>
                                          </p:val>
                                        </p:tav>
                                        <p:tav tm="100000">
                                          <p:val>
                                            <p:strVal val="#ppt_x"/>
                                          </p:val>
                                        </p:tav>
                                      </p:tavLst>
                                    </p:anim>
                                    <p:anim calcmode="lin" valueType="num">
                                      <p:cBhvr additive="base">
                                        <p:cTn id="19" dur="400" fill="hold"/>
                                        <p:tgtEl>
                                          <p:spTgt spid="35862"/>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100"/>
                                  </p:stCondLst>
                                  <p:childTnLst>
                                    <p:set>
                                      <p:cBhvr>
                                        <p:cTn id="21" dur="1" fill="hold">
                                          <p:stCondLst>
                                            <p:cond delay="0"/>
                                          </p:stCondLst>
                                        </p:cTn>
                                        <p:tgtEl>
                                          <p:spTgt spid="35863"/>
                                        </p:tgtEl>
                                        <p:attrNameLst>
                                          <p:attrName>style.visibility</p:attrName>
                                        </p:attrNameLst>
                                      </p:cBhvr>
                                      <p:to>
                                        <p:strVal val="visible"/>
                                      </p:to>
                                    </p:set>
                                    <p:anim calcmode="lin" valueType="num">
                                      <p:cBhvr additive="base">
                                        <p:cTn id="22" dur="400" fill="hold"/>
                                        <p:tgtEl>
                                          <p:spTgt spid="35863"/>
                                        </p:tgtEl>
                                        <p:attrNameLst>
                                          <p:attrName>ppt_x</p:attrName>
                                        </p:attrNameLst>
                                      </p:cBhvr>
                                      <p:tavLst>
                                        <p:tav tm="0">
                                          <p:val>
                                            <p:strVal val="#ppt_x"/>
                                          </p:val>
                                        </p:tav>
                                        <p:tav tm="100000">
                                          <p:val>
                                            <p:strVal val="#ppt_x"/>
                                          </p:val>
                                        </p:tav>
                                      </p:tavLst>
                                    </p:anim>
                                    <p:anim calcmode="lin" valueType="num">
                                      <p:cBhvr additive="base">
                                        <p:cTn id="23" dur="400" fill="hold"/>
                                        <p:tgtEl>
                                          <p:spTgt spid="35863"/>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200"/>
                                  </p:stCondLst>
                                  <p:childTnLst>
                                    <p:set>
                                      <p:cBhvr>
                                        <p:cTn id="25" dur="1" fill="hold">
                                          <p:stCondLst>
                                            <p:cond delay="0"/>
                                          </p:stCondLst>
                                        </p:cTn>
                                        <p:tgtEl>
                                          <p:spTgt spid="35864"/>
                                        </p:tgtEl>
                                        <p:attrNameLst>
                                          <p:attrName>style.visibility</p:attrName>
                                        </p:attrNameLst>
                                      </p:cBhvr>
                                      <p:to>
                                        <p:strVal val="visible"/>
                                      </p:to>
                                    </p:set>
                                    <p:anim calcmode="lin" valueType="num">
                                      <p:cBhvr additive="base">
                                        <p:cTn id="26" dur="400" fill="hold"/>
                                        <p:tgtEl>
                                          <p:spTgt spid="35864"/>
                                        </p:tgtEl>
                                        <p:attrNameLst>
                                          <p:attrName>ppt_x</p:attrName>
                                        </p:attrNameLst>
                                      </p:cBhvr>
                                      <p:tavLst>
                                        <p:tav tm="0">
                                          <p:val>
                                            <p:strVal val="#ppt_x"/>
                                          </p:val>
                                        </p:tav>
                                        <p:tav tm="100000">
                                          <p:val>
                                            <p:strVal val="#ppt_x"/>
                                          </p:val>
                                        </p:tav>
                                      </p:tavLst>
                                    </p:anim>
                                    <p:anim calcmode="lin" valueType="num">
                                      <p:cBhvr additive="base">
                                        <p:cTn id="27" dur="400" fill="hold"/>
                                        <p:tgtEl>
                                          <p:spTgt spid="35864"/>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300"/>
                                  </p:stCondLst>
                                  <p:childTnLst>
                                    <p:set>
                                      <p:cBhvr>
                                        <p:cTn id="29" dur="1" fill="hold">
                                          <p:stCondLst>
                                            <p:cond delay="0"/>
                                          </p:stCondLst>
                                        </p:cTn>
                                        <p:tgtEl>
                                          <p:spTgt spid="35865"/>
                                        </p:tgtEl>
                                        <p:attrNameLst>
                                          <p:attrName>style.visibility</p:attrName>
                                        </p:attrNameLst>
                                      </p:cBhvr>
                                      <p:to>
                                        <p:strVal val="visible"/>
                                      </p:to>
                                    </p:set>
                                    <p:anim calcmode="lin" valueType="num">
                                      <p:cBhvr additive="base">
                                        <p:cTn id="30" dur="400" fill="hold"/>
                                        <p:tgtEl>
                                          <p:spTgt spid="35865"/>
                                        </p:tgtEl>
                                        <p:attrNameLst>
                                          <p:attrName>ppt_x</p:attrName>
                                        </p:attrNameLst>
                                      </p:cBhvr>
                                      <p:tavLst>
                                        <p:tav tm="0">
                                          <p:val>
                                            <p:strVal val="#ppt_x"/>
                                          </p:val>
                                        </p:tav>
                                        <p:tav tm="100000">
                                          <p:val>
                                            <p:strVal val="#ppt_x"/>
                                          </p:val>
                                        </p:tav>
                                      </p:tavLst>
                                    </p:anim>
                                    <p:anim calcmode="lin" valueType="num">
                                      <p:cBhvr additive="base">
                                        <p:cTn id="31" dur="400" fill="hold"/>
                                        <p:tgtEl>
                                          <p:spTgt spid="35865"/>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500"/>
                                  </p:stCondLst>
                                  <p:childTnLst>
                                    <p:set>
                                      <p:cBhvr>
                                        <p:cTn id="33" dur="1" fill="hold">
                                          <p:stCondLst>
                                            <p:cond delay="0"/>
                                          </p:stCondLst>
                                        </p:cTn>
                                        <p:tgtEl>
                                          <p:spTgt spid="35866"/>
                                        </p:tgtEl>
                                        <p:attrNameLst>
                                          <p:attrName>style.visibility</p:attrName>
                                        </p:attrNameLst>
                                      </p:cBhvr>
                                      <p:to>
                                        <p:strVal val="visible"/>
                                      </p:to>
                                    </p:set>
                                    <p:anim calcmode="lin" valueType="num">
                                      <p:cBhvr additive="base">
                                        <p:cTn id="34" dur="400" fill="hold"/>
                                        <p:tgtEl>
                                          <p:spTgt spid="35866"/>
                                        </p:tgtEl>
                                        <p:attrNameLst>
                                          <p:attrName>ppt_x</p:attrName>
                                        </p:attrNameLst>
                                      </p:cBhvr>
                                      <p:tavLst>
                                        <p:tav tm="0">
                                          <p:val>
                                            <p:strVal val="#ppt_x"/>
                                          </p:val>
                                        </p:tav>
                                        <p:tav tm="100000">
                                          <p:val>
                                            <p:strVal val="#ppt_x"/>
                                          </p:val>
                                        </p:tav>
                                      </p:tavLst>
                                    </p:anim>
                                    <p:anim calcmode="lin" valueType="num">
                                      <p:cBhvr additive="base">
                                        <p:cTn id="35" dur="400" fill="hold"/>
                                        <p:tgtEl>
                                          <p:spTgt spid="35866"/>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900"/>
                            </p:stCondLst>
                            <p:childTnLst>
                              <p:par>
                                <p:cTn id="37" presetID="42" presetClass="entr" presetSubtype="0" fill="hold" grpId="0" nodeType="afterEffect">
                                  <p:stCondLst>
                                    <p:cond delay="0"/>
                                  </p:stCondLst>
                                  <p:childTnLst>
                                    <p:set>
                                      <p:cBhvr>
                                        <p:cTn id="38" dur="1" fill="hold">
                                          <p:stCondLst>
                                            <p:cond delay="0"/>
                                          </p:stCondLst>
                                        </p:cTn>
                                        <p:tgtEl>
                                          <p:spTgt spid="35861"/>
                                        </p:tgtEl>
                                        <p:attrNameLst>
                                          <p:attrName>style.visibility</p:attrName>
                                        </p:attrNameLst>
                                      </p:cBhvr>
                                      <p:to>
                                        <p:strVal val="visible"/>
                                      </p:to>
                                    </p:set>
                                    <p:animEffect transition="in" filter="fade">
                                      <p:cBhvr>
                                        <p:cTn id="39" dur="500"/>
                                        <p:tgtEl>
                                          <p:spTgt spid="35861"/>
                                        </p:tgtEl>
                                      </p:cBhvr>
                                    </p:animEffect>
                                    <p:anim calcmode="lin" valueType="num">
                                      <p:cBhvr>
                                        <p:cTn id="40" dur="500" fill="hold"/>
                                        <p:tgtEl>
                                          <p:spTgt spid="35861"/>
                                        </p:tgtEl>
                                        <p:attrNameLst>
                                          <p:attrName>ppt_x</p:attrName>
                                        </p:attrNameLst>
                                      </p:cBhvr>
                                      <p:tavLst>
                                        <p:tav tm="0">
                                          <p:val>
                                            <p:strVal val="#ppt_x"/>
                                          </p:val>
                                        </p:tav>
                                        <p:tav tm="100000">
                                          <p:val>
                                            <p:strVal val="#ppt_x"/>
                                          </p:val>
                                        </p:tav>
                                      </p:tavLst>
                                    </p:anim>
                                    <p:anim calcmode="lin" valueType="num">
                                      <p:cBhvr>
                                        <p:cTn id="41" dur="500" fill="hold"/>
                                        <p:tgtEl>
                                          <p:spTgt spid="35861"/>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1400"/>
                            </p:stCondLst>
                            <p:childTnLst>
                              <p:par>
                                <p:cTn id="43" presetID="21" presetClass="entr" presetSubtype="1" fill="hold" nodeType="afterEffect">
                                  <p:stCondLst>
                                    <p:cond delay="0"/>
                                  </p:stCondLst>
                                  <p:childTnLst>
                                    <p:set>
                                      <p:cBhvr>
                                        <p:cTn id="44" dur="1" fill="hold">
                                          <p:stCondLst>
                                            <p:cond delay="0"/>
                                          </p:stCondLst>
                                        </p:cTn>
                                        <p:tgtEl>
                                          <p:spTgt spid="35845"/>
                                        </p:tgtEl>
                                        <p:attrNameLst>
                                          <p:attrName>style.visibility</p:attrName>
                                        </p:attrNameLst>
                                      </p:cBhvr>
                                      <p:to>
                                        <p:strVal val="visible"/>
                                      </p:to>
                                    </p:set>
                                    <p:animEffect transition="in" filter="wheel(1)">
                                      <p:cBhvr>
                                        <p:cTn id="45" dur="2000"/>
                                        <p:tgtEl>
                                          <p:spTgt spid="35845"/>
                                        </p:tgtEl>
                                      </p:cBhvr>
                                    </p:animEffect>
                                  </p:childTnLst>
                                </p:cTn>
                              </p:par>
                            </p:childTnLst>
                          </p:cTn>
                        </p:par>
                        <p:par>
                          <p:cTn id="46" fill="hold" nodeType="afterGroup">
                            <p:stCondLst>
                              <p:cond delay="3400"/>
                            </p:stCondLst>
                            <p:childTnLst>
                              <p:par>
                                <p:cTn id="47" presetID="12" presetClass="entr" presetSubtype="8" fill="hold" nodeType="afterEffect">
                                  <p:stCondLst>
                                    <p:cond delay="0"/>
                                  </p:stCondLst>
                                  <p:childTnLst>
                                    <p:set>
                                      <p:cBhvr>
                                        <p:cTn id="48" dur="1" fill="hold">
                                          <p:stCondLst>
                                            <p:cond delay="0"/>
                                          </p:stCondLst>
                                        </p:cTn>
                                        <p:tgtEl>
                                          <p:spTgt spid="35846"/>
                                        </p:tgtEl>
                                        <p:attrNameLst>
                                          <p:attrName>style.visibility</p:attrName>
                                        </p:attrNameLst>
                                      </p:cBhvr>
                                      <p:to>
                                        <p:strVal val="visible"/>
                                      </p:to>
                                    </p:set>
                                    <p:anim calcmode="lin" valueType="num">
                                      <p:cBhvr additive="base">
                                        <p:cTn id="49" dur="500"/>
                                        <p:tgtEl>
                                          <p:spTgt spid="35846"/>
                                        </p:tgtEl>
                                        <p:attrNameLst>
                                          <p:attrName>ppt_x</p:attrName>
                                        </p:attrNameLst>
                                      </p:cBhvr>
                                      <p:tavLst>
                                        <p:tav tm="0">
                                          <p:val>
                                            <p:strVal val="#ppt_x-#ppt_w*1.125000"/>
                                          </p:val>
                                        </p:tav>
                                        <p:tav tm="100000">
                                          <p:val>
                                            <p:strVal val="#ppt_x"/>
                                          </p:val>
                                        </p:tav>
                                      </p:tavLst>
                                    </p:anim>
                                    <p:animEffect transition="in" filter="wipe(right)">
                                      <p:cBhvr>
                                        <p:cTn id="50" dur="500"/>
                                        <p:tgtEl>
                                          <p:spTgt spid="35846"/>
                                        </p:tgtEl>
                                      </p:cBhvr>
                                    </p:animEffect>
                                  </p:childTnLst>
                                </p:cTn>
                              </p:par>
                              <p:par>
                                <p:cTn id="51" presetID="12" presetClass="entr" presetSubtype="8" fill="hold" nodeType="withEffect">
                                  <p:stCondLst>
                                    <p:cond delay="0"/>
                                  </p:stCondLst>
                                  <p:childTnLst>
                                    <p:set>
                                      <p:cBhvr>
                                        <p:cTn id="52" dur="1" fill="hold">
                                          <p:stCondLst>
                                            <p:cond delay="0"/>
                                          </p:stCondLst>
                                        </p:cTn>
                                        <p:tgtEl>
                                          <p:spTgt spid="35847"/>
                                        </p:tgtEl>
                                        <p:attrNameLst>
                                          <p:attrName>style.visibility</p:attrName>
                                        </p:attrNameLst>
                                      </p:cBhvr>
                                      <p:to>
                                        <p:strVal val="visible"/>
                                      </p:to>
                                    </p:set>
                                    <p:anim calcmode="lin" valueType="num">
                                      <p:cBhvr additive="base">
                                        <p:cTn id="53" dur="500"/>
                                        <p:tgtEl>
                                          <p:spTgt spid="35847"/>
                                        </p:tgtEl>
                                        <p:attrNameLst>
                                          <p:attrName>ppt_x</p:attrName>
                                        </p:attrNameLst>
                                      </p:cBhvr>
                                      <p:tavLst>
                                        <p:tav tm="0">
                                          <p:val>
                                            <p:strVal val="#ppt_x-#ppt_w*1.125000"/>
                                          </p:val>
                                        </p:tav>
                                        <p:tav tm="100000">
                                          <p:val>
                                            <p:strVal val="#ppt_x"/>
                                          </p:val>
                                        </p:tav>
                                      </p:tavLst>
                                    </p:anim>
                                    <p:animEffect transition="in" filter="wipe(right)">
                                      <p:cBhvr>
                                        <p:cTn id="54" dur="500"/>
                                        <p:tgtEl>
                                          <p:spTgt spid="35847"/>
                                        </p:tgtEl>
                                      </p:cBhvr>
                                    </p:animEffect>
                                  </p:childTnLst>
                                </p:cTn>
                              </p:par>
                              <p:par>
                                <p:cTn id="55" presetID="12" presetClass="entr" presetSubtype="8" fill="hold" nodeType="withEffect">
                                  <p:stCondLst>
                                    <p:cond delay="0"/>
                                  </p:stCondLst>
                                  <p:childTnLst>
                                    <p:set>
                                      <p:cBhvr>
                                        <p:cTn id="56" dur="1" fill="hold">
                                          <p:stCondLst>
                                            <p:cond delay="0"/>
                                          </p:stCondLst>
                                        </p:cTn>
                                        <p:tgtEl>
                                          <p:spTgt spid="35848"/>
                                        </p:tgtEl>
                                        <p:attrNameLst>
                                          <p:attrName>style.visibility</p:attrName>
                                        </p:attrNameLst>
                                      </p:cBhvr>
                                      <p:to>
                                        <p:strVal val="visible"/>
                                      </p:to>
                                    </p:set>
                                    <p:anim calcmode="lin" valueType="num">
                                      <p:cBhvr additive="base">
                                        <p:cTn id="57" dur="500"/>
                                        <p:tgtEl>
                                          <p:spTgt spid="35848"/>
                                        </p:tgtEl>
                                        <p:attrNameLst>
                                          <p:attrName>ppt_x</p:attrName>
                                        </p:attrNameLst>
                                      </p:cBhvr>
                                      <p:tavLst>
                                        <p:tav tm="0">
                                          <p:val>
                                            <p:strVal val="#ppt_x-#ppt_w*1.125000"/>
                                          </p:val>
                                        </p:tav>
                                        <p:tav tm="100000">
                                          <p:val>
                                            <p:strVal val="#ppt_x"/>
                                          </p:val>
                                        </p:tav>
                                      </p:tavLst>
                                    </p:anim>
                                    <p:animEffect transition="in" filter="wipe(right)">
                                      <p:cBhvr>
                                        <p:cTn id="58" dur="500"/>
                                        <p:tgtEl>
                                          <p:spTgt spid="35848"/>
                                        </p:tgtEl>
                                      </p:cBhvr>
                                    </p:animEffect>
                                  </p:childTnLst>
                                </p:cTn>
                              </p:par>
                              <p:par>
                                <p:cTn id="59" presetID="12" presetClass="entr" presetSubtype="8" fill="hold" nodeType="withEffect">
                                  <p:stCondLst>
                                    <p:cond delay="0"/>
                                  </p:stCondLst>
                                  <p:childTnLst>
                                    <p:set>
                                      <p:cBhvr>
                                        <p:cTn id="60" dur="1" fill="hold">
                                          <p:stCondLst>
                                            <p:cond delay="0"/>
                                          </p:stCondLst>
                                        </p:cTn>
                                        <p:tgtEl>
                                          <p:spTgt spid="35849"/>
                                        </p:tgtEl>
                                        <p:attrNameLst>
                                          <p:attrName>style.visibility</p:attrName>
                                        </p:attrNameLst>
                                      </p:cBhvr>
                                      <p:to>
                                        <p:strVal val="visible"/>
                                      </p:to>
                                    </p:set>
                                    <p:anim calcmode="lin" valueType="num">
                                      <p:cBhvr additive="base">
                                        <p:cTn id="61" dur="500"/>
                                        <p:tgtEl>
                                          <p:spTgt spid="35849"/>
                                        </p:tgtEl>
                                        <p:attrNameLst>
                                          <p:attrName>ppt_x</p:attrName>
                                        </p:attrNameLst>
                                      </p:cBhvr>
                                      <p:tavLst>
                                        <p:tav tm="0">
                                          <p:val>
                                            <p:strVal val="#ppt_x-#ppt_w*1.125000"/>
                                          </p:val>
                                        </p:tav>
                                        <p:tav tm="100000">
                                          <p:val>
                                            <p:strVal val="#ppt_x"/>
                                          </p:val>
                                        </p:tav>
                                      </p:tavLst>
                                    </p:anim>
                                    <p:animEffect transition="in" filter="wipe(right)">
                                      <p:cBhvr>
                                        <p:cTn id="62" dur="500"/>
                                        <p:tgtEl>
                                          <p:spTgt spid="35849"/>
                                        </p:tgtEl>
                                      </p:cBhvr>
                                    </p:animEffect>
                                  </p:childTnLst>
                                </p:cTn>
                              </p:par>
                              <p:par>
                                <p:cTn id="63" presetID="12" presetClass="entr" presetSubtype="8" fill="hold" nodeType="withEffect">
                                  <p:stCondLst>
                                    <p:cond delay="0"/>
                                  </p:stCondLst>
                                  <p:childTnLst>
                                    <p:set>
                                      <p:cBhvr>
                                        <p:cTn id="64" dur="1" fill="hold">
                                          <p:stCondLst>
                                            <p:cond delay="0"/>
                                          </p:stCondLst>
                                        </p:cTn>
                                        <p:tgtEl>
                                          <p:spTgt spid="35850"/>
                                        </p:tgtEl>
                                        <p:attrNameLst>
                                          <p:attrName>style.visibility</p:attrName>
                                        </p:attrNameLst>
                                      </p:cBhvr>
                                      <p:to>
                                        <p:strVal val="visible"/>
                                      </p:to>
                                    </p:set>
                                    <p:anim calcmode="lin" valueType="num">
                                      <p:cBhvr additive="base">
                                        <p:cTn id="65" dur="500"/>
                                        <p:tgtEl>
                                          <p:spTgt spid="35850"/>
                                        </p:tgtEl>
                                        <p:attrNameLst>
                                          <p:attrName>ppt_x</p:attrName>
                                        </p:attrNameLst>
                                      </p:cBhvr>
                                      <p:tavLst>
                                        <p:tav tm="0">
                                          <p:val>
                                            <p:strVal val="#ppt_x-#ppt_w*1.125000"/>
                                          </p:val>
                                        </p:tav>
                                        <p:tav tm="100000">
                                          <p:val>
                                            <p:strVal val="#ppt_x"/>
                                          </p:val>
                                        </p:tav>
                                      </p:tavLst>
                                    </p:anim>
                                    <p:animEffect transition="in" filter="wipe(right)">
                                      <p:cBhvr>
                                        <p:cTn id="66" dur="500"/>
                                        <p:tgtEl>
                                          <p:spTgt spid="35850"/>
                                        </p:tgtEl>
                                      </p:cBhvr>
                                    </p:animEffect>
                                  </p:childTnLst>
                                </p:cTn>
                              </p:par>
                              <p:par>
                                <p:cTn id="67" presetID="12" presetClass="entr" presetSubtype="8" fill="hold" nodeType="withEffect">
                                  <p:stCondLst>
                                    <p:cond delay="0"/>
                                  </p:stCondLst>
                                  <p:childTnLst>
                                    <p:set>
                                      <p:cBhvr>
                                        <p:cTn id="68" dur="1" fill="hold">
                                          <p:stCondLst>
                                            <p:cond delay="0"/>
                                          </p:stCondLst>
                                        </p:cTn>
                                        <p:tgtEl>
                                          <p:spTgt spid="35851"/>
                                        </p:tgtEl>
                                        <p:attrNameLst>
                                          <p:attrName>style.visibility</p:attrName>
                                        </p:attrNameLst>
                                      </p:cBhvr>
                                      <p:to>
                                        <p:strVal val="visible"/>
                                      </p:to>
                                    </p:set>
                                    <p:anim calcmode="lin" valueType="num">
                                      <p:cBhvr additive="base">
                                        <p:cTn id="69" dur="500"/>
                                        <p:tgtEl>
                                          <p:spTgt spid="35851"/>
                                        </p:tgtEl>
                                        <p:attrNameLst>
                                          <p:attrName>ppt_x</p:attrName>
                                        </p:attrNameLst>
                                      </p:cBhvr>
                                      <p:tavLst>
                                        <p:tav tm="0">
                                          <p:val>
                                            <p:strVal val="#ppt_x-#ppt_w*1.125000"/>
                                          </p:val>
                                        </p:tav>
                                        <p:tav tm="100000">
                                          <p:val>
                                            <p:strVal val="#ppt_x"/>
                                          </p:val>
                                        </p:tav>
                                      </p:tavLst>
                                    </p:anim>
                                    <p:animEffect transition="in" filter="wipe(right)">
                                      <p:cBhvr>
                                        <p:cTn id="70" dur="500"/>
                                        <p:tgtEl>
                                          <p:spTgt spid="35851"/>
                                        </p:tgtEl>
                                      </p:cBhvr>
                                    </p:animEffect>
                                  </p:childTnLst>
                                </p:cTn>
                              </p:par>
                              <p:par>
                                <p:cTn id="71" presetID="12" presetClass="entr" presetSubtype="8" fill="hold" nodeType="withEffect">
                                  <p:stCondLst>
                                    <p:cond delay="0"/>
                                  </p:stCondLst>
                                  <p:childTnLst>
                                    <p:set>
                                      <p:cBhvr>
                                        <p:cTn id="72" dur="1" fill="hold">
                                          <p:stCondLst>
                                            <p:cond delay="0"/>
                                          </p:stCondLst>
                                        </p:cTn>
                                        <p:tgtEl>
                                          <p:spTgt spid="35852"/>
                                        </p:tgtEl>
                                        <p:attrNameLst>
                                          <p:attrName>style.visibility</p:attrName>
                                        </p:attrNameLst>
                                      </p:cBhvr>
                                      <p:to>
                                        <p:strVal val="visible"/>
                                      </p:to>
                                    </p:set>
                                    <p:anim calcmode="lin" valueType="num">
                                      <p:cBhvr additive="base">
                                        <p:cTn id="73" dur="500"/>
                                        <p:tgtEl>
                                          <p:spTgt spid="35852"/>
                                        </p:tgtEl>
                                        <p:attrNameLst>
                                          <p:attrName>ppt_x</p:attrName>
                                        </p:attrNameLst>
                                      </p:cBhvr>
                                      <p:tavLst>
                                        <p:tav tm="0">
                                          <p:val>
                                            <p:strVal val="#ppt_x-#ppt_w*1.125000"/>
                                          </p:val>
                                        </p:tav>
                                        <p:tav tm="100000">
                                          <p:val>
                                            <p:strVal val="#ppt_x"/>
                                          </p:val>
                                        </p:tav>
                                      </p:tavLst>
                                    </p:anim>
                                    <p:animEffect transition="in" filter="wipe(right)">
                                      <p:cBhvr>
                                        <p:cTn id="74" dur="500"/>
                                        <p:tgtEl>
                                          <p:spTgt spid="35852"/>
                                        </p:tgtEl>
                                      </p:cBhvr>
                                    </p:animEffect>
                                  </p:childTnLst>
                                </p:cTn>
                              </p:par>
                              <p:par>
                                <p:cTn id="75" presetID="12" presetClass="entr" presetSubtype="2" fill="hold" nodeType="withEffect">
                                  <p:stCondLst>
                                    <p:cond delay="0"/>
                                  </p:stCondLst>
                                  <p:childTnLst>
                                    <p:set>
                                      <p:cBhvr>
                                        <p:cTn id="76" dur="1" fill="hold">
                                          <p:stCondLst>
                                            <p:cond delay="0"/>
                                          </p:stCondLst>
                                        </p:cTn>
                                        <p:tgtEl>
                                          <p:spTgt spid="35853"/>
                                        </p:tgtEl>
                                        <p:attrNameLst>
                                          <p:attrName>style.visibility</p:attrName>
                                        </p:attrNameLst>
                                      </p:cBhvr>
                                      <p:to>
                                        <p:strVal val="visible"/>
                                      </p:to>
                                    </p:set>
                                    <p:anim calcmode="lin" valueType="num">
                                      <p:cBhvr additive="base">
                                        <p:cTn id="77" dur="500"/>
                                        <p:tgtEl>
                                          <p:spTgt spid="35853"/>
                                        </p:tgtEl>
                                        <p:attrNameLst>
                                          <p:attrName>ppt_x</p:attrName>
                                        </p:attrNameLst>
                                      </p:cBhvr>
                                      <p:tavLst>
                                        <p:tav tm="0">
                                          <p:val>
                                            <p:strVal val="#ppt_x+#ppt_w*1.125000"/>
                                          </p:val>
                                        </p:tav>
                                        <p:tav tm="100000">
                                          <p:val>
                                            <p:strVal val="#ppt_x"/>
                                          </p:val>
                                        </p:tav>
                                      </p:tavLst>
                                    </p:anim>
                                    <p:animEffect transition="in" filter="wipe(left)">
                                      <p:cBhvr>
                                        <p:cTn id="78" dur="500"/>
                                        <p:tgtEl>
                                          <p:spTgt spid="35853"/>
                                        </p:tgtEl>
                                      </p:cBhvr>
                                    </p:animEffect>
                                  </p:childTnLst>
                                </p:cTn>
                              </p:par>
                              <p:par>
                                <p:cTn id="79" presetID="12" presetClass="entr" presetSubtype="2" fill="hold" nodeType="withEffect">
                                  <p:stCondLst>
                                    <p:cond delay="0"/>
                                  </p:stCondLst>
                                  <p:childTnLst>
                                    <p:set>
                                      <p:cBhvr>
                                        <p:cTn id="80" dur="1" fill="hold">
                                          <p:stCondLst>
                                            <p:cond delay="0"/>
                                          </p:stCondLst>
                                        </p:cTn>
                                        <p:tgtEl>
                                          <p:spTgt spid="35854"/>
                                        </p:tgtEl>
                                        <p:attrNameLst>
                                          <p:attrName>style.visibility</p:attrName>
                                        </p:attrNameLst>
                                      </p:cBhvr>
                                      <p:to>
                                        <p:strVal val="visible"/>
                                      </p:to>
                                    </p:set>
                                    <p:anim calcmode="lin" valueType="num">
                                      <p:cBhvr additive="base">
                                        <p:cTn id="81" dur="500"/>
                                        <p:tgtEl>
                                          <p:spTgt spid="35854"/>
                                        </p:tgtEl>
                                        <p:attrNameLst>
                                          <p:attrName>ppt_x</p:attrName>
                                        </p:attrNameLst>
                                      </p:cBhvr>
                                      <p:tavLst>
                                        <p:tav tm="0">
                                          <p:val>
                                            <p:strVal val="#ppt_x+#ppt_w*1.125000"/>
                                          </p:val>
                                        </p:tav>
                                        <p:tav tm="100000">
                                          <p:val>
                                            <p:strVal val="#ppt_x"/>
                                          </p:val>
                                        </p:tav>
                                      </p:tavLst>
                                    </p:anim>
                                    <p:animEffect transition="in" filter="wipe(left)">
                                      <p:cBhvr>
                                        <p:cTn id="82" dur="500"/>
                                        <p:tgtEl>
                                          <p:spTgt spid="35854"/>
                                        </p:tgtEl>
                                      </p:cBhvr>
                                    </p:animEffect>
                                  </p:childTnLst>
                                </p:cTn>
                              </p:par>
                              <p:par>
                                <p:cTn id="83" presetID="12" presetClass="entr" presetSubtype="2" fill="hold" nodeType="withEffect">
                                  <p:stCondLst>
                                    <p:cond delay="0"/>
                                  </p:stCondLst>
                                  <p:childTnLst>
                                    <p:set>
                                      <p:cBhvr>
                                        <p:cTn id="84" dur="1" fill="hold">
                                          <p:stCondLst>
                                            <p:cond delay="0"/>
                                          </p:stCondLst>
                                        </p:cTn>
                                        <p:tgtEl>
                                          <p:spTgt spid="35855"/>
                                        </p:tgtEl>
                                        <p:attrNameLst>
                                          <p:attrName>style.visibility</p:attrName>
                                        </p:attrNameLst>
                                      </p:cBhvr>
                                      <p:to>
                                        <p:strVal val="visible"/>
                                      </p:to>
                                    </p:set>
                                    <p:anim calcmode="lin" valueType="num">
                                      <p:cBhvr additive="base">
                                        <p:cTn id="85" dur="500"/>
                                        <p:tgtEl>
                                          <p:spTgt spid="35855"/>
                                        </p:tgtEl>
                                        <p:attrNameLst>
                                          <p:attrName>ppt_x</p:attrName>
                                        </p:attrNameLst>
                                      </p:cBhvr>
                                      <p:tavLst>
                                        <p:tav tm="0">
                                          <p:val>
                                            <p:strVal val="#ppt_x+#ppt_w*1.125000"/>
                                          </p:val>
                                        </p:tav>
                                        <p:tav tm="100000">
                                          <p:val>
                                            <p:strVal val="#ppt_x"/>
                                          </p:val>
                                        </p:tav>
                                      </p:tavLst>
                                    </p:anim>
                                    <p:animEffect transition="in" filter="wipe(left)">
                                      <p:cBhvr>
                                        <p:cTn id="86" dur="500"/>
                                        <p:tgtEl>
                                          <p:spTgt spid="35855"/>
                                        </p:tgtEl>
                                      </p:cBhvr>
                                    </p:animEffect>
                                  </p:childTnLst>
                                </p:cTn>
                              </p:par>
                              <p:par>
                                <p:cTn id="87" presetID="12" presetClass="entr" presetSubtype="2" fill="hold" nodeType="withEffect">
                                  <p:stCondLst>
                                    <p:cond delay="0"/>
                                  </p:stCondLst>
                                  <p:childTnLst>
                                    <p:set>
                                      <p:cBhvr>
                                        <p:cTn id="88" dur="1" fill="hold">
                                          <p:stCondLst>
                                            <p:cond delay="0"/>
                                          </p:stCondLst>
                                        </p:cTn>
                                        <p:tgtEl>
                                          <p:spTgt spid="35856"/>
                                        </p:tgtEl>
                                        <p:attrNameLst>
                                          <p:attrName>style.visibility</p:attrName>
                                        </p:attrNameLst>
                                      </p:cBhvr>
                                      <p:to>
                                        <p:strVal val="visible"/>
                                      </p:to>
                                    </p:set>
                                    <p:anim calcmode="lin" valueType="num">
                                      <p:cBhvr additive="base">
                                        <p:cTn id="89" dur="500"/>
                                        <p:tgtEl>
                                          <p:spTgt spid="35856"/>
                                        </p:tgtEl>
                                        <p:attrNameLst>
                                          <p:attrName>ppt_x</p:attrName>
                                        </p:attrNameLst>
                                      </p:cBhvr>
                                      <p:tavLst>
                                        <p:tav tm="0">
                                          <p:val>
                                            <p:strVal val="#ppt_x+#ppt_w*1.125000"/>
                                          </p:val>
                                        </p:tav>
                                        <p:tav tm="100000">
                                          <p:val>
                                            <p:strVal val="#ppt_x"/>
                                          </p:val>
                                        </p:tav>
                                      </p:tavLst>
                                    </p:anim>
                                    <p:animEffect transition="in" filter="wipe(left)">
                                      <p:cBhvr>
                                        <p:cTn id="90" dur="500"/>
                                        <p:tgtEl>
                                          <p:spTgt spid="35856"/>
                                        </p:tgtEl>
                                      </p:cBhvr>
                                    </p:animEffect>
                                  </p:childTnLst>
                                </p:cTn>
                              </p:par>
                              <p:par>
                                <p:cTn id="91" presetID="12" presetClass="entr" presetSubtype="2" fill="hold" nodeType="withEffect">
                                  <p:stCondLst>
                                    <p:cond delay="0"/>
                                  </p:stCondLst>
                                  <p:childTnLst>
                                    <p:set>
                                      <p:cBhvr>
                                        <p:cTn id="92" dur="1" fill="hold">
                                          <p:stCondLst>
                                            <p:cond delay="0"/>
                                          </p:stCondLst>
                                        </p:cTn>
                                        <p:tgtEl>
                                          <p:spTgt spid="35857"/>
                                        </p:tgtEl>
                                        <p:attrNameLst>
                                          <p:attrName>style.visibility</p:attrName>
                                        </p:attrNameLst>
                                      </p:cBhvr>
                                      <p:to>
                                        <p:strVal val="visible"/>
                                      </p:to>
                                    </p:set>
                                    <p:anim calcmode="lin" valueType="num">
                                      <p:cBhvr additive="base">
                                        <p:cTn id="93" dur="500"/>
                                        <p:tgtEl>
                                          <p:spTgt spid="35857"/>
                                        </p:tgtEl>
                                        <p:attrNameLst>
                                          <p:attrName>ppt_x</p:attrName>
                                        </p:attrNameLst>
                                      </p:cBhvr>
                                      <p:tavLst>
                                        <p:tav tm="0">
                                          <p:val>
                                            <p:strVal val="#ppt_x+#ppt_w*1.125000"/>
                                          </p:val>
                                        </p:tav>
                                        <p:tav tm="100000">
                                          <p:val>
                                            <p:strVal val="#ppt_x"/>
                                          </p:val>
                                        </p:tav>
                                      </p:tavLst>
                                    </p:anim>
                                    <p:animEffect transition="in" filter="wipe(left)">
                                      <p:cBhvr>
                                        <p:cTn id="94" dur="500"/>
                                        <p:tgtEl>
                                          <p:spTgt spid="35857"/>
                                        </p:tgtEl>
                                      </p:cBhvr>
                                    </p:animEffect>
                                  </p:childTnLst>
                                </p:cTn>
                              </p:par>
                              <p:par>
                                <p:cTn id="95" presetID="12" presetClass="entr" presetSubtype="2" fill="hold" nodeType="withEffect">
                                  <p:stCondLst>
                                    <p:cond delay="0"/>
                                  </p:stCondLst>
                                  <p:childTnLst>
                                    <p:set>
                                      <p:cBhvr>
                                        <p:cTn id="96" dur="1" fill="hold">
                                          <p:stCondLst>
                                            <p:cond delay="0"/>
                                          </p:stCondLst>
                                        </p:cTn>
                                        <p:tgtEl>
                                          <p:spTgt spid="35858"/>
                                        </p:tgtEl>
                                        <p:attrNameLst>
                                          <p:attrName>style.visibility</p:attrName>
                                        </p:attrNameLst>
                                      </p:cBhvr>
                                      <p:to>
                                        <p:strVal val="visible"/>
                                      </p:to>
                                    </p:set>
                                    <p:anim calcmode="lin" valueType="num">
                                      <p:cBhvr additive="base">
                                        <p:cTn id="97" dur="500"/>
                                        <p:tgtEl>
                                          <p:spTgt spid="35858"/>
                                        </p:tgtEl>
                                        <p:attrNameLst>
                                          <p:attrName>ppt_x</p:attrName>
                                        </p:attrNameLst>
                                      </p:cBhvr>
                                      <p:tavLst>
                                        <p:tav tm="0">
                                          <p:val>
                                            <p:strVal val="#ppt_x+#ppt_w*1.125000"/>
                                          </p:val>
                                        </p:tav>
                                        <p:tav tm="100000">
                                          <p:val>
                                            <p:strVal val="#ppt_x"/>
                                          </p:val>
                                        </p:tav>
                                      </p:tavLst>
                                    </p:anim>
                                    <p:animEffect transition="in" filter="wipe(left)">
                                      <p:cBhvr>
                                        <p:cTn id="98" dur="500"/>
                                        <p:tgtEl>
                                          <p:spTgt spid="35858"/>
                                        </p:tgtEl>
                                      </p:cBhvr>
                                    </p:animEffect>
                                  </p:childTnLst>
                                </p:cTn>
                              </p:par>
                              <p:par>
                                <p:cTn id="99" presetID="12" presetClass="entr" presetSubtype="2" fill="hold" nodeType="withEffect">
                                  <p:stCondLst>
                                    <p:cond delay="0"/>
                                  </p:stCondLst>
                                  <p:childTnLst>
                                    <p:set>
                                      <p:cBhvr>
                                        <p:cTn id="100" dur="1" fill="hold">
                                          <p:stCondLst>
                                            <p:cond delay="0"/>
                                          </p:stCondLst>
                                        </p:cTn>
                                        <p:tgtEl>
                                          <p:spTgt spid="35859"/>
                                        </p:tgtEl>
                                        <p:attrNameLst>
                                          <p:attrName>style.visibility</p:attrName>
                                        </p:attrNameLst>
                                      </p:cBhvr>
                                      <p:to>
                                        <p:strVal val="visible"/>
                                      </p:to>
                                    </p:set>
                                    <p:anim calcmode="lin" valueType="num">
                                      <p:cBhvr additive="base">
                                        <p:cTn id="101" dur="500"/>
                                        <p:tgtEl>
                                          <p:spTgt spid="35859"/>
                                        </p:tgtEl>
                                        <p:attrNameLst>
                                          <p:attrName>ppt_x</p:attrName>
                                        </p:attrNameLst>
                                      </p:cBhvr>
                                      <p:tavLst>
                                        <p:tav tm="0">
                                          <p:val>
                                            <p:strVal val="#ppt_x+#ppt_w*1.125000"/>
                                          </p:val>
                                        </p:tav>
                                        <p:tav tm="100000">
                                          <p:val>
                                            <p:strVal val="#ppt_x"/>
                                          </p:val>
                                        </p:tav>
                                      </p:tavLst>
                                    </p:anim>
                                    <p:animEffect transition="in" filter="wipe(left)">
                                      <p:cBhvr>
                                        <p:cTn id="102" dur="500"/>
                                        <p:tgtEl>
                                          <p:spTgt spid="35859"/>
                                        </p:tgtEl>
                                      </p:cBhvr>
                                    </p:animEffect>
                                  </p:childTnLst>
                                </p:cTn>
                              </p:par>
                              <p:par>
                                <p:cTn id="103" presetID="12" presetClass="entr" presetSubtype="1" fill="hold" nodeType="withEffect">
                                  <p:stCondLst>
                                    <p:cond delay="0"/>
                                  </p:stCondLst>
                                  <p:childTnLst>
                                    <p:set>
                                      <p:cBhvr>
                                        <p:cTn id="104" dur="1" fill="hold">
                                          <p:stCondLst>
                                            <p:cond delay="0"/>
                                          </p:stCondLst>
                                        </p:cTn>
                                        <p:tgtEl>
                                          <p:spTgt spid="35860"/>
                                        </p:tgtEl>
                                        <p:attrNameLst>
                                          <p:attrName>style.visibility</p:attrName>
                                        </p:attrNameLst>
                                      </p:cBhvr>
                                      <p:to>
                                        <p:strVal val="visible"/>
                                      </p:to>
                                    </p:set>
                                    <p:anim calcmode="lin" valueType="num">
                                      <p:cBhvr additive="base">
                                        <p:cTn id="105" dur="500"/>
                                        <p:tgtEl>
                                          <p:spTgt spid="35860"/>
                                        </p:tgtEl>
                                        <p:attrNameLst>
                                          <p:attrName>ppt_y</p:attrName>
                                        </p:attrNameLst>
                                      </p:cBhvr>
                                      <p:tavLst>
                                        <p:tav tm="0">
                                          <p:val>
                                            <p:strVal val="#ppt_y-#ppt_h*1.125000"/>
                                          </p:val>
                                        </p:tav>
                                        <p:tav tm="100000">
                                          <p:val>
                                            <p:strVal val="#ppt_y"/>
                                          </p:val>
                                        </p:tav>
                                      </p:tavLst>
                                    </p:anim>
                                    <p:animEffect transition="in" filter="wipe(down)">
                                      <p:cBhvr>
                                        <p:cTn id="106" dur="500"/>
                                        <p:tgtEl>
                                          <p:spTgt spid="35860"/>
                                        </p:tgtEl>
                                      </p:cBhvr>
                                    </p:animEffect>
                                  </p:childTnLst>
                                </p:cTn>
                              </p:par>
                            </p:childTnLst>
                          </p:cTn>
                        </p:par>
                        <p:par>
                          <p:cTn id="107" fill="hold" nodeType="afterGroup">
                            <p:stCondLst>
                              <p:cond delay="3900"/>
                            </p:stCondLst>
                            <p:childTnLst>
                              <p:par>
                                <p:cTn id="108" presetID="22" presetClass="entr" presetSubtype="8" fill="hold" grpId="0" nodeType="afterEffect">
                                  <p:stCondLst>
                                    <p:cond delay="0"/>
                                  </p:stCondLst>
                                  <p:childTnLst>
                                    <p:set>
                                      <p:cBhvr>
                                        <p:cTn id="109" dur="1" fill="hold">
                                          <p:stCondLst>
                                            <p:cond delay="0"/>
                                          </p:stCondLst>
                                        </p:cTn>
                                        <p:tgtEl>
                                          <p:spTgt spid="35868"/>
                                        </p:tgtEl>
                                        <p:attrNameLst>
                                          <p:attrName>style.visibility</p:attrName>
                                        </p:attrNameLst>
                                      </p:cBhvr>
                                      <p:to>
                                        <p:strVal val="visible"/>
                                      </p:to>
                                    </p:set>
                                    <p:animEffect transition="in" filter="wipe(left)">
                                      <p:cBhvr>
                                        <p:cTn id="110" dur="500"/>
                                        <p:tgtEl>
                                          <p:spTgt spid="35868"/>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35876"/>
                                        </p:tgtEl>
                                        <p:attrNameLst>
                                          <p:attrName>style.visibility</p:attrName>
                                        </p:attrNameLst>
                                      </p:cBhvr>
                                      <p:to>
                                        <p:strVal val="visible"/>
                                      </p:to>
                                    </p:set>
                                    <p:animEffect transition="in" filter="wipe(left)">
                                      <p:cBhvr>
                                        <p:cTn id="113" dur="500"/>
                                        <p:tgtEl>
                                          <p:spTgt spid="35876"/>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35877"/>
                                        </p:tgtEl>
                                        <p:attrNameLst>
                                          <p:attrName>style.visibility</p:attrName>
                                        </p:attrNameLst>
                                      </p:cBhvr>
                                      <p:to>
                                        <p:strVal val="visible"/>
                                      </p:to>
                                    </p:set>
                                    <p:animEffect transition="in" filter="wipe(left)">
                                      <p:cBhvr>
                                        <p:cTn id="116" dur="500"/>
                                        <p:tgtEl>
                                          <p:spTgt spid="35877"/>
                                        </p:tgtEl>
                                      </p:cBhvr>
                                    </p:animEffect>
                                  </p:childTnLst>
                                </p:cTn>
                              </p:par>
                              <p:par>
                                <p:cTn id="117" presetID="22" presetClass="entr" presetSubtype="8" fill="hold" grpId="0" nodeType="withEffect">
                                  <p:stCondLst>
                                    <p:cond delay="0"/>
                                  </p:stCondLst>
                                  <p:childTnLst>
                                    <p:set>
                                      <p:cBhvr>
                                        <p:cTn id="118" dur="1" fill="hold">
                                          <p:stCondLst>
                                            <p:cond delay="0"/>
                                          </p:stCondLst>
                                        </p:cTn>
                                        <p:tgtEl>
                                          <p:spTgt spid="35878"/>
                                        </p:tgtEl>
                                        <p:attrNameLst>
                                          <p:attrName>style.visibility</p:attrName>
                                        </p:attrNameLst>
                                      </p:cBhvr>
                                      <p:to>
                                        <p:strVal val="visible"/>
                                      </p:to>
                                    </p:set>
                                    <p:animEffect transition="in" filter="wipe(left)">
                                      <p:cBhvr>
                                        <p:cTn id="119" dur="500"/>
                                        <p:tgtEl>
                                          <p:spTgt spid="35878"/>
                                        </p:tgtEl>
                                      </p:cBhvr>
                                    </p:animEffect>
                                  </p:childTnLst>
                                </p:cTn>
                              </p:par>
                              <p:par>
                                <p:cTn id="120" presetID="22" presetClass="entr" presetSubtype="8" fill="hold" grpId="0" nodeType="withEffect">
                                  <p:stCondLst>
                                    <p:cond delay="0"/>
                                  </p:stCondLst>
                                  <p:childTnLst>
                                    <p:set>
                                      <p:cBhvr>
                                        <p:cTn id="121" dur="1" fill="hold">
                                          <p:stCondLst>
                                            <p:cond delay="0"/>
                                          </p:stCondLst>
                                        </p:cTn>
                                        <p:tgtEl>
                                          <p:spTgt spid="35879"/>
                                        </p:tgtEl>
                                        <p:attrNameLst>
                                          <p:attrName>style.visibility</p:attrName>
                                        </p:attrNameLst>
                                      </p:cBhvr>
                                      <p:to>
                                        <p:strVal val="visible"/>
                                      </p:to>
                                    </p:set>
                                    <p:animEffect transition="in" filter="wipe(left)">
                                      <p:cBhvr>
                                        <p:cTn id="122" dur="500"/>
                                        <p:tgtEl>
                                          <p:spTgt spid="35879"/>
                                        </p:tgtEl>
                                      </p:cBhvr>
                                    </p:animEffect>
                                  </p:childTnLst>
                                </p:cTn>
                              </p:par>
                              <p:par>
                                <p:cTn id="123" presetID="22" presetClass="entr" presetSubtype="8" fill="hold" grpId="0" nodeType="withEffect">
                                  <p:stCondLst>
                                    <p:cond delay="0"/>
                                  </p:stCondLst>
                                  <p:childTnLst>
                                    <p:set>
                                      <p:cBhvr>
                                        <p:cTn id="124" dur="1" fill="hold">
                                          <p:stCondLst>
                                            <p:cond delay="0"/>
                                          </p:stCondLst>
                                        </p:cTn>
                                        <p:tgtEl>
                                          <p:spTgt spid="35880"/>
                                        </p:tgtEl>
                                        <p:attrNameLst>
                                          <p:attrName>style.visibility</p:attrName>
                                        </p:attrNameLst>
                                      </p:cBhvr>
                                      <p:to>
                                        <p:strVal val="visible"/>
                                      </p:to>
                                    </p:set>
                                    <p:animEffect transition="in" filter="wipe(left)">
                                      <p:cBhvr>
                                        <p:cTn id="125" dur="500"/>
                                        <p:tgtEl>
                                          <p:spTgt spid="35880"/>
                                        </p:tgtEl>
                                      </p:cBhvr>
                                    </p:animEffect>
                                  </p:childTnLst>
                                </p:cTn>
                              </p:par>
                              <p:par>
                                <p:cTn id="126" presetID="22" presetClass="entr" presetSubtype="8" fill="hold" grpId="0" nodeType="withEffect">
                                  <p:stCondLst>
                                    <p:cond delay="0"/>
                                  </p:stCondLst>
                                  <p:childTnLst>
                                    <p:set>
                                      <p:cBhvr>
                                        <p:cTn id="127" dur="1" fill="hold">
                                          <p:stCondLst>
                                            <p:cond delay="0"/>
                                          </p:stCondLst>
                                        </p:cTn>
                                        <p:tgtEl>
                                          <p:spTgt spid="35881"/>
                                        </p:tgtEl>
                                        <p:attrNameLst>
                                          <p:attrName>style.visibility</p:attrName>
                                        </p:attrNameLst>
                                      </p:cBhvr>
                                      <p:to>
                                        <p:strVal val="visible"/>
                                      </p:to>
                                    </p:set>
                                    <p:animEffect transition="in" filter="wipe(left)">
                                      <p:cBhvr>
                                        <p:cTn id="128" dur="500"/>
                                        <p:tgtEl>
                                          <p:spTgt spid="35881"/>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35867"/>
                                        </p:tgtEl>
                                        <p:attrNameLst>
                                          <p:attrName>style.visibility</p:attrName>
                                        </p:attrNameLst>
                                      </p:cBhvr>
                                      <p:to>
                                        <p:strVal val="visible"/>
                                      </p:to>
                                    </p:set>
                                    <p:animEffect transition="in" filter="wipe(right)">
                                      <p:cBhvr>
                                        <p:cTn id="131" dur="500"/>
                                        <p:tgtEl>
                                          <p:spTgt spid="35867"/>
                                        </p:tgtEl>
                                      </p:cBhvr>
                                    </p:animEffect>
                                  </p:childTnLst>
                                </p:cTn>
                              </p:par>
                              <p:par>
                                <p:cTn id="132" presetID="22" presetClass="entr" presetSubtype="2" fill="hold" grpId="0" nodeType="withEffect">
                                  <p:stCondLst>
                                    <p:cond delay="0"/>
                                  </p:stCondLst>
                                  <p:childTnLst>
                                    <p:set>
                                      <p:cBhvr>
                                        <p:cTn id="133" dur="1" fill="hold">
                                          <p:stCondLst>
                                            <p:cond delay="0"/>
                                          </p:stCondLst>
                                        </p:cTn>
                                        <p:tgtEl>
                                          <p:spTgt spid="35869"/>
                                        </p:tgtEl>
                                        <p:attrNameLst>
                                          <p:attrName>style.visibility</p:attrName>
                                        </p:attrNameLst>
                                      </p:cBhvr>
                                      <p:to>
                                        <p:strVal val="visible"/>
                                      </p:to>
                                    </p:set>
                                    <p:animEffect transition="in" filter="wipe(right)">
                                      <p:cBhvr>
                                        <p:cTn id="134" dur="500"/>
                                        <p:tgtEl>
                                          <p:spTgt spid="35869"/>
                                        </p:tgtEl>
                                      </p:cBhvr>
                                    </p:animEffect>
                                  </p:childTnLst>
                                </p:cTn>
                              </p:par>
                              <p:par>
                                <p:cTn id="135" presetID="22" presetClass="entr" presetSubtype="2" fill="hold" grpId="0" nodeType="withEffect">
                                  <p:stCondLst>
                                    <p:cond delay="0"/>
                                  </p:stCondLst>
                                  <p:childTnLst>
                                    <p:set>
                                      <p:cBhvr>
                                        <p:cTn id="136" dur="1" fill="hold">
                                          <p:stCondLst>
                                            <p:cond delay="0"/>
                                          </p:stCondLst>
                                        </p:cTn>
                                        <p:tgtEl>
                                          <p:spTgt spid="35870"/>
                                        </p:tgtEl>
                                        <p:attrNameLst>
                                          <p:attrName>style.visibility</p:attrName>
                                        </p:attrNameLst>
                                      </p:cBhvr>
                                      <p:to>
                                        <p:strVal val="visible"/>
                                      </p:to>
                                    </p:set>
                                    <p:animEffect transition="in" filter="wipe(right)">
                                      <p:cBhvr>
                                        <p:cTn id="137" dur="500"/>
                                        <p:tgtEl>
                                          <p:spTgt spid="35870"/>
                                        </p:tgtEl>
                                      </p:cBhvr>
                                    </p:animEffect>
                                  </p:childTnLst>
                                </p:cTn>
                              </p:par>
                              <p:par>
                                <p:cTn id="138" presetID="22" presetClass="entr" presetSubtype="2" fill="hold" grpId="0" nodeType="withEffect">
                                  <p:stCondLst>
                                    <p:cond delay="0"/>
                                  </p:stCondLst>
                                  <p:childTnLst>
                                    <p:set>
                                      <p:cBhvr>
                                        <p:cTn id="139" dur="1" fill="hold">
                                          <p:stCondLst>
                                            <p:cond delay="0"/>
                                          </p:stCondLst>
                                        </p:cTn>
                                        <p:tgtEl>
                                          <p:spTgt spid="35871"/>
                                        </p:tgtEl>
                                        <p:attrNameLst>
                                          <p:attrName>style.visibility</p:attrName>
                                        </p:attrNameLst>
                                      </p:cBhvr>
                                      <p:to>
                                        <p:strVal val="visible"/>
                                      </p:to>
                                    </p:set>
                                    <p:animEffect transition="in" filter="wipe(right)">
                                      <p:cBhvr>
                                        <p:cTn id="140" dur="500"/>
                                        <p:tgtEl>
                                          <p:spTgt spid="35871"/>
                                        </p:tgtEl>
                                      </p:cBhvr>
                                    </p:animEffect>
                                  </p:childTnLst>
                                </p:cTn>
                              </p:par>
                              <p:par>
                                <p:cTn id="141" presetID="22" presetClass="entr" presetSubtype="2" fill="hold" grpId="0" nodeType="withEffect">
                                  <p:stCondLst>
                                    <p:cond delay="0"/>
                                  </p:stCondLst>
                                  <p:childTnLst>
                                    <p:set>
                                      <p:cBhvr>
                                        <p:cTn id="142" dur="1" fill="hold">
                                          <p:stCondLst>
                                            <p:cond delay="0"/>
                                          </p:stCondLst>
                                        </p:cTn>
                                        <p:tgtEl>
                                          <p:spTgt spid="35872"/>
                                        </p:tgtEl>
                                        <p:attrNameLst>
                                          <p:attrName>style.visibility</p:attrName>
                                        </p:attrNameLst>
                                      </p:cBhvr>
                                      <p:to>
                                        <p:strVal val="visible"/>
                                      </p:to>
                                    </p:set>
                                    <p:animEffect transition="in" filter="wipe(right)">
                                      <p:cBhvr>
                                        <p:cTn id="143" dur="500"/>
                                        <p:tgtEl>
                                          <p:spTgt spid="35872"/>
                                        </p:tgtEl>
                                      </p:cBhvr>
                                    </p:animEffect>
                                  </p:childTnLst>
                                </p:cTn>
                              </p:par>
                              <p:par>
                                <p:cTn id="144" presetID="22" presetClass="entr" presetSubtype="2" fill="hold" grpId="0" nodeType="withEffect">
                                  <p:stCondLst>
                                    <p:cond delay="0"/>
                                  </p:stCondLst>
                                  <p:childTnLst>
                                    <p:set>
                                      <p:cBhvr>
                                        <p:cTn id="145" dur="1" fill="hold">
                                          <p:stCondLst>
                                            <p:cond delay="0"/>
                                          </p:stCondLst>
                                        </p:cTn>
                                        <p:tgtEl>
                                          <p:spTgt spid="35873"/>
                                        </p:tgtEl>
                                        <p:attrNameLst>
                                          <p:attrName>style.visibility</p:attrName>
                                        </p:attrNameLst>
                                      </p:cBhvr>
                                      <p:to>
                                        <p:strVal val="visible"/>
                                      </p:to>
                                    </p:set>
                                    <p:animEffect transition="in" filter="wipe(right)">
                                      <p:cBhvr>
                                        <p:cTn id="146" dur="500"/>
                                        <p:tgtEl>
                                          <p:spTgt spid="35873"/>
                                        </p:tgtEl>
                                      </p:cBhvr>
                                    </p:animEffect>
                                  </p:childTnLst>
                                </p:cTn>
                              </p:par>
                              <p:par>
                                <p:cTn id="147" presetID="22" presetClass="entr" presetSubtype="2" fill="hold" grpId="0" nodeType="withEffect">
                                  <p:stCondLst>
                                    <p:cond delay="0"/>
                                  </p:stCondLst>
                                  <p:childTnLst>
                                    <p:set>
                                      <p:cBhvr>
                                        <p:cTn id="148" dur="1" fill="hold">
                                          <p:stCondLst>
                                            <p:cond delay="0"/>
                                          </p:stCondLst>
                                        </p:cTn>
                                        <p:tgtEl>
                                          <p:spTgt spid="35874"/>
                                        </p:tgtEl>
                                        <p:attrNameLst>
                                          <p:attrName>style.visibility</p:attrName>
                                        </p:attrNameLst>
                                      </p:cBhvr>
                                      <p:to>
                                        <p:strVal val="visible"/>
                                      </p:to>
                                    </p:set>
                                    <p:animEffect transition="in" filter="wipe(right)">
                                      <p:cBhvr>
                                        <p:cTn id="149" dur="500"/>
                                        <p:tgtEl>
                                          <p:spTgt spid="35874"/>
                                        </p:tgtEl>
                                      </p:cBhvr>
                                    </p:animEffect>
                                  </p:childTnLst>
                                </p:cTn>
                              </p:par>
                              <p:par>
                                <p:cTn id="150" presetID="22" presetClass="entr" presetSubtype="1" fill="hold" grpId="0" nodeType="withEffect">
                                  <p:stCondLst>
                                    <p:cond delay="0"/>
                                  </p:stCondLst>
                                  <p:childTnLst>
                                    <p:set>
                                      <p:cBhvr>
                                        <p:cTn id="151" dur="1" fill="hold">
                                          <p:stCondLst>
                                            <p:cond delay="0"/>
                                          </p:stCondLst>
                                        </p:cTn>
                                        <p:tgtEl>
                                          <p:spTgt spid="35875"/>
                                        </p:tgtEl>
                                        <p:attrNameLst>
                                          <p:attrName>style.visibility</p:attrName>
                                        </p:attrNameLst>
                                      </p:cBhvr>
                                      <p:to>
                                        <p:strVal val="visible"/>
                                      </p:to>
                                    </p:set>
                                    <p:animEffect transition="in" filter="wipe(up)">
                                      <p:cBhvr>
                                        <p:cTn id="152" dur="500"/>
                                        <p:tgtEl>
                                          <p:spTgt spid="358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utoUpdateAnimBg="0"/>
      <p:bldP spid="35861" grpId="0" autoUpdateAnimBg="0"/>
      <p:bldP spid="35867" grpId="0" autoUpdateAnimBg="0"/>
      <p:bldP spid="35868" grpId="0" autoUpdateAnimBg="0"/>
      <p:bldP spid="35869" grpId="0" autoUpdateAnimBg="0"/>
      <p:bldP spid="35870" grpId="0" autoUpdateAnimBg="0"/>
      <p:bldP spid="35871" grpId="0" autoUpdateAnimBg="0"/>
      <p:bldP spid="35872" grpId="0" autoUpdateAnimBg="0"/>
      <p:bldP spid="35873" grpId="0" autoUpdateAnimBg="0"/>
      <p:bldP spid="35874" grpId="0" autoUpdateAnimBg="0"/>
      <p:bldP spid="35875" grpId="0" autoUpdateAnimBg="0"/>
      <p:bldP spid="35876" grpId="0" autoUpdateAnimBg="0"/>
      <p:bldP spid="35877" grpId="0" autoUpdateAnimBg="0"/>
      <p:bldP spid="35878" grpId="0" autoUpdateAnimBg="0"/>
      <p:bldP spid="35879" grpId="0" autoUpdateAnimBg="0"/>
      <p:bldP spid="35880" grpId="0" autoUpdateAnimBg="0"/>
      <p:bldP spid="35881"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27">
            <a:extLst>
              <a:ext uri="{FF2B5EF4-FFF2-40B4-BE49-F238E27FC236}">
                <a16:creationId xmlns:a16="http://schemas.microsoft.com/office/drawing/2014/main" id="{69A09472-A1F4-4093-9256-DAE479A5292A}"/>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36867" name="Freeform 5">
            <a:extLst>
              <a:ext uri="{FF2B5EF4-FFF2-40B4-BE49-F238E27FC236}">
                <a16:creationId xmlns:a16="http://schemas.microsoft.com/office/drawing/2014/main" id="{14755275-51D4-4CCF-8427-72DA9FC1E20F}"/>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6868" name="Freeform 6">
            <a:extLst>
              <a:ext uri="{FF2B5EF4-FFF2-40B4-BE49-F238E27FC236}">
                <a16:creationId xmlns:a16="http://schemas.microsoft.com/office/drawing/2014/main" id="{BFBDD6E4-2BB8-4C80-96DE-6F798AACA97D}"/>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6869" name="矩形 4">
            <a:extLst>
              <a:ext uri="{FF2B5EF4-FFF2-40B4-BE49-F238E27FC236}">
                <a16:creationId xmlns:a16="http://schemas.microsoft.com/office/drawing/2014/main" id="{931A9AF9-19DB-4228-A628-037486FAB4FD}"/>
              </a:ext>
            </a:extLst>
          </p:cNvPr>
          <p:cNvSpPr>
            <a:spLocks noChangeArrowheads="1"/>
          </p:cNvSpPr>
          <p:nvPr/>
        </p:nvSpPr>
        <p:spPr bwMode="auto">
          <a:xfrm>
            <a:off x="4751120" y="1161349"/>
            <a:ext cx="6815651" cy="5146252"/>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36870" name="矩形 5">
            <a:extLst>
              <a:ext uri="{FF2B5EF4-FFF2-40B4-BE49-F238E27FC236}">
                <a16:creationId xmlns:a16="http://schemas.microsoft.com/office/drawing/2014/main" id="{9FEA2437-4FB0-462C-8612-0F0B9BC4C192}"/>
              </a:ext>
            </a:extLst>
          </p:cNvPr>
          <p:cNvSpPr>
            <a:spLocks noChangeArrowheads="1"/>
          </p:cNvSpPr>
          <p:nvPr/>
        </p:nvSpPr>
        <p:spPr bwMode="auto">
          <a:xfrm>
            <a:off x="763290" y="1539026"/>
            <a:ext cx="4709860" cy="4390897"/>
          </a:xfrm>
          <a:prstGeom prst="rect">
            <a:avLst/>
          </a:prstGeom>
          <a:solidFill>
            <a:srgbClr val="C7C7C7">
              <a:alpha val="7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36871" name="Freeform 7">
            <a:extLst>
              <a:ext uri="{FF2B5EF4-FFF2-40B4-BE49-F238E27FC236}">
                <a16:creationId xmlns:a16="http://schemas.microsoft.com/office/drawing/2014/main" id="{5BA96C5F-2DAF-4C64-9D75-9E53D9060F61}"/>
              </a:ext>
            </a:extLst>
          </p:cNvPr>
          <p:cNvSpPr>
            <a:spLocks noEditPoints="1"/>
          </p:cNvSpPr>
          <p:nvPr/>
        </p:nvSpPr>
        <p:spPr bwMode="auto">
          <a:xfrm>
            <a:off x="985454" y="4941298"/>
            <a:ext cx="580798" cy="579211"/>
          </a:xfrm>
          <a:custGeom>
            <a:avLst/>
            <a:gdLst>
              <a:gd name="T0" fmla="*/ 2147483646 w 794"/>
              <a:gd name="T1" fmla="*/ 0 h 794"/>
              <a:gd name="T2" fmla="*/ 2147483646 w 794"/>
              <a:gd name="T3" fmla="*/ 2147483646 h 794"/>
              <a:gd name="T4" fmla="*/ 2147483646 w 794"/>
              <a:gd name="T5" fmla="*/ 2147483646 h 794"/>
              <a:gd name="T6" fmla="*/ 0 w 794"/>
              <a:gd name="T7" fmla="*/ 2147483646 h 794"/>
              <a:gd name="T8" fmla="*/ 2147483646 w 794"/>
              <a:gd name="T9" fmla="*/ 0 h 794"/>
              <a:gd name="T10" fmla="*/ 2147483646 w 794"/>
              <a:gd name="T11" fmla="*/ 2147483646 h 794"/>
              <a:gd name="T12" fmla="*/ 2147483646 w 794"/>
              <a:gd name="T13" fmla="*/ 2147483646 h 794"/>
              <a:gd name="T14" fmla="*/ 2147483646 w 794"/>
              <a:gd name="T15" fmla="*/ 2147483646 h 794"/>
              <a:gd name="T16" fmla="*/ 2147483646 w 794"/>
              <a:gd name="T17" fmla="*/ 2147483646 h 794"/>
              <a:gd name="T18" fmla="*/ 2147483646 w 794"/>
              <a:gd name="T19" fmla="*/ 2147483646 h 794"/>
              <a:gd name="T20" fmla="*/ 2147483646 w 794"/>
              <a:gd name="T21" fmla="*/ 2147483646 h 794"/>
              <a:gd name="T22" fmla="*/ 2147483646 w 794"/>
              <a:gd name="T23" fmla="*/ 2147483646 h 794"/>
              <a:gd name="T24" fmla="*/ 2147483646 w 794"/>
              <a:gd name="T25" fmla="*/ 2147483646 h 794"/>
              <a:gd name="T26" fmla="*/ 2147483646 w 794"/>
              <a:gd name="T27" fmla="*/ 2147483646 h 794"/>
              <a:gd name="T28" fmla="*/ 2147483646 w 794"/>
              <a:gd name="T29" fmla="*/ 2147483646 h 794"/>
              <a:gd name="T30" fmla="*/ 2147483646 w 794"/>
              <a:gd name="T31" fmla="*/ 2147483646 h 794"/>
              <a:gd name="T32" fmla="*/ 2147483646 w 794"/>
              <a:gd name="T33" fmla="*/ 2147483646 h 794"/>
              <a:gd name="T34" fmla="*/ 2147483646 w 794"/>
              <a:gd name="T35" fmla="*/ 2147483646 h 7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94" h="794">
                <a:moveTo>
                  <a:pt x="397" y="0"/>
                </a:moveTo>
                <a:cubicBezTo>
                  <a:pt x="616" y="0"/>
                  <a:pt x="794" y="178"/>
                  <a:pt x="794" y="397"/>
                </a:cubicBezTo>
                <a:cubicBezTo>
                  <a:pt x="794" y="616"/>
                  <a:pt x="616" y="794"/>
                  <a:pt x="397" y="794"/>
                </a:cubicBezTo>
                <a:cubicBezTo>
                  <a:pt x="178" y="794"/>
                  <a:pt x="0" y="616"/>
                  <a:pt x="0" y="397"/>
                </a:cubicBezTo>
                <a:cubicBezTo>
                  <a:pt x="0" y="178"/>
                  <a:pt x="178" y="0"/>
                  <a:pt x="397" y="0"/>
                </a:cubicBezTo>
                <a:close/>
                <a:moveTo>
                  <a:pt x="145" y="220"/>
                </a:moveTo>
                <a:lnTo>
                  <a:pt x="220" y="145"/>
                </a:lnTo>
                <a:lnTo>
                  <a:pt x="397" y="321"/>
                </a:lnTo>
                <a:lnTo>
                  <a:pt x="574" y="145"/>
                </a:lnTo>
                <a:lnTo>
                  <a:pt x="649" y="220"/>
                </a:lnTo>
                <a:lnTo>
                  <a:pt x="473" y="397"/>
                </a:lnTo>
                <a:lnTo>
                  <a:pt x="649" y="574"/>
                </a:lnTo>
                <a:lnTo>
                  <a:pt x="574" y="649"/>
                </a:lnTo>
                <a:lnTo>
                  <a:pt x="397" y="473"/>
                </a:lnTo>
                <a:lnTo>
                  <a:pt x="220" y="649"/>
                </a:lnTo>
                <a:lnTo>
                  <a:pt x="145" y="574"/>
                </a:lnTo>
                <a:lnTo>
                  <a:pt x="321" y="397"/>
                </a:lnTo>
                <a:lnTo>
                  <a:pt x="145" y="2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6872" name="Freeform 8">
            <a:extLst>
              <a:ext uri="{FF2B5EF4-FFF2-40B4-BE49-F238E27FC236}">
                <a16:creationId xmlns:a16="http://schemas.microsoft.com/office/drawing/2014/main" id="{75C5404E-CF17-4ECE-86EE-E78BB052D00E}"/>
              </a:ext>
            </a:extLst>
          </p:cNvPr>
          <p:cNvSpPr>
            <a:spLocks noEditPoints="1"/>
          </p:cNvSpPr>
          <p:nvPr/>
        </p:nvSpPr>
        <p:spPr bwMode="auto">
          <a:xfrm>
            <a:off x="985454" y="1845294"/>
            <a:ext cx="580798" cy="579212"/>
          </a:xfrm>
          <a:custGeom>
            <a:avLst/>
            <a:gdLst>
              <a:gd name="T0" fmla="*/ 2147483646 w 794"/>
              <a:gd name="T1" fmla="*/ 0 h 794"/>
              <a:gd name="T2" fmla="*/ 2147483646 w 794"/>
              <a:gd name="T3" fmla="*/ 2147483646 h 794"/>
              <a:gd name="T4" fmla="*/ 2147483646 w 794"/>
              <a:gd name="T5" fmla="*/ 2147483646 h 794"/>
              <a:gd name="T6" fmla="*/ 0 w 794"/>
              <a:gd name="T7" fmla="*/ 2147483646 h 794"/>
              <a:gd name="T8" fmla="*/ 2147483646 w 794"/>
              <a:gd name="T9" fmla="*/ 0 h 794"/>
              <a:gd name="T10" fmla="*/ 2147483646 w 794"/>
              <a:gd name="T11" fmla="*/ 2147483646 h 794"/>
              <a:gd name="T12" fmla="*/ 2147483646 w 794"/>
              <a:gd name="T13" fmla="*/ 2147483646 h 794"/>
              <a:gd name="T14" fmla="*/ 2147483646 w 794"/>
              <a:gd name="T15" fmla="*/ 2147483646 h 794"/>
              <a:gd name="T16" fmla="*/ 2147483646 w 794"/>
              <a:gd name="T17" fmla="*/ 2147483646 h 794"/>
              <a:gd name="T18" fmla="*/ 2147483646 w 794"/>
              <a:gd name="T19" fmla="*/ 2147483646 h 794"/>
              <a:gd name="T20" fmla="*/ 2147483646 w 794"/>
              <a:gd name="T21" fmla="*/ 2147483646 h 794"/>
              <a:gd name="T22" fmla="*/ 2147483646 w 794"/>
              <a:gd name="T23" fmla="*/ 2147483646 h 794"/>
              <a:gd name="T24" fmla="*/ 2147483646 w 794"/>
              <a:gd name="T25" fmla="*/ 2147483646 h 794"/>
              <a:gd name="T26" fmla="*/ 2147483646 w 794"/>
              <a:gd name="T27" fmla="*/ 2147483646 h 794"/>
              <a:gd name="T28" fmla="*/ 2147483646 w 794"/>
              <a:gd name="T29" fmla="*/ 2147483646 h 7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6873" name="Freeform 8">
            <a:extLst>
              <a:ext uri="{FF2B5EF4-FFF2-40B4-BE49-F238E27FC236}">
                <a16:creationId xmlns:a16="http://schemas.microsoft.com/office/drawing/2014/main" id="{DF1D4B78-3A34-4711-B171-DFDDAAFE04C8}"/>
              </a:ext>
            </a:extLst>
          </p:cNvPr>
          <p:cNvSpPr>
            <a:spLocks noEditPoints="1"/>
          </p:cNvSpPr>
          <p:nvPr/>
        </p:nvSpPr>
        <p:spPr bwMode="auto">
          <a:xfrm>
            <a:off x="985454" y="2881527"/>
            <a:ext cx="580798" cy="579211"/>
          </a:xfrm>
          <a:custGeom>
            <a:avLst/>
            <a:gdLst>
              <a:gd name="T0" fmla="*/ 2147483646 w 794"/>
              <a:gd name="T1" fmla="*/ 0 h 794"/>
              <a:gd name="T2" fmla="*/ 2147483646 w 794"/>
              <a:gd name="T3" fmla="*/ 2147483646 h 794"/>
              <a:gd name="T4" fmla="*/ 2147483646 w 794"/>
              <a:gd name="T5" fmla="*/ 2147483646 h 794"/>
              <a:gd name="T6" fmla="*/ 0 w 794"/>
              <a:gd name="T7" fmla="*/ 2147483646 h 794"/>
              <a:gd name="T8" fmla="*/ 2147483646 w 794"/>
              <a:gd name="T9" fmla="*/ 0 h 794"/>
              <a:gd name="T10" fmla="*/ 2147483646 w 794"/>
              <a:gd name="T11" fmla="*/ 2147483646 h 794"/>
              <a:gd name="T12" fmla="*/ 2147483646 w 794"/>
              <a:gd name="T13" fmla="*/ 2147483646 h 794"/>
              <a:gd name="T14" fmla="*/ 2147483646 w 794"/>
              <a:gd name="T15" fmla="*/ 2147483646 h 794"/>
              <a:gd name="T16" fmla="*/ 2147483646 w 794"/>
              <a:gd name="T17" fmla="*/ 2147483646 h 794"/>
              <a:gd name="T18" fmla="*/ 2147483646 w 794"/>
              <a:gd name="T19" fmla="*/ 2147483646 h 794"/>
              <a:gd name="T20" fmla="*/ 2147483646 w 794"/>
              <a:gd name="T21" fmla="*/ 2147483646 h 794"/>
              <a:gd name="T22" fmla="*/ 2147483646 w 794"/>
              <a:gd name="T23" fmla="*/ 2147483646 h 794"/>
              <a:gd name="T24" fmla="*/ 2147483646 w 794"/>
              <a:gd name="T25" fmla="*/ 2147483646 h 794"/>
              <a:gd name="T26" fmla="*/ 2147483646 w 794"/>
              <a:gd name="T27" fmla="*/ 2147483646 h 794"/>
              <a:gd name="T28" fmla="*/ 2147483646 w 794"/>
              <a:gd name="T29" fmla="*/ 2147483646 h 7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6874" name="Freeform 8">
            <a:extLst>
              <a:ext uri="{FF2B5EF4-FFF2-40B4-BE49-F238E27FC236}">
                <a16:creationId xmlns:a16="http://schemas.microsoft.com/office/drawing/2014/main" id="{D4462793-1809-4F1D-9212-B252851F16A3}"/>
              </a:ext>
            </a:extLst>
          </p:cNvPr>
          <p:cNvSpPr>
            <a:spLocks noEditPoints="1"/>
          </p:cNvSpPr>
          <p:nvPr/>
        </p:nvSpPr>
        <p:spPr bwMode="auto">
          <a:xfrm>
            <a:off x="985454" y="3892369"/>
            <a:ext cx="580798" cy="579212"/>
          </a:xfrm>
          <a:custGeom>
            <a:avLst/>
            <a:gdLst>
              <a:gd name="T0" fmla="*/ 2147483646 w 794"/>
              <a:gd name="T1" fmla="*/ 0 h 794"/>
              <a:gd name="T2" fmla="*/ 2147483646 w 794"/>
              <a:gd name="T3" fmla="*/ 2147483646 h 794"/>
              <a:gd name="T4" fmla="*/ 2147483646 w 794"/>
              <a:gd name="T5" fmla="*/ 2147483646 h 794"/>
              <a:gd name="T6" fmla="*/ 0 w 794"/>
              <a:gd name="T7" fmla="*/ 2147483646 h 794"/>
              <a:gd name="T8" fmla="*/ 2147483646 w 794"/>
              <a:gd name="T9" fmla="*/ 0 h 794"/>
              <a:gd name="T10" fmla="*/ 2147483646 w 794"/>
              <a:gd name="T11" fmla="*/ 2147483646 h 794"/>
              <a:gd name="T12" fmla="*/ 2147483646 w 794"/>
              <a:gd name="T13" fmla="*/ 2147483646 h 794"/>
              <a:gd name="T14" fmla="*/ 2147483646 w 794"/>
              <a:gd name="T15" fmla="*/ 2147483646 h 794"/>
              <a:gd name="T16" fmla="*/ 2147483646 w 794"/>
              <a:gd name="T17" fmla="*/ 2147483646 h 794"/>
              <a:gd name="T18" fmla="*/ 2147483646 w 794"/>
              <a:gd name="T19" fmla="*/ 2147483646 h 794"/>
              <a:gd name="T20" fmla="*/ 2147483646 w 794"/>
              <a:gd name="T21" fmla="*/ 2147483646 h 794"/>
              <a:gd name="T22" fmla="*/ 2147483646 w 794"/>
              <a:gd name="T23" fmla="*/ 2147483646 h 794"/>
              <a:gd name="T24" fmla="*/ 2147483646 w 794"/>
              <a:gd name="T25" fmla="*/ 2147483646 h 794"/>
              <a:gd name="T26" fmla="*/ 2147483646 w 794"/>
              <a:gd name="T27" fmla="*/ 2147483646 h 794"/>
              <a:gd name="T28" fmla="*/ 2147483646 w 794"/>
              <a:gd name="T29" fmla="*/ 2147483646 h 7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6875" name="TextBox 10">
            <a:extLst>
              <a:ext uri="{FF2B5EF4-FFF2-40B4-BE49-F238E27FC236}">
                <a16:creationId xmlns:a16="http://schemas.microsoft.com/office/drawing/2014/main" id="{111CB7CA-8DCB-48E2-B5F6-B65B5460DEF4}"/>
              </a:ext>
            </a:extLst>
          </p:cNvPr>
          <p:cNvSpPr txBox="1">
            <a:spLocks noChangeArrowheads="1"/>
          </p:cNvSpPr>
          <p:nvPr/>
        </p:nvSpPr>
        <p:spPr bwMode="auto">
          <a:xfrm>
            <a:off x="1705897" y="1811970"/>
            <a:ext cx="3454638" cy="64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这里可以输入你的文字内容这里可以输入你的文字内容这里可以</a:t>
            </a:r>
          </a:p>
        </p:txBody>
      </p:sp>
      <p:sp>
        <p:nvSpPr>
          <p:cNvPr id="36876" name="TextBox 11">
            <a:extLst>
              <a:ext uri="{FF2B5EF4-FFF2-40B4-BE49-F238E27FC236}">
                <a16:creationId xmlns:a16="http://schemas.microsoft.com/office/drawing/2014/main" id="{FF6705C0-C5DD-45A8-B489-7A196C046CC2}"/>
              </a:ext>
            </a:extLst>
          </p:cNvPr>
          <p:cNvSpPr txBox="1">
            <a:spLocks noChangeArrowheads="1"/>
          </p:cNvSpPr>
          <p:nvPr/>
        </p:nvSpPr>
        <p:spPr bwMode="auto">
          <a:xfrm>
            <a:off x="1705897" y="2876766"/>
            <a:ext cx="3454638" cy="645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这里可以输入你的文字内容这里可以输入你的文字内容这里可以</a:t>
            </a:r>
          </a:p>
        </p:txBody>
      </p:sp>
      <p:sp>
        <p:nvSpPr>
          <p:cNvPr id="36877" name="TextBox 12">
            <a:extLst>
              <a:ext uri="{FF2B5EF4-FFF2-40B4-BE49-F238E27FC236}">
                <a16:creationId xmlns:a16="http://schemas.microsoft.com/office/drawing/2014/main" id="{8CBE3B8F-21A6-46B1-B19B-839F31BE660F}"/>
              </a:ext>
            </a:extLst>
          </p:cNvPr>
          <p:cNvSpPr txBox="1">
            <a:spLocks noChangeArrowheads="1"/>
          </p:cNvSpPr>
          <p:nvPr/>
        </p:nvSpPr>
        <p:spPr bwMode="auto">
          <a:xfrm>
            <a:off x="1705897" y="3886022"/>
            <a:ext cx="3454638" cy="645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这里可以输入你的文字内容这里可以输入你的文字内容这里可以</a:t>
            </a:r>
          </a:p>
        </p:txBody>
      </p:sp>
      <p:sp>
        <p:nvSpPr>
          <p:cNvPr id="36878" name="TextBox 13">
            <a:extLst>
              <a:ext uri="{FF2B5EF4-FFF2-40B4-BE49-F238E27FC236}">
                <a16:creationId xmlns:a16="http://schemas.microsoft.com/office/drawing/2014/main" id="{389A7F0B-9317-4F9B-ADD3-C739682FEAA5}"/>
              </a:ext>
            </a:extLst>
          </p:cNvPr>
          <p:cNvSpPr txBox="1">
            <a:spLocks noChangeArrowheads="1"/>
          </p:cNvSpPr>
          <p:nvPr/>
        </p:nvSpPr>
        <p:spPr bwMode="auto">
          <a:xfrm>
            <a:off x="1705897" y="4922255"/>
            <a:ext cx="3454638" cy="64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这里可以输入你的文字内容这里可以输入你的文字内容这里可以</a:t>
            </a:r>
          </a:p>
        </p:txBody>
      </p:sp>
    </p:spTree>
    <p:extLst>
      <p:ext uri="{BB962C8B-B14F-4D97-AF65-F5344CB8AC3E}">
        <p14:creationId xmlns:p14="http://schemas.microsoft.com/office/powerpoint/2010/main" val="118443879"/>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36867"/>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36867"/>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36868"/>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36868"/>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6866"/>
                                        </p:tgtEl>
                                        <p:attrNameLst>
                                          <p:attrName>style.visibility</p:attrName>
                                        </p:attrNameLst>
                                      </p:cBhvr>
                                      <p:to>
                                        <p:strVal val="visible"/>
                                      </p:to>
                                    </p:set>
                                    <p:animEffect transition="in" filter="barn(outVertical)">
                                      <p:cBhvr>
                                        <p:cTn id="15" dur="500"/>
                                        <p:tgtEl>
                                          <p:spTgt spid="36866"/>
                                        </p:tgtEl>
                                      </p:cBhvr>
                                    </p:animEffect>
                                  </p:childTnLst>
                                </p:cTn>
                              </p:par>
                            </p:childTnLst>
                          </p:cTn>
                        </p:par>
                        <p:par>
                          <p:cTn id="16" fill="hold" nodeType="afterGroup">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36869"/>
                                        </p:tgtEl>
                                        <p:attrNameLst>
                                          <p:attrName>style.visibility</p:attrName>
                                        </p:attrNameLst>
                                      </p:cBhvr>
                                      <p:to>
                                        <p:strVal val="visible"/>
                                      </p:to>
                                    </p:set>
                                    <p:animEffect transition="in" filter="randombar(horizontal)">
                                      <p:cBhvr>
                                        <p:cTn id="19" dur="500"/>
                                        <p:tgtEl>
                                          <p:spTgt spid="36869"/>
                                        </p:tgtEl>
                                      </p:cBhvr>
                                    </p:animEffect>
                                  </p:childTnLst>
                                </p:cTn>
                              </p:par>
                            </p:childTnLst>
                          </p:cTn>
                        </p:par>
                        <p:par>
                          <p:cTn id="20" fill="hold" nodeType="afterGroup">
                            <p:stCondLst>
                              <p:cond delay="1000"/>
                            </p:stCondLst>
                            <p:childTnLst>
                              <p:par>
                                <p:cTn id="21" presetID="22" presetClass="entr" presetSubtype="2" fill="hold" grpId="0" nodeType="afterEffect">
                                  <p:stCondLst>
                                    <p:cond delay="0"/>
                                  </p:stCondLst>
                                  <p:childTnLst>
                                    <p:set>
                                      <p:cBhvr>
                                        <p:cTn id="22" dur="1" fill="hold">
                                          <p:stCondLst>
                                            <p:cond delay="0"/>
                                          </p:stCondLst>
                                        </p:cTn>
                                        <p:tgtEl>
                                          <p:spTgt spid="36870"/>
                                        </p:tgtEl>
                                        <p:attrNameLst>
                                          <p:attrName>style.visibility</p:attrName>
                                        </p:attrNameLst>
                                      </p:cBhvr>
                                      <p:to>
                                        <p:strVal val="visible"/>
                                      </p:to>
                                    </p:set>
                                    <p:animEffect transition="in" filter="wipe(right)">
                                      <p:cBhvr>
                                        <p:cTn id="23" dur="500"/>
                                        <p:tgtEl>
                                          <p:spTgt spid="36870"/>
                                        </p:tgtEl>
                                      </p:cBhvr>
                                    </p:animEffect>
                                  </p:childTnLst>
                                </p:cTn>
                              </p:par>
                            </p:childTnLst>
                          </p:cTn>
                        </p:par>
                        <p:par>
                          <p:cTn id="24" fill="hold" nodeType="afterGroup">
                            <p:stCondLst>
                              <p:cond delay="1500"/>
                            </p:stCondLst>
                            <p:childTnLst>
                              <p:par>
                                <p:cTn id="25" presetID="2" presetClass="entr" presetSubtype="6" fill="hold" nodeType="afterEffect">
                                  <p:stCondLst>
                                    <p:cond delay="0"/>
                                  </p:stCondLst>
                                  <p:childTnLst>
                                    <p:set>
                                      <p:cBhvr>
                                        <p:cTn id="26" dur="1" fill="hold">
                                          <p:stCondLst>
                                            <p:cond delay="0"/>
                                          </p:stCondLst>
                                        </p:cTn>
                                        <p:tgtEl>
                                          <p:spTgt spid="36871"/>
                                        </p:tgtEl>
                                        <p:attrNameLst>
                                          <p:attrName>style.visibility</p:attrName>
                                        </p:attrNameLst>
                                      </p:cBhvr>
                                      <p:to>
                                        <p:strVal val="visible"/>
                                      </p:to>
                                    </p:set>
                                    <p:anim calcmode="lin" valueType="num">
                                      <p:cBhvr additive="base">
                                        <p:cTn id="27" dur="500" fill="hold"/>
                                        <p:tgtEl>
                                          <p:spTgt spid="36871"/>
                                        </p:tgtEl>
                                        <p:attrNameLst>
                                          <p:attrName>ppt_x</p:attrName>
                                        </p:attrNameLst>
                                      </p:cBhvr>
                                      <p:tavLst>
                                        <p:tav tm="0">
                                          <p:val>
                                            <p:strVal val="1+#ppt_w/2"/>
                                          </p:val>
                                        </p:tav>
                                        <p:tav tm="100000">
                                          <p:val>
                                            <p:strVal val="#ppt_x"/>
                                          </p:val>
                                        </p:tav>
                                      </p:tavLst>
                                    </p:anim>
                                    <p:anim calcmode="lin" valueType="num">
                                      <p:cBhvr additive="base">
                                        <p:cTn id="28" dur="500" fill="hold"/>
                                        <p:tgtEl>
                                          <p:spTgt spid="36871"/>
                                        </p:tgtEl>
                                        <p:attrNameLst>
                                          <p:attrName>ppt_y</p:attrName>
                                        </p:attrNameLst>
                                      </p:cBhvr>
                                      <p:tavLst>
                                        <p:tav tm="0">
                                          <p:val>
                                            <p:strVal val="1+#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36872"/>
                                        </p:tgtEl>
                                        <p:attrNameLst>
                                          <p:attrName>style.visibility</p:attrName>
                                        </p:attrNameLst>
                                      </p:cBhvr>
                                      <p:to>
                                        <p:strVal val="visible"/>
                                      </p:to>
                                    </p:set>
                                    <p:anim calcmode="lin" valueType="num">
                                      <p:cBhvr additive="base">
                                        <p:cTn id="31" dur="500" fill="hold"/>
                                        <p:tgtEl>
                                          <p:spTgt spid="36872"/>
                                        </p:tgtEl>
                                        <p:attrNameLst>
                                          <p:attrName>ppt_x</p:attrName>
                                        </p:attrNameLst>
                                      </p:cBhvr>
                                      <p:tavLst>
                                        <p:tav tm="0">
                                          <p:val>
                                            <p:strVal val="1+#ppt_w/2"/>
                                          </p:val>
                                        </p:tav>
                                        <p:tav tm="100000">
                                          <p:val>
                                            <p:strVal val="#ppt_x"/>
                                          </p:val>
                                        </p:tav>
                                      </p:tavLst>
                                    </p:anim>
                                    <p:anim calcmode="lin" valueType="num">
                                      <p:cBhvr additive="base">
                                        <p:cTn id="32" dur="500" fill="hold"/>
                                        <p:tgtEl>
                                          <p:spTgt spid="36872"/>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stCondLst>
                                    <p:cond delay="0"/>
                                  </p:stCondLst>
                                  <p:childTnLst>
                                    <p:set>
                                      <p:cBhvr>
                                        <p:cTn id="34" dur="1" fill="hold">
                                          <p:stCondLst>
                                            <p:cond delay="0"/>
                                          </p:stCondLst>
                                        </p:cTn>
                                        <p:tgtEl>
                                          <p:spTgt spid="36873"/>
                                        </p:tgtEl>
                                        <p:attrNameLst>
                                          <p:attrName>style.visibility</p:attrName>
                                        </p:attrNameLst>
                                      </p:cBhvr>
                                      <p:to>
                                        <p:strVal val="visible"/>
                                      </p:to>
                                    </p:set>
                                    <p:anim calcmode="lin" valueType="num">
                                      <p:cBhvr additive="base">
                                        <p:cTn id="35" dur="500" fill="hold"/>
                                        <p:tgtEl>
                                          <p:spTgt spid="36873"/>
                                        </p:tgtEl>
                                        <p:attrNameLst>
                                          <p:attrName>ppt_x</p:attrName>
                                        </p:attrNameLst>
                                      </p:cBhvr>
                                      <p:tavLst>
                                        <p:tav tm="0">
                                          <p:val>
                                            <p:strVal val="1+#ppt_w/2"/>
                                          </p:val>
                                        </p:tav>
                                        <p:tav tm="100000">
                                          <p:val>
                                            <p:strVal val="#ppt_x"/>
                                          </p:val>
                                        </p:tav>
                                      </p:tavLst>
                                    </p:anim>
                                    <p:anim calcmode="lin" valueType="num">
                                      <p:cBhvr additive="base">
                                        <p:cTn id="36" dur="500" fill="hold"/>
                                        <p:tgtEl>
                                          <p:spTgt spid="36873"/>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stCondLst>
                                    <p:cond delay="0"/>
                                  </p:stCondLst>
                                  <p:childTnLst>
                                    <p:set>
                                      <p:cBhvr>
                                        <p:cTn id="38" dur="1" fill="hold">
                                          <p:stCondLst>
                                            <p:cond delay="0"/>
                                          </p:stCondLst>
                                        </p:cTn>
                                        <p:tgtEl>
                                          <p:spTgt spid="36874"/>
                                        </p:tgtEl>
                                        <p:attrNameLst>
                                          <p:attrName>style.visibility</p:attrName>
                                        </p:attrNameLst>
                                      </p:cBhvr>
                                      <p:to>
                                        <p:strVal val="visible"/>
                                      </p:to>
                                    </p:set>
                                    <p:anim calcmode="lin" valueType="num">
                                      <p:cBhvr additive="base">
                                        <p:cTn id="39" dur="500" fill="hold"/>
                                        <p:tgtEl>
                                          <p:spTgt spid="36874"/>
                                        </p:tgtEl>
                                        <p:attrNameLst>
                                          <p:attrName>ppt_x</p:attrName>
                                        </p:attrNameLst>
                                      </p:cBhvr>
                                      <p:tavLst>
                                        <p:tav tm="0">
                                          <p:val>
                                            <p:strVal val="1+#ppt_w/2"/>
                                          </p:val>
                                        </p:tav>
                                        <p:tav tm="100000">
                                          <p:val>
                                            <p:strVal val="#ppt_x"/>
                                          </p:val>
                                        </p:tav>
                                      </p:tavLst>
                                    </p:anim>
                                    <p:anim calcmode="lin" valueType="num">
                                      <p:cBhvr additive="base">
                                        <p:cTn id="40" dur="500" fill="hold"/>
                                        <p:tgtEl>
                                          <p:spTgt spid="36874"/>
                                        </p:tgtEl>
                                        <p:attrNameLst>
                                          <p:attrName>ppt_y</p:attrName>
                                        </p:attrNameLst>
                                      </p:cBhvr>
                                      <p:tavLst>
                                        <p:tav tm="0">
                                          <p:val>
                                            <p:strVal val="1+#ppt_h/2"/>
                                          </p:val>
                                        </p:tav>
                                        <p:tav tm="100000">
                                          <p:val>
                                            <p:strVal val="#ppt_y"/>
                                          </p:val>
                                        </p:tav>
                                      </p:tavLst>
                                    </p:anim>
                                  </p:childTnLst>
                                </p:cTn>
                              </p:par>
                            </p:childTnLst>
                          </p:cTn>
                        </p:par>
                        <p:par>
                          <p:cTn id="41" fill="hold" nodeType="afterGroup">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6875"/>
                                        </p:tgtEl>
                                        <p:attrNameLst>
                                          <p:attrName>style.visibility</p:attrName>
                                        </p:attrNameLst>
                                      </p:cBhvr>
                                      <p:to>
                                        <p:strVal val="visible"/>
                                      </p:to>
                                    </p:set>
                                    <p:animEffect transition="in" filter="wipe(left)">
                                      <p:cBhvr>
                                        <p:cTn id="44" dur="500"/>
                                        <p:tgtEl>
                                          <p:spTgt spid="36875"/>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36876"/>
                                        </p:tgtEl>
                                        <p:attrNameLst>
                                          <p:attrName>style.visibility</p:attrName>
                                        </p:attrNameLst>
                                      </p:cBhvr>
                                      <p:to>
                                        <p:strVal val="visible"/>
                                      </p:to>
                                    </p:set>
                                    <p:animEffect transition="in" filter="wipe(left)">
                                      <p:cBhvr>
                                        <p:cTn id="47" dur="500"/>
                                        <p:tgtEl>
                                          <p:spTgt spid="3687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6877"/>
                                        </p:tgtEl>
                                        <p:attrNameLst>
                                          <p:attrName>style.visibility</p:attrName>
                                        </p:attrNameLst>
                                      </p:cBhvr>
                                      <p:to>
                                        <p:strVal val="visible"/>
                                      </p:to>
                                    </p:set>
                                    <p:animEffect transition="in" filter="wipe(left)">
                                      <p:cBhvr>
                                        <p:cTn id="50" dur="500"/>
                                        <p:tgtEl>
                                          <p:spTgt spid="36877"/>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6878"/>
                                        </p:tgtEl>
                                        <p:attrNameLst>
                                          <p:attrName>style.visibility</p:attrName>
                                        </p:attrNameLst>
                                      </p:cBhvr>
                                      <p:to>
                                        <p:strVal val="visible"/>
                                      </p:to>
                                    </p:set>
                                    <p:animEffect transition="in" filter="wipe(left)">
                                      <p:cBhvr>
                                        <p:cTn id="53" dur="500"/>
                                        <p:tgtEl>
                                          <p:spTgt spid="368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utoUpdateAnimBg="0"/>
      <p:bldP spid="36869" grpId="0" animBg="1" autoUpdateAnimBg="0"/>
      <p:bldP spid="36870" grpId="0" animBg="1" autoUpdateAnimBg="0"/>
      <p:bldP spid="36875" grpId="0" autoUpdateAnimBg="0"/>
      <p:bldP spid="36876" grpId="0" autoUpdateAnimBg="0"/>
      <p:bldP spid="36877" grpId="0" autoUpdateAnimBg="0"/>
      <p:bldP spid="36878"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0242" name="图片 2">
            <a:extLst>
              <a:ext uri="{FF2B5EF4-FFF2-40B4-BE49-F238E27FC236}">
                <a16:creationId xmlns:a16="http://schemas.microsoft.com/office/drawing/2014/main" id="{7AD3AE45-8E1A-41C5-964F-AF2ED58300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09" y="999487"/>
            <a:ext cx="12192000" cy="4859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TextBox 11">
            <a:extLst>
              <a:ext uri="{FF2B5EF4-FFF2-40B4-BE49-F238E27FC236}">
                <a16:creationId xmlns:a16="http://schemas.microsoft.com/office/drawing/2014/main" id="{D60DC587-10CA-4BD3-B0E1-D29EFD771E32}"/>
              </a:ext>
            </a:extLst>
          </p:cNvPr>
          <p:cNvSpPr txBox="1">
            <a:spLocks noChangeArrowheads="1"/>
          </p:cNvSpPr>
          <p:nvPr/>
        </p:nvSpPr>
        <p:spPr bwMode="auto">
          <a:xfrm>
            <a:off x="3486377" y="2410223"/>
            <a:ext cx="6030144" cy="707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3998" b="1">
                <a:solidFill>
                  <a:srgbClr val="C4271D"/>
                </a:solidFill>
                <a:latin typeface="微软雅黑" panose="020B0503020204020204" pitchFamily="34" charset="-122"/>
              </a:rPr>
              <a:t>这里输入第一章的大标题</a:t>
            </a:r>
          </a:p>
        </p:txBody>
      </p:sp>
      <p:sp>
        <p:nvSpPr>
          <p:cNvPr id="10244" name="圆角矩形 16">
            <a:extLst>
              <a:ext uri="{FF2B5EF4-FFF2-40B4-BE49-F238E27FC236}">
                <a16:creationId xmlns:a16="http://schemas.microsoft.com/office/drawing/2014/main" id="{86C113FD-7F49-45BD-944A-02FDFD906E9C}"/>
              </a:ext>
            </a:extLst>
          </p:cNvPr>
          <p:cNvSpPr>
            <a:spLocks noChangeAspect="1" noChangeArrowheads="1"/>
          </p:cNvSpPr>
          <p:nvPr/>
        </p:nvSpPr>
        <p:spPr bwMode="auto">
          <a:xfrm>
            <a:off x="1655117" y="2391180"/>
            <a:ext cx="1556729" cy="1555143"/>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FFFFFF"/>
              </a:solidFill>
              <a:ea typeface="宋体" panose="02010600030101010101" pitchFamily="2" charset="-122"/>
            </a:endParaRPr>
          </a:p>
        </p:txBody>
      </p:sp>
      <p:sp>
        <p:nvSpPr>
          <p:cNvPr id="10245" name="TextBox 17">
            <a:extLst>
              <a:ext uri="{FF2B5EF4-FFF2-40B4-BE49-F238E27FC236}">
                <a16:creationId xmlns:a16="http://schemas.microsoft.com/office/drawing/2014/main" id="{CD00FCDB-AE9C-44DF-98EE-3733DEE00704}"/>
              </a:ext>
            </a:extLst>
          </p:cNvPr>
          <p:cNvSpPr txBox="1">
            <a:spLocks noChangeArrowheads="1"/>
          </p:cNvSpPr>
          <p:nvPr/>
        </p:nvSpPr>
        <p:spPr bwMode="auto">
          <a:xfrm>
            <a:off x="1699550" y="2338814"/>
            <a:ext cx="1467864" cy="162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9996">
                <a:solidFill>
                  <a:srgbClr val="FFFFFF"/>
                </a:solidFill>
                <a:latin typeface="华康俪金黑W8(P)" panose="02010600030101010101" pitchFamily="2" charset="-122"/>
                <a:ea typeface="华康俪金黑W8(P)" panose="02010600030101010101" pitchFamily="2" charset="-122"/>
              </a:rPr>
              <a:t>壹</a:t>
            </a:r>
          </a:p>
        </p:txBody>
      </p:sp>
      <p:cxnSp>
        <p:nvCxnSpPr>
          <p:cNvPr id="10246" name="直接连接符 18">
            <a:extLst>
              <a:ext uri="{FF2B5EF4-FFF2-40B4-BE49-F238E27FC236}">
                <a16:creationId xmlns:a16="http://schemas.microsoft.com/office/drawing/2014/main" id="{BC7281B9-9B66-41C6-AC46-E706C365F1BC}"/>
              </a:ext>
            </a:extLst>
          </p:cNvPr>
          <p:cNvCxnSpPr>
            <a:cxnSpLocks noChangeShapeType="1"/>
          </p:cNvCxnSpPr>
          <p:nvPr/>
        </p:nvCxnSpPr>
        <p:spPr bwMode="auto">
          <a:xfrm>
            <a:off x="3600632" y="3057670"/>
            <a:ext cx="591588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247" name="TextBox 19">
            <a:extLst>
              <a:ext uri="{FF2B5EF4-FFF2-40B4-BE49-F238E27FC236}">
                <a16:creationId xmlns:a16="http://schemas.microsoft.com/office/drawing/2014/main" id="{E5833B7B-CF1A-4E47-88CB-6D137E8E7FFC}"/>
              </a:ext>
            </a:extLst>
          </p:cNvPr>
          <p:cNvSpPr txBox="1">
            <a:spLocks noChangeArrowheads="1"/>
          </p:cNvSpPr>
          <p:nvPr/>
        </p:nvSpPr>
        <p:spPr bwMode="auto">
          <a:xfrm>
            <a:off x="3518114" y="3148123"/>
            <a:ext cx="5687378" cy="921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000000"/>
                </a:solidFill>
                <a:latin typeface="微软雅黑" panose="020B0503020204020204" pitchFamily="34" charset="-122"/>
              </a:rPr>
              <a:t>这里可以用一段简短的话描述出本章中心内容，或者是本章导语；也可以在这里列出本章小节的标题。</a:t>
            </a:r>
          </a:p>
          <a:p>
            <a:pPr defTabSz="914034" fontAlgn="base">
              <a:spcBef>
                <a:spcPct val="0"/>
              </a:spcBef>
              <a:spcAft>
                <a:spcPct val="0"/>
              </a:spcAft>
              <a:buNone/>
            </a:pPr>
            <a:endParaRPr lang="zh-CN" altLang="en-US" sz="1799">
              <a:solidFill>
                <a:srgbClr val="4D4D4D"/>
              </a:solidFill>
              <a:latin typeface="微软雅黑" panose="020B0503020204020204" pitchFamily="34" charset="-122"/>
            </a:endParaRPr>
          </a:p>
        </p:txBody>
      </p:sp>
      <p:sp>
        <p:nvSpPr>
          <p:cNvPr id="10248" name="TextBox 4">
            <a:extLst>
              <a:ext uri="{FF2B5EF4-FFF2-40B4-BE49-F238E27FC236}">
                <a16:creationId xmlns:a16="http://schemas.microsoft.com/office/drawing/2014/main" id="{625BAD55-85FE-48A5-B043-DEC1F023BA5D}"/>
              </a:ext>
            </a:extLst>
          </p:cNvPr>
          <p:cNvSpPr txBox="1">
            <a:spLocks noChangeArrowheads="1"/>
          </p:cNvSpPr>
          <p:nvPr/>
        </p:nvSpPr>
        <p:spPr bwMode="auto">
          <a:xfrm>
            <a:off x="32944" y="2716492"/>
            <a:ext cx="492314" cy="1266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defTabSz="914034" fontAlgn="base">
              <a:spcBef>
                <a:spcPct val="0"/>
              </a:spcBef>
              <a:spcAft>
                <a:spcPct val="0"/>
              </a:spcAft>
              <a:buNone/>
            </a:pPr>
            <a:r>
              <a:rPr lang="zh-CN" altLang="en-US" sz="1999" b="1">
                <a:solidFill>
                  <a:srgbClr val="4D4D4D"/>
                </a:solidFill>
                <a:ea typeface="宋体" panose="02010600030101010101" pitchFamily="2" charset="-122"/>
              </a:rPr>
              <a:t>过渡页</a:t>
            </a:r>
          </a:p>
        </p:txBody>
      </p:sp>
    </p:spTree>
    <p:extLst>
      <p:ext uri="{BB962C8B-B14F-4D97-AF65-F5344CB8AC3E}">
        <p14:creationId xmlns:p14="http://schemas.microsoft.com/office/powerpoint/2010/main" val="3995227321"/>
      </p:ext>
    </p:extLst>
  </p:cSld>
  <p:clrMapOvr>
    <a:masterClrMapping/>
  </p:clrMapOvr>
  <p:transition spd="slow" advTm="5163">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arn(inVertical)">
                                      <p:cBhvr>
                                        <p:cTn id="7" dur="2000"/>
                                        <p:tgtEl>
                                          <p:spTgt spid="10242"/>
                                        </p:tgtEl>
                                      </p:cBhvr>
                                    </p:animEffect>
                                  </p:childTnLst>
                                </p:cTn>
                              </p:par>
                            </p:childTnLst>
                          </p:cTn>
                        </p:par>
                        <p:par>
                          <p:cTn id="8" fill="hold" nodeType="afterGroup">
                            <p:stCondLst>
                              <p:cond delay="2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0248"/>
                                        </p:tgtEl>
                                        <p:attrNameLst>
                                          <p:attrName>style.visibility</p:attrName>
                                        </p:attrNameLst>
                                      </p:cBhvr>
                                      <p:to>
                                        <p:strVal val="visible"/>
                                      </p:to>
                                    </p:set>
                                    <p:anim by="(-#ppt_w*2)" calcmode="lin" valueType="num">
                                      <p:cBhvr rctx="PPT">
                                        <p:cTn id="11" dur="500" autoRev="1" fill="hold">
                                          <p:stCondLst>
                                            <p:cond delay="0"/>
                                          </p:stCondLst>
                                        </p:cTn>
                                        <p:tgtEl>
                                          <p:spTgt spid="10248"/>
                                        </p:tgtEl>
                                        <p:attrNameLst>
                                          <p:attrName>ppt_w</p:attrName>
                                        </p:attrNameLst>
                                      </p:cBhvr>
                                    </p:anim>
                                    <p:anim by="(#ppt_w*0.50)" calcmode="lin" valueType="num">
                                      <p:cBhvr>
                                        <p:cTn id="12" dur="500" decel="50000" autoRev="1" fill="hold">
                                          <p:stCondLst>
                                            <p:cond delay="0"/>
                                          </p:stCondLst>
                                        </p:cTn>
                                        <p:tgtEl>
                                          <p:spTgt spid="10248"/>
                                        </p:tgtEl>
                                        <p:attrNameLst>
                                          <p:attrName>ppt_x</p:attrName>
                                        </p:attrNameLst>
                                      </p:cBhvr>
                                    </p:anim>
                                    <p:anim from="(-#ppt_h/2)" to="(#ppt_y)" calcmode="lin" valueType="num">
                                      <p:cBhvr>
                                        <p:cTn id="13" dur="1000" fill="hold">
                                          <p:stCondLst>
                                            <p:cond delay="0"/>
                                          </p:stCondLst>
                                        </p:cTn>
                                        <p:tgtEl>
                                          <p:spTgt spid="10248"/>
                                        </p:tgtEl>
                                        <p:attrNameLst>
                                          <p:attrName>ppt_y</p:attrName>
                                        </p:attrNameLst>
                                      </p:cBhvr>
                                    </p:anim>
                                    <p:animRot by="21600000">
                                      <p:cBhvr>
                                        <p:cTn id="14" dur="1000" fill="hold">
                                          <p:stCondLst>
                                            <p:cond delay="0"/>
                                          </p:stCondLst>
                                        </p:cTn>
                                        <p:tgtEl>
                                          <p:spTgt spid="10248"/>
                                        </p:tgtEl>
                                        <p:attrNameLst>
                                          <p:attrName>r</p:attrName>
                                        </p:attrNameLst>
                                      </p:cBhvr>
                                    </p:animRot>
                                  </p:childTnLst>
                                </p:cTn>
                              </p:par>
                            </p:childTnLst>
                          </p:cTn>
                        </p:par>
                        <p:par>
                          <p:cTn id="15" fill="hold" nodeType="afterGroup">
                            <p:stCondLst>
                              <p:cond delay="3200"/>
                            </p:stCondLst>
                            <p:childTnLst>
                              <p:par>
                                <p:cTn id="16" presetID="31" presetClass="entr" presetSubtype="0" fill="hold" grpId="0" nodeType="afterEffect">
                                  <p:stCondLst>
                                    <p:cond delay="0"/>
                                  </p:stCondLst>
                                  <p:childTnLst>
                                    <p:set>
                                      <p:cBhvr>
                                        <p:cTn id="17" dur="1" fill="hold">
                                          <p:stCondLst>
                                            <p:cond delay="0"/>
                                          </p:stCondLst>
                                        </p:cTn>
                                        <p:tgtEl>
                                          <p:spTgt spid="10244"/>
                                        </p:tgtEl>
                                        <p:attrNameLst>
                                          <p:attrName>style.visibility</p:attrName>
                                        </p:attrNameLst>
                                      </p:cBhvr>
                                      <p:to>
                                        <p:strVal val="visible"/>
                                      </p:to>
                                    </p:set>
                                    <p:anim calcmode="lin" valueType="num">
                                      <p:cBhvr>
                                        <p:cTn id="18" dur="400" fill="hold"/>
                                        <p:tgtEl>
                                          <p:spTgt spid="10244"/>
                                        </p:tgtEl>
                                        <p:attrNameLst>
                                          <p:attrName>ppt_w</p:attrName>
                                        </p:attrNameLst>
                                      </p:cBhvr>
                                      <p:tavLst>
                                        <p:tav tm="0">
                                          <p:val>
                                            <p:fltVal val="0"/>
                                          </p:val>
                                        </p:tav>
                                        <p:tav tm="100000">
                                          <p:val>
                                            <p:strVal val="#ppt_w"/>
                                          </p:val>
                                        </p:tav>
                                      </p:tavLst>
                                    </p:anim>
                                    <p:anim calcmode="lin" valueType="num">
                                      <p:cBhvr>
                                        <p:cTn id="19" dur="400" fill="hold"/>
                                        <p:tgtEl>
                                          <p:spTgt spid="10244"/>
                                        </p:tgtEl>
                                        <p:attrNameLst>
                                          <p:attrName>ppt_h</p:attrName>
                                        </p:attrNameLst>
                                      </p:cBhvr>
                                      <p:tavLst>
                                        <p:tav tm="0">
                                          <p:val>
                                            <p:fltVal val="0"/>
                                          </p:val>
                                        </p:tav>
                                        <p:tav tm="100000">
                                          <p:val>
                                            <p:strVal val="#ppt_h"/>
                                          </p:val>
                                        </p:tav>
                                      </p:tavLst>
                                    </p:anim>
                                    <p:anim calcmode="lin" valueType="num">
                                      <p:cBhvr>
                                        <p:cTn id="20" dur="400" fill="hold"/>
                                        <p:tgtEl>
                                          <p:spTgt spid="10244"/>
                                        </p:tgtEl>
                                        <p:attrNameLst>
                                          <p:attrName>style.rotation</p:attrName>
                                        </p:attrNameLst>
                                      </p:cBhvr>
                                      <p:tavLst>
                                        <p:tav tm="0">
                                          <p:val>
                                            <p:fltVal val="90"/>
                                          </p:val>
                                        </p:tav>
                                        <p:tav tm="100000">
                                          <p:val>
                                            <p:fltVal val="0"/>
                                          </p:val>
                                        </p:tav>
                                      </p:tavLst>
                                    </p:anim>
                                    <p:animEffect transition="in" filter="fade">
                                      <p:cBhvr>
                                        <p:cTn id="21" dur="400"/>
                                        <p:tgtEl>
                                          <p:spTgt spid="10244"/>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10245"/>
                                        </p:tgtEl>
                                        <p:attrNameLst>
                                          <p:attrName>style.visibility</p:attrName>
                                        </p:attrNameLst>
                                      </p:cBhvr>
                                      <p:to>
                                        <p:strVal val="visible"/>
                                      </p:to>
                                    </p:set>
                                    <p:anim calcmode="lin" valueType="num">
                                      <p:cBhvr>
                                        <p:cTn id="24" dur="400" fill="hold"/>
                                        <p:tgtEl>
                                          <p:spTgt spid="10245"/>
                                        </p:tgtEl>
                                        <p:attrNameLst>
                                          <p:attrName>ppt_w</p:attrName>
                                        </p:attrNameLst>
                                      </p:cBhvr>
                                      <p:tavLst>
                                        <p:tav tm="0">
                                          <p:val>
                                            <p:fltVal val="0"/>
                                          </p:val>
                                        </p:tav>
                                        <p:tav tm="100000">
                                          <p:val>
                                            <p:strVal val="#ppt_w"/>
                                          </p:val>
                                        </p:tav>
                                      </p:tavLst>
                                    </p:anim>
                                    <p:anim calcmode="lin" valueType="num">
                                      <p:cBhvr>
                                        <p:cTn id="25" dur="400" fill="hold"/>
                                        <p:tgtEl>
                                          <p:spTgt spid="10245"/>
                                        </p:tgtEl>
                                        <p:attrNameLst>
                                          <p:attrName>ppt_h</p:attrName>
                                        </p:attrNameLst>
                                      </p:cBhvr>
                                      <p:tavLst>
                                        <p:tav tm="0">
                                          <p:val>
                                            <p:fltVal val="0"/>
                                          </p:val>
                                        </p:tav>
                                        <p:tav tm="100000">
                                          <p:val>
                                            <p:strVal val="#ppt_h"/>
                                          </p:val>
                                        </p:tav>
                                      </p:tavLst>
                                    </p:anim>
                                    <p:anim calcmode="lin" valueType="num">
                                      <p:cBhvr>
                                        <p:cTn id="26" dur="400" fill="hold"/>
                                        <p:tgtEl>
                                          <p:spTgt spid="10245"/>
                                        </p:tgtEl>
                                        <p:attrNameLst>
                                          <p:attrName>style.rotation</p:attrName>
                                        </p:attrNameLst>
                                      </p:cBhvr>
                                      <p:tavLst>
                                        <p:tav tm="0">
                                          <p:val>
                                            <p:fltVal val="90"/>
                                          </p:val>
                                        </p:tav>
                                        <p:tav tm="100000">
                                          <p:val>
                                            <p:fltVal val="0"/>
                                          </p:val>
                                        </p:tav>
                                      </p:tavLst>
                                    </p:anim>
                                    <p:animEffect transition="in" filter="fade">
                                      <p:cBhvr>
                                        <p:cTn id="27" dur="400"/>
                                        <p:tgtEl>
                                          <p:spTgt spid="10245"/>
                                        </p:tgtEl>
                                      </p:cBhvr>
                                    </p:animEffect>
                                  </p:childTnLst>
                                </p:cTn>
                              </p:par>
                            </p:childTnLst>
                          </p:cTn>
                        </p:par>
                        <p:par>
                          <p:cTn id="28" fill="hold" nodeType="afterGroup">
                            <p:stCondLst>
                              <p:cond delay="3600"/>
                            </p:stCondLst>
                            <p:childTnLst>
                              <p:par>
                                <p:cTn id="29" presetID="22" presetClass="entr" presetSubtype="8" fill="hold" nodeType="afterEffect">
                                  <p:stCondLst>
                                    <p:cond delay="0"/>
                                  </p:stCondLst>
                                  <p:childTnLst>
                                    <p:set>
                                      <p:cBhvr>
                                        <p:cTn id="30" dur="1" fill="hold">
                                          <p:stCondLst>
                                            <p:cond delay="0"/>
                                          </p:stCondLst>
                                        </p:cTn>
                                        <p:tgtEl>
                                          <p:spTgt spid="10246"/>
                                        </p:tgtEl>
                                        <p:attrNameLst>
                                          <p:attrName>style.visibility</p:attrName>
                                        </p:attrNameLst>
                                      </p:cBhvr>
                                      <p:to>
                                        <p:strVal val="visible"/>
                                      </p:to>
                                    </p:set>
                                    <p:animEffect transition="in" filter="wipe(left)">
                                      <p:cBhvr>
                                        <p:cTn id="31" dur="1000"/>
                                        <p:tgtEl>
                                          <p:spTgt spid="10246"/>
                                        </p:tgtEl>
                                      </p:cBhvr>
                                    </p:animEffect>
                                  </p:childTnLst>
                                </p:cTn>
                              </p:par>
                            </p:childTnLst>
                          </p:cTn>
                        </p:par>
                        <p:par>
                          <p:cTn id="32" fill="hold" nodeType="afterGroup">
                            <p:stCondLst>
                              <p:cond delay="4600"/>
                            </p:stCondLst>
                            <p:childTnLst>
                              <p:par>
                                <p:cTn id="33" presetID="22" presetClass="entr" presetSubtype="8" fill="hold" grpId="0" nodeType="afterEffect">
                                  <p:stCondLst>
                                    <p:cond delay="0"/>
                                  </p:stCondLst>
                                  <p:childTnLst>
                                    <p:set>
                                      <p:cBhvr>
                                        <p:cTn id="34" dur="1" fill="hold">
                                          <p:stCondLst>
                                            <p:cond delay="0"/>
                                          </p:stCondLst>
                                        </p:cTn>
                                        <p:tgtEl>
                                          <p:spTgt spid="10243"/>
                                        </p:tgtEl>
                                        <p:attrNameLst>
                                          <p:attrName>style.visibility</p:attrName>
                                        </p:attrNameLst>
                                      </p:cBhvr>
                                      <p:to>
                                        <p:strVal val="visible"/>
                                      </p:to>
                                    </p:set>
                                    <p:animEffect transition="in" filter="wipe(left)">
                                      <p:cBhvr>
                                        <p:cTn id="35" dur="500"/>
                                        <p:tgtEl>
                                          <p:spTgt spid="10243"/>
                                        </p:tgtEl>
                                      </p:cBhvr>
                                    </p:animEffect>
                                  </p:childTnLst>
                                </p:cTn>
                              </p:par>
                            </p:childTnLst>
                          </p:cTn>
                        </p:par>
                        <p:par>
                          <p:cTn id="36" fill="hold" nodeType="afterGroup">
                            <p:stCondLst>
                              <p:cond delay="5100"/>
                            </p:stCondLst>
                            <p:childTnLst>
                              <p:par>
                                <p:cTn id="37" presetID="22" presetClass="entr" presetSubtype="1" fill="hold" grpId="0" nodeType="afterEffect">
                                  <p:stCondLst>
                                    <p:cond delay="0"/>
                                  </p:stCondLst>
                                  <p:childTnLst>
                                    <p:set>
                                      <p:cBhvr>
                                        <p:cTn id="38" dur="1" fill="hold">
                                          <p:stCondLst>
                                            <p:cond delay="0"/>
                                          </p:stCondLst>
                                        </p:cTn>
                                        <p:tgtEl>
                                          <p:spTgt spid="10247"/>
                                        </p:tgtEl>
                                        <p:attrNameLst>
                                          <p:attrName>style.visibility</p:attrName>
                                        </p:attrNameLst>
                                      </p:cBhvr>
                                      <p:to>
                                        <p:strVal val="visible"/>
                                      </p:to>
                                    </p:set>
                                    <p:animEffect transition="in" filter="wipe(up)">
                                      <p:cBhvr>
                                        <p:cTn id="39" dur="5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utoUpdateAnimBg="0"/>
      <p:bldP spid="10244" grpId="0" animBg="1" autoUpdateAnimBg="0"/>
      <p:bldP spid="10245" grpId="0" autoUpdateAnimBg="0"/>
      <p:bldP spid="10247" grpId="0" autoUpdateAnimBg="0"/>
      <p:bldP spid="10248"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Box 27">
            <a:extLst>
              <a:ext uri="{FF2B5EF4-FFF2-40B4-BE49-F238E27FC236}">
                <a16:creationId xmlns:a16="http://schemas.microsoft.com/office/drawing/2014/main" id="{B2C65DA0-F6E7-4DBF-A230-63D572CBAAEE}"/>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37891" name="Freeform 5">
            <a:extLst>
              <a:ext uri="{FF2B5EF4-FFF2-40B4-BE49-F238E27FC236}">
                <a16:creationId xmlns:a16="http://schemas.microsoft.com/office/drawing/2014/main" id="{ED6888AD-5E91-4D85-9BD7-7ABF62574460}"/>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7892" name="Freeform 6">
            <a:extLst>
              <a:ext uri="{FF2B5EF4-FFF2-40B4-BE49-F238E27FC236}">
                <a16:creationId xmlns:a16="http://schemas.microsoft.com/office/drawing/2014/main" id="{141861FE-CCAA-470D-80FF-B7B170F6C61C}"/>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7893" name="Freeform 6">
            <a:extLst>
              <a:ext uri="{FF2B5EF4-FFF2-40B4-BE49-F238E27FC236}">
                <a16:creationId xmlns:a16="http://schemas.microsoft.com/office/drawing/2014/main" id="{1DCDCF2A-7AE9-4203-BDF0-7E23AF01E514}"/>
              </a:ext>
            </a:extLst>
          </p:cNvPr>
          <p:cNvSpPr>
            <a:spLocks/>
          </p:cNvSpPr>
          <p:nvPr/>
        </p:nvSpPr>
        <p:spPr bwMode="auto">
          <a:xfrm>
            <a:off x="7167939" y="5625242"/>
            <a:ext cx="1321871" cy="198361"/>
          </a:xfrm>
          <a:custGeom>
            <a:avLst/>
            <a:gdLst>
              <a:gd name="T0" fmla="*/ 2147483646 w 1903"/>
              <a:gd name="T1" fmla="*/ 0 h 285"/>
              <a:gd name="T2" fmla="*/ 0 w 1903"/>
              <a:gd name="T3" fmla="*/ 2147483646 h 285"/>
              <a:gd name="T4" fmla="*/ 2147483646 w 1903"/>
              <a:gd name="T5" fmla="*/ 2147483646 h 285"/>
              <a:gd name="T6" fmla="*/ 2147483646 w 1903"/>
              <a:gd name="T7" fmla="*/ 0 h 285"/>
              <a:gd name="T8" fmla="*/ 2147483646 w 1903"/>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3" h="285">
                <a:moveTo>
                  <a:pt x="226" y="0"/>
                </a:moveTo>
                <a:lnTo>
                  <a:pt x="0" y="285"/>
                </a:lnTo>
                <a:lnTo>
                  <a:pt x="1677" y="285"/>
                </a:lnTo>
                <a:lnTo>
                  <a:pt x="1903" y="0"/>
                </a:lnTo>
                <a:lnTo>
                  <a:pt x="226"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7894" name="Freeform 7">
            <a:extLst>
              <a:ext uri="{FF2B5EF4-FFF2-40B4-BE49-F238E27FC236}">
                <a16:creationId xmlns:a16="http://schemas.microsoft.com/office/drawing/2014/main" id="{63DACE68-B409-46B3-B8F9-B36F771EB238}"/>
              </a:ext>
            </a:extLst>
          </p:cNvPr>
          <p:cNvSpPr>
            <a:spLocks/>
          </p:cNvSpPr>
          <p:nvPr/>
        </p:nvSpPr>
        <p:spPr bwMode="auto">
          <a:xfrm>
            <a:off x="3505419" y="5625242"/>
            <a:ext cx="1323458" cy="198361"/>
          </a:xfrm>
          <a:custGeom>
            <a:avLst/>
            <a:gdLst>
              <a:gd name="T0" fmla="*/ 2147483646 w 1903"/>
              <a:gd name="T1" fmla="*/ 0 h 285"/>
              <a:gd name="T2" fmla="*/ 2147483646 w 1903"/>
              <a:gd name="T3" fmla="*/ 2147483646 h 285"/>
              <a:gd name="T4" fmla="*/ 2147483646 w 1903"/>
              <a:gd name="T5" fmla="*/ 2147483646 h 285"/>
              <a:gd name="T6" fmla="*/ 0 w 1903"/>
              <a:gd name="T7" fmla="*/ 0 h 285"/>
              <a:gd name="T8" fmla="*/ 2147483646 w 1903"/>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3" h="285">
                <a:moveTo>
                  <a:pt x="1677" y="0"/>
                </a:moveTo>
                <a:lnTo>
                  <a:pt x="1903" y="285"/>
                </a:lnTo>
                <a:lnTo>
                  <a:pt x="226" y="285"/>
                </a:lnTo>
                <a:lnTo>
                  <a:pt x="0" y="0"/>
                </a:lnTo>
                <a:lnTo>
                  <a:pt x="1677"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7895" name="Freeform 8">
            <a:extLst>
              <a:ext uri="{FF2B5EF4-FFF2-40B4-BE49-F238E27FC236}">
                <a16:creationId xmlns:a16="http://schemas.microsoft.com/office/drawing/2014/main" id="{4F42CDFC-71BF-4D9D-94BE-DA8ADECE40B7}"/>
              </a:ext>
            </a:extLst>
          </p:cNvPr>
          <p:cNvSpPr>
            <a:spLocks/>
          </p:cNvSpPr>
          <p:nvPr/>
        </p:nvSpPr>
        <p:spPr bwMode="auto">
          <a:xfrm>
            <a:off x="7167939" y="1607261"/>
            <a:ext cx="1321871" cy="198361"/>
          </a:xfrm>
          <a:custGeom>
            <a:avLst/>
            <a:gdLst>
              <a:gd name="T0" fmla="*/ 2147483646 w 1903"/>
              <a:gd name="T1" fmla="*/ 2147483646 h 285"/>
              <a:gd name="T2" fmla="*/ 0 w 1903"/>
              <a:gd name="T3" fmla="*/ 0 h 285"/>
              <a:gd name="T4" fmla="*/ 2147483646 w 1903"/>
              <a:gd name="T5" fmla="*/ 0 h 285"/>
              <a:gd name="T6" fmla="*/ 2147483646 w 1903"/>
              <a:gd name="T7" fmla="*/ 2147483646 h 285"/>
              <a:gd name="T8" fmla="*/ 2147483646 w 1903"/>
              <a:gd name="T9" fmla="*/ 2147483646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3" h="285">
                <a:moveTo>
                  <a:pt x="226" y="285"/>
                </a:moveTo>
                <a:lnTo>
                  <a:pt x="0" y="0"/>
                </a:lnTo>
                <a:lnTo>
                  <a:pt x="1677" y="0"/>
                </a:lnTo>
                <a:lnTo>
                  <a:pt x="1903" y="285"/>
                </a:lnTo>
                <a:lnTo>
                  <a:pt x="226" y="28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7896" name="Freeform 9">
            <a:extLst>
              <a:ext uri="{FF2B5EF4-FFF2-40B4-BE49-F238E27FC236}">
                <a16:creationId xmlns:a16="http://schemas.microsoft.com/office/drawing/2014/main" id="{8BBA3401-58F0-4E9A-8E6F-F1C2B86AB9A6}"/>
              </a:ext>
            </a:extLst>
          </p:cNvPr>
          <p:cNvSpPr>
            <a:spLocks/>
          </p:cNvSpPr>
          <p:nvPr/>
        </p:nvSpPr>
        <p:spPr bwMode="auto">
          <a:xfrm>
            <a:off x="1512298" y="1805622"/>
            <a:ext cx="9451458" cy="3819620"/>
          </a:xfrm>
          <a:custGeom>
            <a:avLst/>
            <a:gdLst>
              <a:gd name="T0" fmla="*/ 2147483646 w 13604"/>
              <a:gd name="T1" fmla="*/ 0 h 5499"/>
              <a:gd name="T2" fmla="*/ 2147483646 w 13604"/>
              <a:gd name="T3" fmla="*/ 0 h 5499"/>
              <a:gd name="T4" fmla="*/ 2147483646 w 13604"/>
              <a:gd name="T5" fmla="*/ 2147483646 h 5499"/>
              <a:gd name="T6" fmla="*/ 2147483646 w 13604"/>
              <a:gd name="T7" fmla="*/ 2147483646 h 5499"/>
              <a:gd name="T8" fmla="*/ 2147483646 w 13604"/>
              <a:gd name="T9" fmla="*/ 2147483646 h 5499"/>
              <a:gd name="T10" fmla="*/ 2147483646 w 13604"/>
              <a:gd name="T11" fmla="*/ 2147483646 h 5499"/>
              <a:gd name="T12" fmla="*/ 0 w 13604"/>
              <a:gd name="T13" fmla="*/ 2147483646 h 5499"/>
              <a:gd name="T14" fmla="*/ 0 w 13604"/>
              <a:gd name="T15" fmla="*/ 2147483646 h 5499"/>
              <a:gd name="T16" fmla="*/ 2147483646 w 13604"/>
              <a:gd name="T17" fmla="*/ 0 h 54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604" h="5499">
                <a:moveTo>
                  <a:pt x="225" y="0"/>
                </a:moveTo>
                <a:lnTo>
                  <a:pt x="13379" y="0"/>
                </a:lnTo>
                <a:cubicBezTo>
                  <a:pt x="13503" y="0"/>
                  <a:pt x="13604" y="101"/>
                  <a:pt x="13604" y="225"/>
                </a:cubicBezTo>
                <a:lnTo>
                  <a:pt x="13604" y="5274"/>
                </a:lnTo>
                <a:cubicBezTo>
                  <a:pt x="13604" y="5398"/>
                  <a:pt x="13503" y="5499"/>
                  <a:pt x="13379" y="5499"/>
                </a:cubicBezTo>
                <a:lnTo>
                  <a:pt x="225" y="5499"/>
                </a:lnTo>
                <a:cubicBezTo>
                  <a:pt x="101" y="5499"/>
                  <a:pt x="0" y="5398"/>
                  <a:pt x="0" y="5274"/>
                </a:cubicBezTo>
                <a:lnTo>
                  <a:pt x="0" y="225"/>
                </a:lnTo>
                <a:cubicBezTo>
                  <a:pt x="0" y="101"/>
                  <a:pt x="101" y="0"/>
                  <a:pt x="225" y="0"/>
                </a:cubicBezTo>
                <a:close/>
              </a:path>
            </a:pathLst>
          </a:custGeom>
          <a:solidFill>
            <a:srgbClr val="F2F2F2"/>
          </a:solidFill>
          <a:ln w="9" cap="flat" cmpd="sng">
            <a:solidFill>
              <a:srgbClr val="A8A9AD"/>
            </a:solidFill>
            <a:round/>
            <a:headEnd/>
            <a:tailEnd/>
          </a:ln>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7897" name="Freeform 10">
            <a:extLst>
              <a:ext uri="{FF2B5EF4-FFF2-40B4-BE49-F238E27FC236}">
                <a16:creationId xmlns:a16="http://schemas.microsoft.com/office/drawing/2014/main" id="{19548383-BB91-4BAE-A729-6DFBAA5DE9A9}"/>
              </a:ext>
            </a:extLst>
          </p:cNvPr>
          <p:cNvSpPr>
            <a:spLocks/>
          </p:cNvSpPr>
          <p:nvPr/>
        </p:nvSpPr>
        <p:spPr bwMode="auto">
          <a:xfrm>
            <a:off x="3505419" y="1607261"/>
            <a:ext cx="1323458" cy="198361"/>
          </a:xfrm>
          <a:custGeom>
            <a:avLst/>
            <a:gdLst>
              <a:gd name="T0" fmla="*/ 2147483646 w 1903"/>
              <a:gd name="T1" fmla="*/ 2147483646 h 285"/>
              <a:gd name="T2" fmla="*/ 2147483646 w 1903"/>
              <a:gd name="T3" fmla="*/ 0 h 285"/>
              <a:gd name="T4" fmla="*/ 2147483646 w 1903"/>
              <a:gd name="T5" fmla="*/ 0 h 285"/>
              <a:gd name="T6" fmla="*/ 0 w 1903"/>
              <a:gd name="T7" fmla="*/ 2147483646 h 285"/>
              <a:gd name="T8" fmla="*/ 2147483646 w 1903"/>
              <a:gd name="T9" fmla="*/ 2147483646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3" h="285">
                <a:moveTo>
                  <a:pt x="1677" y="285"/>
                </a:moveTo>
                <a:lnTo>
                  <a:pt x="1903" y="0"/>
                </a:lnTo>
                <a:lnTo>
                  <a:pt x="226" y="0"/>
                </a:lnTo>
                <a:lnTo>
                  <a:pt x="0" y="285"/>
                </a:lnTo>
                <a:lnTo>
                  <a:pt x="1677" y="28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7898" name="Freeform 11">
            <a:extLst>
              <a:ext uri="{FF2B5EF4-FFF2-40B4-BE49-F238E27FC236}">
                <a16:creationId xmlns:a16="http://schemas.microsoft.com/office/drawing/2014/main" id="{D4FB6C20-1219-42CC-A794-EC1265907C66}"/>
              </a:ext>
            </a:extLst>
          </p:cNvPr>
          <p:cNvSpPr>
            <a:spLocks/>
          </p:cNvSpPr>
          <p:nvPr/>
        </p:nvSpPr>
        <p:spPr bwMode="auto">
          <a:xfrm>
            <a:off x="6238026" y="1607262"/>
            <a:ext cx="2099442" cy="1517057"/>
          </a:xfrm>
          <a:custGeom>
            <a:avLst/>
            <a:gdLst>
              <a:gd name="T0" fmla="*/ 2147483646 w 3022"/>
              <a:gd name="T1" fmla="*/ 0 h 2183"/>
              <a:gd name="T2" fmla="*/ 2147483646 w 3022"/>
              <a:gd name="T3" fmla="*/ 2147483646 h 2183"/>
              <a:gd name="T4" fmla="*/ 2147483646 w 3022"/>
              <a:gd name="T5" fmla="*/ 2147483646 h 2183"/>
              <a:gd name="T6" fmla="*/ 0 w 3022"/>
              <a:gd name="T7" fmla="*/ 2147483646 h 2183"/>
              <a:gd name="T8" fmla="*/ 0 w 3022"/>
              <a:gd name="T9" fmla="*/ 2147483646 h 2183"/>
              <a:gd name="T10" fmla="*/ 2147483646 w 3022"/>
              <a:gd name="T11" fmla="*/ 2147483646 h 2183"/>
              <a:gd name="T12" fmla="*/ 2147483646 w 3022"/>
              <a:gd name="T13" fmla="*/ 0 h 2183"/>
              <a:gd name="T14" fmla="*/ 2147483646 w 3022"/>
              <a:gd name="T15" fmla="*/ 0 h 21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22" h="2183">
                <a:moveTo>
                  <a:pt x="3022" y="0"/>
                </a:moveTo>
                <a:lnTo>
                  <a:pt x="1258" y="1764"/>
                </a:lnTo>
                <a:lnTo>
                  <a:pt x="1677" y="2183"/>
                </a:lnTo>
                <a:lnTo>
                  <a:pt x="0" y="2183"/>
                </a:lnTo>
                <a:lnTo>
                  <a:pt x="0" y="506"/>
                </a:lnTo>
                <a:lnTo>
                  <a:pt x="419" y="925"/>
                </a:lnTo>
                <a:lnTo>
                  <a:pt x="1345" y="0"/>
                </a:lnTo>
                <a:lnTo>
                  <a:pt x="302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7899" name="Freeform 12">
            <a:extLst>
              <a:ext uri="{FF2B5EF4-FFF2-40B4-BE49-F238E27FC236}">
                <a16:creationId xmlns:a16="http://schemas.microsoft.com/office/drawing/2014/main" id="{EE12AF45-E974-4C94-A08A-6393315B43EB}"/>
              </a:ext>
            </a:extLst>
          </p:cNvPr>
          <p:cNvSpPr>
            <a:spLocks/>
          </p:cNvSpPr>
          <p:nvPr/>
        </p:nvSpPr>
        <p:spPr bwMode="auto">
          <a:xfrm>
            <a:off x="3662520" y="1607262"/>
            <a:ext cx="2099443" cy="1517057"/>
          </a:xfrm>
          <a:custGeom>
            <a:avLst/>
            <a:gdLst>
              <a:gd name="T0" fmla="*/ 0 w 3022"/>
              <a:gd name="T1" fmla="*/ 0 h 2183"/>
              <a:gd name="T2" fmla="*/ 2147483646 w 3022"/>
              <a:gd name="T3" fmla="*/ 2147483646 h 2183"/>
              <a:gd name="T4" fmla="*/ 2147483646 w 3022"/>
              <a:gd name="T5" fmla="*/ 2147483646 h 2183"/>
              <a:gd name="T6" fmla="*/ 2147483646 w 3022"/>
              <a:gd name="T7" fmla="*/ 2147483646 h 2183"/>
              <a:gd name="T8" fmla="*/ 2147483646 w 3022"/>
              <a:gd name="T9" fmla="*/ 2147483646 h 2183"/>
              <a:gd name="T10" fmla="*/ 2147483646 w 3022"/>
              <a:gd name="T11" fmla="*/ 2147483646 h 2183"/>
              <a:gd name="T12" fmla="*/ 2147483646 w 3022"/>
              <a:gd name="T13" fmla="*/ 0 h 2183"/>
              <a:gd name="T14" fmla="*/ 0 w 3022"/>
              <a:gd name="T15" fmla="*/ 0 h 21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22" h="2183">
                <a:moveTo>
                  <a:pt x="0" y="0"/>
                </a:moveTo>
                <a:lnTo>
                  <a:pt x="1764" y="1764"/>
                </a:lnTo>
                <a:lnTo>
                  <a:pt x="1345" y="2183"/>
                </a:lnTo>
                <a:lnTo>
                  <a:pt x="3022" y="2183"/>
                </a:lnTo>
                <a:lnTo>
                  <a:pt x="3022" y="506"/>
                </a:lnTo>
                <a:lnTo>
                  <a:pt x="2603" y="925"/>
                </a:lnTo>
                <a:lnTo>
                  <a:pt x="1677"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7900" name="Freeform 13">
            <a:extLst>
              <a:ext uri="{FF2B5EF4-FFF2-40B4-BE49-F238E27FC236}">
                <a16:creationId xmlns:a16="http://schemas.microsoft.com/office/drawing/2014/main" id="{C7370BA5-ABA2-48C8-80E1-16424F91DCA7}"/>
              </a:ext>
            </a:extLst>
          </p:cNvPr>
          <p:cNvSpPr>
            <a:spLocks/>
          </p:cNvSpPr>
          <p:nvPr/>
        </p:nvSpPr>
        <p:spPr bwMode="auto">
          <a:xfrm>
            <a:off x="3662520" y="4306545"/>
            <a:ext cx="2099443" cy="1517057"/>
          </a:xfrm>
          <a:custGeom>
            <a:avLst/>
            <a:gdLst>
              <a:gd name="T0" fmla="*/ 0 w 3022"/>
              <a:gd name="T1" fmla="*/ 2147483646 h 2183"/>
              <a:gd name="T2" fmla="*/ 2147483646 w 3022"/>
              <a:gd name="T3" fmla="*/ 2147483646 h 2183"/>
              <a:gd name="T4" fmla="*/ 2147483646 w 3022"/>
              <a:gd name="T5" fmla="*/ 0 h 2183"/>
              <a:gd name="T6" fmla="*/ 2147483646 w 3022"/>
              <a:gd name="T7" fmla="*/ 0 h 2183"/>
              <a:gd name="T8" fmla="*/ 2147483646 w 3022"/>
              <a:gd name="T9" fmla="*/ 2147483646 h 2183"/>
              <a:gd name="T10" fmla="*/ 2147483646 w 3022"/>
              <a:gd name="T11" fmla="*/ 2147483646 h 2183"/>
              <a:gd name="T12" fmla="*/ 2147483646 w 3022"/>
              <a:gd name="T13" fmla="*/ 2147483646 h 2183"/>
              <a:gd name="T14" fmla="*/ 0 w 3022"/>
              <a:gd name="T15" fmla="*/ 2147483646 h 21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22" h="2183">
                <a:moveTo>
                  <a:pt x="0" y="2183"/>
                </a:moveTo>
                <a:lnTo>
                  <a:pt x="1764" y="419"/>
                </a:lnTo>
                <a:lnTo>
                  <a:pt x="1345" y="0"/>
                </a:lnTo>
                <a:lnTo>
                  <a:pt x="3022" y="0"/>
                </a:lnTo>
                <a:lnTo>
                  <a:pt x="3022" y="1677"/>
                </a:lnTo>
                <a:lnTo>
                  <a:pt x="2603" y="1258"/>
                </a:lnTo>
                <a:lnTo>
                  <a:pt x="1677" y="2183"/>
                </a:lnTo>
                <a:lnTo>
                  <a:pt x="0" y="218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7901" name="Freeform 14">
            <a:extLst>
              <a:ext uri="{FF2B5EF4-FFF2-40B4-BE49-F238E27FC236}">
                <a16:creationId xmlns:a16="http://schemas.microsoft.com/office/drawing/2014/main" id="{9F8504F1-B0C7-45FE-979D-EEAC27F49E21}"/>
              </a:ext>
            </a:extLst>
          </p:cNvPr>
          <p:cNvSpPr>
            <a:spLocks/>
          </p:cNvSpPr>
          <p:nvPr/>
        </p:nvSpPr>
        <p:spPr bwMode="auto">
          <a:xfrm>
            <a:off x="6238026" y="4306545"/>
            <a:ext cx="2099442" cy="1517057"/>
          </a:xfrm>
          <a:custGeom>
            <a:avLst/>
            <a:gdLst>
              <a:gd name="T0" fmla="*/ 2147483646 w 3022"/>
              <a:gd name="T1" fmla="*/ 2147483646 h 2183"/>
              <a:gd name="T2" fmla="*/ 2147483646 w 3022"/>
              <a:gd name="T3" fmla="*/ 2147483646 h 2183"/>
              <a:gd name="T4" fmla="*/ 2147483646 w 3022"/>
              <a:gd name="T5" fmla="*/ 0 h 2183"/>
              <a:gd name="T6" fmla="*/ 0 w 3022"/>
              <a:gd name="T7" fmla="*/ 0 h 2183"/>
              <a:gd name="T8" fmla="*/ 0 w 3022"/>
              <a:gd name="T9" fmla="*/ 2147483646 h 2183"/>
              <a:gd name="T10" fmla="*/ 2147483646 w 3022"/>
              <a:gd name="T11" fmla="*/ 2147483646 h 2183"/>
              <a:gd name="T12" fmla="*/ 2147483646 w 3022"/>
              <a:gd name="T13" fmla="*/ 2147483646 h 2183"/>
              <a:gd name="T14" fmla="*/ 2147483646 w 3022"/>
              <a:gd name="T15" fmla="*/ 2147483646 h 21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22" h="2183">
                <a:moveTo>
                  <a:pt x="3022" y="2183"/>
                </a:moveTo>
                <a:lnTo>
                  <a:pt x="1258" y="419"/>
                </a:lnTo>
                <a:lnTo>
                  <a:pt x="1677" y="0"/>
                </a:lnTo>
                <a:lnTo>
                  <a:pt x="0" y="0"/>
                </a:lnTo>
                <a:lnTo>
                  <a:pt x="0" y="1677"/>
                </a:lnTo>
                <a:lnTo>
                  <a:pt x="419" y="1258"/>
                </a:lnTo>
                <a:lnTo>
                  <a:pt x="1345" y="2183"/>
                </a:lnTo>
                <a:lnTo>
                  <a:pt x="3022" y="21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7902" name="TextBox 13">
            <a:extLst>
              <a:ext uri="{FF2B5EF4-FFF2-40B4-BE49-F238E27FC236}">
                <a16:creationId xmlns:a16="http://schemas.microsoft.com/office/drawing/2014/main" id="{6F0A5D4D-F1EC-48FD-AA5A-85BEE1923AFD}"/>
              </a:ext>
            </a:extLst>
          </p:cNvPr>
          <p:cNvSpPr txBox="1">
            <a:spLocks noChangeArrowheads="1"/>
          </p:cNvSpPr>
          <p:nvPr/>
        </p:nvSpPr>
        <p:spPr bwMode="auto">
          <a:xfrm>
            <a:off x="1666225" y="1997634"/>
            <a:ext cx="2397776" cy="36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b="1">
                <a:solidFill>
                  <a:srgbClr val="4D4D4D"/>
                </a:solidFill>
                <a:latin typeface="微软雅黑" panose="020B0503020204020204" pitchFamily="34" charset="-122"/>
              </a:rPr>
              <a:t>这里输入您的文字</a:t>
            </a:r>
            <a:endParaRPr lang="en-US" altLang="zh-CN" sz="1799" b="1">
              <a:solidFill>
                <a:srgbClr val="4D4D4D"/>
              </a:solidFill>
              <a:latin typeface="微软雅黑" panose="020B0503020204020204" pitchFamily="34" charset="-122"/>
            </a:endParaRPr>
          </a:p>
        </p:txBody>
      </p:sp>
      <p:sp>
        <p:nvSpPr>
          <p:cNvPr id="37903" name="TextBox 14">
            <a:extLst>
              <a:ext uri="{FF2B5EF4-FFF2-40B4-BE49-F238E27FC236}">
                <a16:creationId xmlns:a16="http://schemas.microsoft.com/office/drawing/2014/main" id="{188647C2-F47D-4A03-A096-BA3FC22F1071}"/>
              </a:ext>
            </a:extLst>
          </p:cNvPr>
          <p:cNvSpPr txBox="1">
            <a:spLocks noChangeArrowheads="1"/>
          </p:cNvSpPr>
          <p:nvPr/>
        </p:nvSpPr>
        <p:spPr bwMode="auto">
          <a:xfrm>
            <a:off x="1721766" y="2335640"/>
            <a:ext cx="2288281" cy="82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4D4D4D"/>
                </a:solidFill>
                <a:latin typeface="微软雅黑" panose="020B0503020204020204" pitchFamily="34" charset="-122"/>
              </a:rPr>
              <a:t>这里可以添加主要内容这里可以添加主要内容这里可以添加主要</a:t>
            </a:r>
          </a:p>
        </p:txBody>
      </p:sp>
      <p:sp>
        <p:nvSpPr>
          <p:cNvPr id="37904" name="TextBox 15">
            <a:extLst>
              <a:ext uri="{FF2B5EF4-FFF2-40B4-BE49-F238E27FC236}">
                <a16:creationId xmlns:a16="http://schemas.microsoft.com/office/drawing/2014/main" id="{10487885-3F6E-4CDE-8C2C-36B5B18BC0D2}"/>
              </a:ext>
            </a:extLst>
          </p:cNvPr>
          <p:cNvSpPr txBox="1">
            <a:spLocks noChangeArrowheads="1"/>
          </p:cNvSpPr>
          <p:nvPr/>
        </p:nvSpPr>
        <p:spPr bwMode="auto">
          <a:xfrm>
            <a:off x="8237495" y="1997634"/>
            <a:ext cx="2399363" cy="36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b="1">
                <a:solidFill>
                  <a:srgbClr val="4D4D4D"/>
                </a:solidFill>
                <a:latin typeface="微软雅黑" panose="020B0503020204020204" pitchFamily="34" charset="-122"/>
              </a:rPr>
              <a:t>这里输入您的文字</a:t>
            </a:r>
            <a:endParaRPr lang="en-US" altLang="zh-CN" sz="1799" b="1">
              <a:solidFill>
                <a:srgbClr val="4D4D4D"/>
              </a:solidFill>
              <a:latin typeface="微软雅黑" panose="020B0503020204020204" pitchFamily="34" charset="-122"/>
            </a:endParaRPr>
          </a:p>
        </p:txBody>
      </p:sp>
      <p:sp>
        <p:nvSpPr>
          <p:cNvPr id="37905" name="TextBox 16">
            <a:extLst>
              <a:ext uri="{FF2B5EF4-FFF2-40B4-BE49-F238E27FC236}">
                <a16:creationId xmlns:a16="http://schemas.microsoft.com/office/drawing/2014/main" id="{A3FDC7C4-9803-43E4-A376-512BBAE5260F}"/>
              </a:ext>
            </a:extLst>
          </p:cNvPr>
          <p:cNvSpPr txBox="1">
            <a:spLocks noChangeArrowheads="1"/>
          </p:cNvSpPr>
          <p:nvPr/>
        </p:nvSpPr>
        <p:spPr bwMode="auto">
          <a:xfrm>
            <a:off x="8293036" y="2335640"/>
            <a:ext cx="2288281" cy="82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4D4D4D"/>
                </a:solidFill>
                <a:latin typeface="微软雅黑" panose="020B0503020204020204" pitchFamily="34" charset="-122"/>
              </a:rPr>
              <a:t>这里可以添加主要内容这里可以添加主要内容这里可以添加主要</a:t>
            </a:r>
          </a:p>
        </p:txBody>
      </p:sp>
      <p:sp>
        <p:nvSpPr>
          <p:cNvPr id="37906" name="TextBox 17">
            <a:extLst>
              <a:ext uri="{FF2B5EF4-FFF2-40B4-BE49-F238E27FC236}">
                <a16:creationId xmlns:a16="http://schemas.microsoft.com/office/drawing/2014/main" id="{CAEA69F2-FA97-45AD-9700-CC68B419770A}"/>
              </a:ext>
            </a:extLst>
          </p:cNvPr>
          <p:cNvSpPr txBox="1">
            <a:spLocks noChangeArrowheads="1"/>
          </p:cNvSpPr>
          <p:nvPr/>
        </p:nvSpPr>
        <p:spPr bwMode="auto">
          <a:xfrm>
            <a:off x="1666225" y="4439843"/>
            <a:ext cx="2397776" cy="3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b="1">
                <a:solidFill>
                  <a:srgbClr val="4D4D4D"/>
                </a:solidFill>
                <a:latin typeface="微软雅黑" panose="020B0503020204020204" pitchFamily="34" charset="-122"/>
              </a:rPr>
              <a:t>这里输入您的文字</a:t>
            </a:r>
            <a:endParaRPr lang="en-US" altLang="zh-CN" sz="1799" b="1">
              <a:solidFill>
                <a:srgbClr val="4D4D4D"/>
              </a:solidFill>
              <a:latin typeface="微软雅黑" panose="020B0503020204020204" pitchFamily="34" charset="-122"/>
            </a:endParaRPr>
          </a:p>
        </p:txBody>
      </p:sp>
      <p:sp>
        <p:nvSpPr>
          <p:cNvPr id="37907" name="TextBox 18">
            <a:extLst>
              <a:ext uri="{FF2B5EF4-FFF2-40B4-BE49-F238E27FC236}">
                <a16:creationId xmlns:a16="http://schemas.microsoft.com/office/drawing/2014/main" id="{EEFFBD71-49DC-4053-AA77-6B6EA5EBD2D2}"/>
              </a:ext>
            </a:extLst>
          </p:cNvPr>
          <p:cNvSpPr txBox="1">
            <a:spLocks noChangeArrowheads="1"/>
          </p:cNvSpPr>
          <p:nvPr/>
        </p:nvSpPr>
        <p:spPr bwMode="auto">
          <a:xfrm>
            <a:off x="1721766" y="4777848"/>
            <a:ext cx="2288281" cy="83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4D4D4D"/>
                </a:solidFill>
                <a:latin typeface="微软雅黑" panose="020B0503020204020204" pitchFamily="34" charset="-122"/>
              </a:rPr>
              <a:t>这里可以添加主要内容这里可以添加主要内容这里可以添加主要</a:t>
            </a:r>
          </a:p>
        </p:txBody>
      </p:sp>
      <p:sp>
        <p:nvSpPr>
          <p:cNvPr id="37908" name="TextBox 19">
            <a:extLst>
              <a:ext uri="{FF2B5EF4-FFF2-40B4-BE49-F238E27FC236}">
                <a16:creationId xmlns:a16="http://schemas.microsoft.com/office/drawing/2014/main" id="{6009F3DB-CFA5-4B1F-9A1F-F77CBAABE11C}"/>
              </a:ext>
            </a:extLst>
          </p:cNvPr>
          <p:cNvSpPr txBox="1">
            <a:spLocks noChangeArrowheads="1"/>
          </p:cNvSpPr>
          <p:nvPr/>
        </p:nvSpPr>
        <p:spPr bwMode="auto">
          <a:xfrm>
            <a:off x="8237495" y="4439843"/>
            <a:ext cx="2399363" cy="3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b="1">
                <a:solidFill>
                  <a:srgbClr val="4D4D4D"/>
                </a:solidFill>
                <a:latin typeface="微软雅黑" panose="020B0503020204020204" pitchFamily="34" charset="-122"/>
              </a:rPr>
              <a:t>这里输入您的文字</a:t>
            </a:r>
            <a:endParaRPr lang="en-US" altLang="zh-CN" sz="1799" b="1">
              <a:solidFill>
                <a:srgbClr val="4D4D4D"/>
              </a:solidFill>
              <a:latin typeface="微软雅黑" panose="020B0503020204020204" pitchFamily="34" charset="-122"/>
            </a:endParaRPr>
          </a:p>
        </p:txBody>
      </p:sp>
      <p:sp>
        <p:nvSpPr>
          <p:cNvPr id="37909" name="TextBox 20">
            <a:extLst>
              <a:ext uri="{FF2B5EF4-FFF2-40B4-BE49-F238E27FC236}">
                <a16:creationId xmlns:a16="http://schemas.microsoft.com/office/drawing/2014/main" id="{11AA8EE6-52B5-4B11-B431-1C25652D57D4}"/>
              </a:ext>
            </a:extLst>
          </p:cNvPr>
          <p:cNvSpPr txBox="1">
            <a:spLocks noChangeArrowheads="1"/>
          </p:cNvSpPr>
          <p:nvPr/>
        </p:nvSpPr>
        <p:spPr bwMode="auto">
          <a:xfrm>
            <a:off x="8293036" y="4777848"/>
            <a:ext cx="2288281" cy="83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4D4D4D"/>
                </a:solidFill>
                <a:latin typeface="微软雅黑" panose="020B0503020204020204" pitchFamily="34" charset="-122"/>
              </a:rPr>
              <a:t>这里可以添加主要内容这里可以添加主要内容这里可以添加主要</a:t>
            </a:r>
          </a:p>
        </p:txBody>
      </p:sp>
      <p:sp>
        <p:nvSpPr>
          <p:cNvPr id="37910" name="TextBox 21">
            <a:extLst>
              <a:ext uri="{FF2B5EF4-FFF2-40B4-BE49-F238E27FC236}">
                <a16:creationId xmlns:a16="http://schemas.microsoft.com/office/drawing/2014/main" id="{03BFE777-245B-4782-A7E0-C005B1999E98}"/>
              </a:ext>
            </a:extLst>
          </p:cNvPr>
          <p:cNvSpPr txBox="1">
            <a:spLocks noChangeArrowheads="1"/>
          </p:cNvSpPr>
          <p:nvPr/>
        </p:nvSpPr>
        <p:spPr bwMode="auto">
          <a:xfrm>
            <a:off x="4594019" y="3470259"/>
            <a:ext cx="2575506" cy="491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2599" b="1">
                <a:solidFill>
                  <a:srgbClr val="4D4D4D"/>
                </a:solidFill>
                <a:latin typeface="微软雅黑" panose="020B0503020204020204" pitchFamily="34" charset="-122"/>
              </a:rPr>
              <a:t>这里输入大标题</a:t>
            </a:r>
            <a:endParaRPr lang="en-US" altLang="zh-CN" sz="2599" b="1">
              <a:solidFill>
                <a:srgbClr val="4D4D4D"/>
              </a:solidFill>
              <a:latin typeface="微软雅黑" panose="020B0503020204020204" pitchFamily="34" charset="-122"/>
            </a:endParaRPr>
          </a:p>
        </p:txBody>
      </p:sp>
    </p:spTree>
    <p:extLst>
      <p:ext uri="{BB962C8B-B14F-4D97-AF65-F5344CB8AC3E}">
        <p14:creationId xmlns:p14="http://schemas.microsoft.com/office/powerpoint/2010/main" val="3584712247"/>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37891"/>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37891"/>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37892"/>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37892"/>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7890"/>
                                        </p:tgtEl>
                                        <p:attrNameLst>
                                          <p:attrName>style.visibility</p:attrName>
                                        </p:attrNameLst>
                                      </p:cBhvr>
                                      <p:to>
                                        <p:strVal val="visible"/>
                                      </p:to>
                                    </p:set>
                                    <p:animEffect transition="in" filter="barn(outVertical)">
                                      <p:cBhvr>
                                        <p:cTn id="15" dur="500"/>
                                        <p:tgtEl>
                                          <p:spTgt spid="37890"/>
                                        </p:tgtEl>
                                      </p:cBhvr>
                                    </p:animEffect>
                                  </p:childTnLst>
                                </p:cTn>
                              </p:par>
                            </p:childTnLst>
                          </p:cTn>
                        </p:par>
                        <p:par>
                          <p:cTn id="16" fill="hold" nodeType="afterGroup">
                            <p:stCondLst>
                              <p:cond delay="500"/>
                            </p:stCondLst>
                            <p:childTnLst>
                              <p:par>
                                <p:cTn id="17" presetID="42" presetClass="entr" presetSubtype="0" fill="hold" nodeType="afterEffect">
                                  <p:stCondLst>
                                    <p:cond delay="0"/>
                                  </p:stCondLst>
                                  <p:childTnLst>
                                    <p:set>
                                      <p:cBhvr>
                                        <p:cTn id="18" dur="1" fill="hold">
                                          <p:stCondLst>
                                            <p:cond delay="0"/>
                                          </p:stCondLst>
                                        </p:cTn>
                                        <p:tgtEl>
                                          <p:spTgt spid="37896"/>
                                        </p:tgtEl>
                                        <p:attrNameLst>
                                          <p:attrName>style.visibility</p:attrName>
                                        </p:attrNameLst>
                                      </p:cBhvr>
                                      <p:to>
                                        <p:strVal val="visible"/>
                                      </p:to>
                                    </p:set>
                                    <p:animEffect transition="in" filter="fade">
                                      <p:cBhvr>
                                        <p:cTn id="19" dur="1000"/>
                                        <p:tgtEl>
                                          <p:spTgt spid="37896"/>
                                        </p:tgtEl>
                                      </p:cBhvr>
                                    </p:animEffect>
                                    <p:anim calcmode="lin" valueType="num">
                                      <p:cBhvr>
                                        <p:cTn id="20" dur="1000" fill="hold"/>
                                        <p:tgtEl>
                                          <p:spTgt spid="37896"/>
                                        </p:tgtEl>
                                        <p:attrNameLst>
                                          <p:attrName>ppt_x</p:attrName>
                                        </p:attrNameLst>
                                      </p:cBhvr>
                                      <p:tavLst>
                                        <p:tav tm="0">
                                          <p:val>
                                            <p:strVal val="#ppt_x"/>
                                          </p:val>
                                        </p:tav>
                                        <p:tav tm="100000">
                                          <p:val>
                                            <p:strVal val="#ppt_x"/>
                                          </p:val>
                                        </p:tav>
                                      </p:tavLst>
                                    </p:anim>
                                    <p:anim calcmode="lin" valueType="num">
                                      <p:cBhvr>
                                        <p:cTn id="21" dur="1000" fill="hold"/>
                                        <p:tgtEl>
                                          <p:spTgt spid="37896"/>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22" presetClass="entr" presetSubtype="4" fill="hold" nodeType="afterEffect">
                                  <p:stCondLst>
                                    <p:cond delay="0"/>
                                  </p:stCondLst>
                                  <p:childTnLst>
                                    <p:set>
                                      <p:cBhvr>
                                        <p:cTn id="24" dur="1" fill="hold">
                                          <p:stCondLst>
                                            <p:cond delay="0"/>
                                          </p:stCondLst>
                                        </p:cTn>
                                        <p:tgtEl>
                                          <p:spTgt spid="37897"/>
                                        </p:tgtEl>
                                        <p:attrNameLst>
                                          <p:attrName>style.visibility</p:attrName>
                                        </p:attrNameLst>
                                      </p:cBhvr>
                                      <p:to>
                                        <p:strVal val="visible"/>
                                      </p:to>
                                    </p:set>
                                    <p:animEffect transition="in" filter="wipe(down)">
                                      <p:cBhvr>
                                        <p:cTn id="25" dur="300"/>
                                        <p:tgtEl>
                                          <p:spTgt spid="37897"/>
                                        </p:tgtEl>
                                      </p:cBhvr>
                                    </p:animEffect>
                                  </p:childTnLst>
                                </p:cTn>
                              </p:par>
                            </p:childTnLst>
                          </p:cTn>
                        </p:par>
                        <p:par>
                          <p:cTn id="26" fill="hold" nodeType="afterGroup">
                            <p:stCondLst>
                              <p:cond delay="1800"/>
                            </p:stCondLst>
                            <p:childTnLst>
                              <p:par>
                                <p:cTn id="27" presetID="22" presetClass="entr" presetSubtype="1" fill="hold" nodeType="afterEffect">
                                  <p:stCondLst>
                                    <p:cond delay="0"/>
                                  </p:stCondLst>
                                  <p:childTnLst>
                                    <p:set>
                                      <p:cBhvr>
                                        <p:cTn id="28" dur="1" fill="hold">
                                          <p:stCondLst>
                                            <p:cond delay="0"/>
                                          </p:stCondLst>
                                        </p:cTn>
                                        <p:tgtEl>
                                          <p:spTgt spid="37899"/>
                                        </p:tgtEl>
                                        <p:attrNameLst>
                                          <p:attrName>style.visibility</p:attrName>
                                        </p:attrNameLst>
                                      </p:cBhvr>
                                      <p:to>
                                        <p:strVal val="visible"/>
                                      </p:to>
                                    </p:set>
                                    <p:animEffect transition="in" filter="wipe(up)">
                                      <p:cBhvr>
                                        <p:cTn id="29" dur="500"/>
                                        <p:tgtEl>
                                          <p:spTgt spid="37899"/>
                                        </p:tgtEl>
                                      </p:cBhvr>
                                    </p:animEffect>
                                  </p:childTnLst>
                                </p:cTn>
                              </p:par>
                            </p:childTnLst>
                          </p:cTn>
                        </p:par>
                        <p:par>
                          <p:cTn id="30" fill="hold" nodeType="afterGroup">
                            <p:stCondLst>
                              <p:cond delay="2300"/>
                            </p:stCondLst>
                            <p:childTnLst>
                              <p:par>
                                <p:cTn id="31" presetID="47" presetClass="entr" presetSubtype="0" fill="hold" grpId="0" nodeType="afterEffect">
                                  <p:stCondLst>
                                    <p:cond delay="0"/>
                                  </p:stCondLst>
                                  <p:childTnLst>
                                    <p:set>
                                      <p:cBhvr>
                                        <p:cTn id="32" dur="1" fill="hold">
                                          <p:stCondLst>
                                            <p:cond delay="0"/>
                                          </p:stCondLst>
                                        </p:cTn>
                                        <p:tgtEl>
                                          <p:spTgt spid="37902"/>
                                        </p:tgtEl>
                                        <p:attrNameLst>
                                          <p:attrName>style.visibility</p:attrName>
                                        </p:attrNameLst>
                                      </p:cBhvr>
                                      <p:to>
                                        <p:strVal val="visible"/>
                                      </p:to>
                                    </p:set>
                                    <p:animEffect transition="in" filter="fade">
                                      <p:cBhvr>
                                        <p:cTn id="33" dur="500"/>
                                        <p:tgtEl>
                                          <p:spTgt spid="37902"/>
                                        </p:tgtEl>
                                      </p:cBhvr>
                                    </p:animEffect>
                                    <p:anim calcmode="lin" valueType="num">
                                      <p:cBhvr>
                                        <p:cTn id="34" dur="500" fill="hold"/>
                                        <p:tgtEl>
                                          <p:spTgt spid="37902"/>
                                        </p:tgtEl>
                                        <p:attrNameLst>
                                          <p:attrName>ppt_x</p:attrName>
                                        </p:attrNameLst>
                                      </p:cBhvr>
                                      <p:tavLst>
                                        <p:tav tm="0">
                                          <p:val>
                                            <p:strVal val="#ppt_x"/>
                                          </p:val>
                                        </p:tav>
                                        <p:tav tm="100000">
                                          <p:val>
                                            <p:strVal val="#ppt_x"/>
                                          </p:val>
                                        </p:tav>
                                      </p:tavLst>
                                    </p:anim>
                                    <p:anim calcmode="lin" valueType="num">
                                      <p:cBhvr>
                                        <p:cTn id="35" dur="500" fill="hold"/>
                                        <p:tgtEl>
                                          <p:spTgt spid="37902"/>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2800"/>
                            </p:stCondLst>
                            <p:childTnLst>
                              <p:par>
                                <p:cTn id="37" presetID="22" presetClass="entr" presetSubtype="1" fill="hold" grpId="0" nodeType="afterEffect">
                                  <p:stCondLst>
                                    <p:cond delay="0"/>
                                  </p:stCondLst>
                                  <p:childTnLst>
                                    <p:set>
                                      <p:cBhvr>
                                        <p:cTn id="38" dur="1" fill="hold">
                                          <p:stCondLst>
                                            <p:cond delay="0"/>
                                          </p:stCondLst>
                                        </p:cTn>
                                        <p:tgtEl>
                                          <p:spTgt spid="37903"/>
                                        </p:tgtEl>
                                        <p:attrNameLst>
                                          <p:attrName>style.visibility</p:attrName>
                                        </p:attrNameLst>
                                      </p:cBhvr>
                                      <p:to>
                                        <p:strVal val="visible"/>
                                      </p:to>
                                    </p:set>
                                    <p:animEffect transition="in" filter="wipe(up)">
                                      <p:cBhvr>
                                        <p:cTn id="39" dur="500"/>
                                        <p:tgtEl>
                                          <p:spTgt spid="37903"/>
                                        </p:tgtEl>
                                      </p:cBhvr>
                                    </p:animEffect>
                                  </p:childTnLst>
                                </p:cTn>
                              </p:par>
                            </p:childTnLst>
                          </p:cTn>
                        </p:par>
                        <p:par>
                          <p:cTn id="40" fill="hold" nodeType="afterGroup">
                            <p:stCondLst>
                              <p:cond delay="3300"/>
                            </p:stCondLst>
                            <p:childTnLst>
                              <p:par>
                                <p:cTn id="41" presetID="22" presetClass="entr" presetSubtype="4" fill="hold" nodeType="afterEffect">
                                  <p:stCondLst>
                                    <p:cond delay="0"/>
                                  </p:stCondLst>
                                  <p:childTnLst>
                                    <p:set>
                                      <p:cBhvr>
                                        <p:cTn id="42" dur="1" fill="hold">
                                          <p:stCondLst>
                                            <p:cond delay="0"/>
                                          </p:stCondLst>
                                        </p:cTn>
                                        <p:tgtEl>
                                          <p:spTgt spid="37895"/>
                                        </p:tgtEl>
                                        <p:attrNameLst>
                                          <p:attrName>style.visibility</p:attrName>
                                        </p:attrNameLst>
                                      </p:cBhvr>
                                      <p:to>
                                        <p:strVal val="visible"/>
                                      </p:to>
                                    </p:set>
                                    <p:animEffect transition="in" filter="wipe(down)">
                                      <p:cBhvr>
                                        <p:cTn id="43" dur="300"/>
                                        <p:tgtEl>
                                          <p:spTgt spid="37895"/>
                                        </p:tgtEl>
                                      </p:cBhvr>
                                    </p:animEffect>
                                  </p:childTnLst>
                                </p:cTn>
                              </p:par>
                            </p:childTnLst>
                          </p:cTn>
                        </p:par>
                        <p:par>
                          <p:cTn id="44" fill="hold" nodeType="afterGroup">
                            <p:stCondLst>
                              <p:cond delay="3600"/>
                            </p:stCondLst>
                            <p:childTnLst>
                              <p:par>
                                <p:cTn id="45" presetID="22" presetClass="entr" presetSubtype="1" fill="hold" nodeType="afterEffect">
                                  <p:stCondLst>
                                    <p:cond delay="0"/>
                                  </p:stCondLst>
                                  <p:childTnLst>
                                    <p:set>
                                      <p:cBhvr>
                                        <p:cTn id="46" dur="1" fill="hold">
                                          <p:stCondLst>
                                            <p:cond delay="0"/>
                                          </p:stCondLst>
                                        </p:cTn>
                                        <p:tgtEl>
                                          <p:spTgt spid="37898"/>
                                        </p:tgtEl>
                                        <p:attrNameLst>
                                          <p:attrName>style.visibility</p:attrName>
                                        </p:attrNameLst>
                                      </p:cBhvr>
                                      <p:to>
                                        <p:strVal val="visible"/>
                                      </p:to>
                                    </p:set>
                                    <p:animEffect transition="in" filter="wipe(up)">
                                      <p:cBhvr>
                                        <p:cTn id="47" dur="500"/>
                                        <p:tgtEl>
                                          <p:spTgt spid="37898"/>
                                        </p:tgtEl>
                                      </p:cBhvr>
                                    </p:animEffect>
                                  </p:childTnLst>
                                </p:cTn>
                              </p:par>
                            </p:childTnLst>
                          </p:cTn>
                        </p:par>
                        <p:par>
                          <p:cTn id="48" fill="hold" nodeType="afterGroup">
                            <p:stCondLst>
                              <p:cond delay="4100"/>
                            </p:stCondLst>
                            <p:childTnLst>
                              <p:par>
                                <p:cTn id="49" presetID="47" presetClass="entr" presetSubtype="0" fill="hold" grpId="0" nodeType="afterEffect">
                                  <p:stCondLst>
                                    <p:cond delay="0"/>
                                  </p:stCondLst>
                                  <p:childTnLst>
                                    <p:set>
                                      <p:cBhvr>
                                        <p:cTn id="50" dur="1" fill="hold">
                                          <p:stCondLst>
                                            <p:cond delay="0"/>
                                          </p:stCondLst>
                                        </p:cTn>
                                        <p:tgtEl>
                                          <p:spTgt spid="37904"/>
                                        </p:tgtEl>
                                        <p:attrNameLst>
                                          <p:attrName>style.visibility</p:attrName>
                                        </p:attrNameLst>
                                      </p:cBhvr>
                                      <p:to>
                                        <p:strVal val="visible"/>
                                      </p:to>
                                    </p:set>
                                    <p:animEffect transition="in" filter="fade">
                                      <p:cBhvr>
                                        <p:cTn id="51" dur="500"/>
                                        <p:tgtEl>
                                          <p:spTgt spid="37904"/>
                                        </p:tgtEl>
                                      </p:cBhvr>
                                    </p:animEffect>
                                    <p:anim calcmode="lin" valueType="num">
                                      <p:cBhvr>
                                        <p:cTn id="52" dur="500" fill="hold"/>
                                        <p:tgtEl>
                                          <p:spTgt spid="37904"/>
                                        </p:tgtEl>
                                        <p:attrNameLst>
                                          <p:attrName>ppt_x</p:attrName>
                                        </p:attrNameLst>
                                      </p:cBhvr>
                                      <p:tavLst>
                                        <p:tav tm="0">
                                          <p:val>
                                            <p:strVal val="#ppt_x"/>
                                          </p:val>
                                        </p:tav>
                                        <p:tav tm="100000">
                                          <p:val>
                                            <p:strVal val="#ppt_x"/>
                                          </p:val>
                                        </p:tav>
                                      </p:tavLst>
                                    </p:anim>
                                    <p:anim calcmode="lin" valueType="num">
                                      <p:cBhvr>
                                        <p:cTn id="53" dur="500" fill="hold"/>
                                        <p:tgtEl>
                                          <p:spTgt spid="37904"/>
                                        </p:tgtEl>
                                        <p:attrNameLst>
                                          <p:attrName>ppt_y</p:attrName>
                                        </p:attrNameLst>
                                      </p:cBhvr>
                                      <p:tavLst>
                                        <p:tav tm="0">
                                          <p:val>
                                            <p:strVal val="#ppt_y-.1"/>
                                          </p:val>
                                        </p:tav>
                                        <p:tav tm="100000">
                                          <p:val>
                                            <p:strVal val="#ppt_y"/>
                                          </p:val>
                                        </p:tav>
                                      </p:tavLst>
                                    </p:anim>
                                  </p:childTnLst>
                                </p:cTn>
                              </p:par>
                            </p:childTnLst>
                          </p:cTn>
                        </p:par>
                        <p:par>
                          <p:cTn id="54" fill="hold" nodeType="afterGroup">
                            <p:stCondLst>
                              <p:cond delay="4600"/>
                            </p:stCondLst>
                            <p:childTnLst>
                              <p:par>
                                <p:cTn id="55" presetID="22" presetClass="entr" presetSubtype="1" fill="hold" grpId="0" nodeType="afterEffect">
                                  <p:stCondLst>
                                    <p:cond delay="0"/>
                                  </p:stCondLst>
                                  <p:childTnLst>
                                    <p:set>
                                      <p:cBhvr>
                                        <p:cTn id="56" dur="1" fill="hold">
                                          <p:stCondLst>
                                            <p:cond delay="0"/>
                                          </p:stCondLst>
                                        </p:cTn>
                                        <p:tgtEl>
                                          <p:spTgt spid="37905"/>
                                        </p:tgtEl>
                                        <p:attrNameLst>
                                          <p:attrName>style.visibility</p:attrName>
                                        </p:attrNameLst>
                                      </p:cBhvr>
                                      <p:to>
                                        <p:strVal val="visible"/>
                                      </p:to>
                                    </p:set>
                                    <p:animEffect transition="in" filter="wipe(up)">
                                      <p:cBhvr>
                                        <p:cTn id="57" dur="500"/>
                                        <p:tgtEl>
                                          <p:spTgt spid="37905"/>
                                        </p:tgtEl>
                                      </p:cBhvr>
                                    </p:animEffect>
                                  </p:childTnLst>
                                </p:cTn>
                              </p:par>
                            </p:childTnLst>
                          </p:cTn>
                        </p:par>
                        <p:par>
                          <p:cTn id="58" fill="hold" nodeType="afterGroup">
                            <p:stCondLst>
                              <p:cond delay="5100"/>
                            </p:stCondLst>
                            <p:childTnLst>
                              <p:par>
                                <p:cTn id="59" presetID="22" presetClass="entr" presetSubtype="1" fill="hold" nodeType="afterEffect">
                                  <p:stCondLst>
                                    <p:cond delay="0"/>
                                  </p:stCondLst>
                                  <p:childTnLst>
                                    <p:set>
                                      <p:cBhvr>
                                        <p:cTn id="60" dur="1" fill="hold">
                                          <p:stCondLst>
                                            <p:cond delay="0"/>
                                          </p:stCondLst>
                                        </p:cTn>
                                        <p:tgtEl>
                                          <p:spTgt spid="37894"/>
                                        </p:tgtEl>
                                        <p:attrNameLst>
                                          <p:attrName>style.visibility</p:attrName>
                                        </p:attrNameLst>
                                      </p:cBhvr>
                                      <p:to>
                                        <p:strVal val="visible"/>
                                      </p:to>
                                    </p:set>
                                    <p:animEffect transition="in" filter="wipe(up)">
                                      <p:cBhvr>
                                        <p:cTn id="61" dur="300"/>
                                        <p:tgtEl>
                                          <p:spTgt spid="37894"/>
                                        </p:tgtEl>
                                      </p:cBhvr>
                                    </p:animEffect>
                                  </p:childTnLst>
                                </p:cTn>
                              </p:par>
                            </p:childTnLst>
                          </p:cTn>
                        </p:par>
                        <p:par>
                          <p:cTn id="62" fill="hold" nodeType="afterGroup">
                            <p:stCondLst>
                              <p:cond delay="5400"/>
                            </p:stCondLst>
                            <p:childTnLst>
                              <p:par>
                                <p:cTn id="63" presetID="22" presetClass="entr" presetSubtype="4" fill="hold" nodeType="afterEffect">
                                  <p:stCondLst>
                                    <p:cond delay="0"/>
                                  </p:stCondLst>
                                  <p:childTnLst>
                                    <p:set>
                                      <p:cBhvr>
                                        <p:cTn id="64" dur="1" fill="hold">
                                          <p:stCondLst>
                                            <p:cond delay="0"/>
                                          </p:stCondLst>
                                        </p:cTn>
                                        <p:tgtEl>
                                          <p:spTgt spid="37900"/>
                                        </p:tgtEl>
                                        <p:attrNameLst>
                                          <p:attrName>style.visibility</p:attrName>
                                        </p:attrNameLst>
                                      </p:cBhvr>
                                      <p:to>
                                        <p:strVal val="visible"/>
                                      </p:to>
                                    </p:set>
                                    <p:animEffect transition="in" filter="wipe(down)">
                                      <p:cBhvr>
                                        <p:cTn id="65" dur="500"/>
                                        <p:tgtEl>
                                          <p:spTgt spid="37900"/>
                                        </p:tgtEl>
                                      </p:cBhvr>
                                    </p:animEffect>
                                  </p:childTnLst>
                                </p:cTn>
                              </p:par>
                            </p:childTnLst>
                          </p:cTn>
                        </p:par>
                        <p:par>
                          <p:cTn id="66" fill="hold" nodeType="afterGroup">
                            <p:stCondLst>
                              <p:cond delay="5900"/>
                            </p:stCondLst>
                            <p:childTnLst>
                              <p:par>
                                <p:cTn id="67" presetID="42" presetClass="entr" presetSubtype="0" fill="hold" grpId="0" nodeType="afterEffect">
                                  <p:stCondLst>
                                    <p:cond delay="0"/>
                                  </p:stCondLst>
                                  <p:childTnLst>
                                    <p:set>
                                      <p:cBhvr>
                                        <p:cTn id="68" dur="1" fill="hold">
                                          <p:stCondLst>
                                            <p:cond delay="0"/>
                                          </p:stCondLst>
                                        </p:cTn>
                                        <p:tgtEl>
                                          <p:spTgt spid="37906"/>
                                        </p:tgtEl>
                                        <p:attrNameLst>
                                          <p:attrName>style.visibility</p:attrName>
                                        </p:attrNameLst>
                                      </p:cBhvr>
                                      <p:to>
                                        <p:strVal val="visible"/>
                                      </p:to>
                                    </p:set>
                                    <p:animEffect transition="in" filter="fade">
                                      <p:cBhvr>
                                        <p:cTn id="69" dur="500"/>
                                        <p:tgtEl>
                                          <p:spTgt spid="37906"/>
                                        </p:tgtEl>
                                      </p:cBhvr>
                                    </p:animEffect>
                                    <p:anim calcmode="lin" valueType="num">
                                      <p:cBhvr>
                                        <p:cTn id="70" dur="500" fill="hold"/>
                                        <p:tgtEl>
                                          <p:spTgt spid="37906"/>
                                        </p:tgtEl>
                                        <p:attrNameLst>
                                          <p:attrName>ppt_x</p:attrName>
                                        </p:attrNameLst>
                                      </p:cBhvr>
                                      <p:tavLst>
                                        <p:tav tm="0">
                                          <p:val>
                                            <p:strVal val="#ppt_x"/>
                                          </p:val>
                                        </p:tav>
                                        <p:tav tm="100000">
                                          <p:val>
                                            <p:strVal val="#ppt_x"/>
                                          </p:val>
                                        </p:tav>
                                      </p:tavLst>
                                    </p:anim>
                                    <p:anim calcmode="lin" valueType="num">
                                      <p:cBhvr>
                                        <p:cTn id="71" dur="500" fill="hold"/>
                                        <p:tgtEl>
                                          <p:spTgt spid="37906"/>
                                        </p:tgtEl>
                                        <p:attrNameLst>
                                          <p:attrName>ppt_y</p:attrName>
                                        </p:attrNameLst>
                                      </p:cBhvr>
                                      <p:tavLst>
                                        <p:tav tm="0">
                                          <p:val>
                                            <p:strVal val="#ppt_y+.1"/>
                                          </p:val>
                                        </p:tav>
                                        <p:tav tm="100000">
                                          <p:val>
                                            <p:strVal val="#ppt_y"/>
                                          </p:val>
                                        </p:tav>
                                      </p:tavLst>
                                    </p:anim>
                                  </p:childTnLst>
                                </p:cTn>
                              </p:par>
                            </p:childTnLst>
                          </p:cTn>
                        </p:par>
                        <p:par>
                          <p:cTn id="72" fill="hold" nodeType="afterGroup">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37907"/>
                                        </p:tgtEl>
                                        <p:attrNameLst>
                                          <p:attrName>style.visibility</p:attrName>
                                        </p:attrNameLst>
                                      </p:cBhvr>
                                      <p:to>
                                        <p:strVal val="visible"/>
                                      </p:to>
                                    </p:set>
                                    <p:animEffect transition="in" filter="wipe(up)">
                                      <p:cBhvr>
                                        <p:cTn id="75" dur="500"/>
                                        <p:tgtEl>
                                          <p:spTgt spid="37907"/>
                                        </p:tgtEl>
                                      </p:cBhvr>
                                    </p:animEffect>
                                  </p:childTnLst>
                                </p:cTn>
                              </p:par>
                            </p:childTnLst>
                          </p:cTn>
                        </p:par>
                        <p:par>
                          <p:cTn id="76" fill="hold" nodeType="afterGroup">
                            <p:stCondLst>
                              <p:cond delay="6900"/>
                            </p:stCondLst>
                            <p:childTnLst>
                              <p:par>
                                <p:cTn id="77" presetID="22" presetClass="entr" presetSubtype="1" fill="hold" nodeType="afterEffect">
                                  <p:stCondLst>
                                    <p:cond delay="0"/>
                                  </p:stCondLst>
                                  <p:childTnLst>
                                    <p:set>
                                      <p:cBhvr>
                                        <p:cTn id="78" dur="1" fill="hold">
                                          <p:stCondLst>
                                            <p:cond delay="0"/>
                                          </p:stCondLst>
                                        </p:cTn>
                                        <p:tgtEl>
                                          <p:spTgt spid="37893"/>
                                        </p:tgtEl>
                                        <p:attrNameLst>
                                          <p:attrName>style.visibility</p:attrName>
                                        </p:attrNameLst>
                                      </p:cBhvr>
                                      <p:to>
                                        <p:strVal val="visible"/>
                                      </p:to>
                                    </p:set>
                                    <p:animEffect transition="in" filter="wipe(up)">
                                      <p:cBhvr>
                                        <p:cTn id="79" dur="300"/>
                                        <p:tgtEl>
                                          <p:spTgt spid="37893"/>
                                        </p:tgtEl>
                                      </p:cBhvr>
                                    </p:animEffect>
                                  </p:childTnLst>
                                </p:cTn>
                              </p:par>
                            </p:childTnLst>
                          </p:cTn>
                        </p:par>
                        <p:par>
                          <p:cTn id="80" fill="hold" nodeType="afterGroup">
                            <p:stCondLst>
                              <p:cond delay="7200"/>
                            </p:stCondLst>
                            <p:childTnLst>
                              <p:par>
                                <p:cTn id="81" presetID="22" presetClass="entr" presetSubtype="4" fill="hold" nodeType="afterEffect">
                                  <p:stCondLst>
                                    <p:cond delay="0"/>
                                  </p:stCondLst>
                                  <p:childTnLst>
                                    <p:set>
                                      <p:cBhvr>
                                        <p:cTn id="82" dur="1" fill="hold">
                                          <p:stCondLst>
                                            <p:cond delay="0"/>
                                          </p:stCondLst>
                                        </p:cTn>
                                        <p:tgtEl>
                                          <p:spTgt spid="37901"/>
                                        </p:tgtEl>
                                        <p:attrNameLst>
                                          <p:attrName>style.visibility</p:attrName>
                                        </p:attrNameLst>
                                      </p:cBhvr>
                                      <p:to>
                                        <p:strVal val="visible"/>
                                      </p:to>
                                    </p:set>
                                    <p:animEffect transition="in" filter="wipe(down)">
                                      <p:cBhvr>
                                        <p:cTn id="83" dur="500"/>
                                        <p:tgtEl>
                                          <p:spTgt spid="37901"/>
                                        </p:tgtEl>
                                      </p:cBhvr>
                                    </p:animEffect>
                                  </p:childTnLst>
                                </p:cTn>
                              </p:par>
                            </p:childTnLst>
                          </p:cTn>
                        </p:par>
                        <p:par>
                          <p:cTn id="84" fill="hold" nodeType="afterGroup">
                            <p:stCondLst>
                              <p:cond delay="7700"/>
                            </p:stCondLst>
                            <p:childTnLst>
                              <p:par>
                                <p:cTn id="85" presetID="42" presetClass="entr" presetSubtype="0" fill="hold" grpId="0" nodeType="afterEffect">
                                  <p:stCondLst>
                                    <p:cond delay="0"/>
                                  </p:stCondLst>
                                  <p:childTnLst>
                                    <p:set>
                                      <p:cBhvr>
                                        <p:cTn id="86" dur="1" fill="hold">
                                          <p:stCondLst>
                                            <p:cond delay="0"/>
                                          </p:stCondLst>
                                        </p:cTn>
                                        <p:tgtEl>
                                          <p:spTgt spid="37908"/>
                                        </p:tgtEl>
                                        <p:attrNameLst>
                                          <p:attrName>style.visibility</p:attrName>
                                        </p:attrNameLst>
                                      </p:cBhvr>
                                      <p:to>
                                        <p:strVal val="visible"/>
                                      </p:to>
                                    </p:set>
                                    <p:animEffect transition="in" filter="fade">
                                      <p:cBhvr>
                                        <p:cTn id="87" dur="500"/>
                                        <p:tgtEl>
                                          <p:spTgt spid="37908"/>
                                        </p:tgtEl>
                                      </p:cBhvr>
                                    </p:animEffect>
                                    <p:anim calcmode="lin" valueType="num">
                                      <p:cBhvr>
                                        <p:cTn id="88" dur="500" fill="hold"/>
                                        <p:tgtEl>
                                          <p:spTgt spid="37908"/>
                                        </p:tgtEl>
                                        <p:attrNameLst>
                                          <p:attrName>ppt_x</p:attrName>
                                        </p:attrNameLst>
                                      </p:cBhvr>
                                      <p:tavLst>
                                        <p:tav tm="0">
                                          <p:val>
                                            <p:strVal val="#ppt_x"/>
                                          </p:val>
                                        </p:tav>
                                        <p:tav tm="100000">
                                          <p:val>
                                            <p:strVal val="#ppt_x"/>
                                          </p:val>
                                        </p:tav>
                                      </p:tavLst>
                                    </p:anim>
                                    <p:anim calcmode="lin" valueType="num">
                                      <p:cBhvr>
                                        <p:cTn id="89" dur="500" fill="hold"/>
                                        <p:tgtEl>
                                          <p:spTgt spid="37908"/>
                                        </p:tgtEl>
                                        <p:attrNameLst>
                                          <p:attrName>ppt_y</p:attrName>
                                        </p:attrNameLst>
                                      </p:cBhvr>
                                      <p:tavLst>
                                        <p:tav tm="0">
                                          <p:val>
                                            <p:strVal val="#ppt_y+.1"/>
                                          </p:val>
                                        </p:tav>
                                        <p:tav tm="100000">
                                          <p:val>
                                            <p:strVal val="#ppt_y"/>
                                          </p:val>
                                        </p:tav>
                                      </p:tavLst>
                                    </p:anim>
                                  </p:childTnLst>
                                </p:cTn>
                              </p:par>
                            </p:childTnLst>
                          </p:cTn>
                        </p:par>
                        <p:par>
                          <p:cTn id="90" fill="hold" nodeType="afterGroup">
                            <p:stCondLst>
                              <p:cond delay="8200"/>
                            </p:stCondLst>
                            <p:childTnLst>
                              <p:par>
                                <p:cTn id="91" presetID="22" presetClass="entr" presetSubtype="1" fill="hold" grpId="0" nodeType="afterEffect">
                                  <p:stCondLst>
                                    <p:cond delay="0"/>
                                  </p:stCondLst>
                                  <p:childTnLst>
                                    <p:set>
                                      <p:cBhvr>
                                        <p:cTn id="92" dur="1" fill="hold">
                                          <p:stCondLst>
                                            <p:cond delay="0"/>
                                          </p:stCondLst>
                                        </p:cTn>
                                        <p:tgtEl>
                                          <p:spTgt spid="37909"/>
                                        </p:tgtEl>
                                        <p:attrNameLst>
                                          <p:attrName>style.visibility</p:attrName>
                                        </p:attrNameLst>
                                      </p:cBhvr>
                                      <p:to>
                                        <p:strVal val="visible"/>
                                      </p:to>
                                    </p:set>
                                    <p:animEffect transition="in" filter="wipe(up)">
                                      <p:cBhvr>
                                        <p:cTn id="93" dur="500"/>
                                        <p:tgtEl>
                                          <p:spTgt spid="37909"/>
                                        </p:tgtEl>
                                      </p:cBhvr>
                                    </p:animEffect>
                                  </p:childTnLst>
                                </p:cTn>
                              </p:par>
                            </p:childTnLst>
                          </p:cTn>
                        </p:par>
                        <p:par>
                          <p:cTn id="94" fill="hold" nodeType="afterGroup">
                            <p:stCondLst>
                              <p:cond delay="8700"/>
                            </p:stCondLst>
                            <p:childTnLst>
                              <p:par>
                                <p:cTn id="95" presetID="56" presetClass="entr" presetSubtype="0" fill="hold" grpId="0" nodeType="afterEffect">
                                  <p:stCondLst>
                                    <p:cond delay="0"/>
                                  </p:stCondLst>
                                  <p:iterate type="lt">
                                    <p:tmPct val="10000"/>
                                  </p:iterate>
                                  <p:childTnLst>
                                    <p:set>
                                      <p:cBhvr>
                                        <p:cTn id="96" dur="1" fill="hold">
                                          <p:stCondLst>
                                            <p:cond delay="0"/>
                                          </p:stCondLst>
                                        </p:cTn>
                                        <p:tgtEl>
                                          <p:spTgt spid="37910"/>
                                        </p:tgtEl>
                                        <p:attrNameLst>
                                          <p:attrName>style.visibility</p:attrName>
                                        </p:attrNameLst>
                                      </p:cBhvr>
                                      <p:to>
                                        <p:strVal val="visible"/>
                                      </p:to>
                                    </p:set>
                                    <p:anim by="(-#ppt_w*2)" calcmode="lin" valueType="num">
                                      <p:cBhvr rctx="PPT">
                                        <p:cTn id="97" dur="500" autoRev="1" fill="hold">
                                          <p:stCondLst>
                                            <p:cond delay="0"/>
                                          </p:stCondLst>
                                        </p:cTn>
                                        <p:tgtEl>
                                          <p:spTgt spid="37910"/>
                                        </p:tgtEl>
                                        <p:attrNameLst>
                                          <p:attrName>ppt_w</p:attrName>
                                        </p:attrNameLst>
                                      </p:cBhvr>
                                    </p:anim>
                                    <p:anim by="(#ppt_w*0.50)" calcmode="lin" valueType="num">
                                      <p:cBhvr>
                                        <p:cTn id="98" dur="500" decel="50000" autoRev="1" fill="hold">
                                          <p:stCondLst>
                                            <p:cond delay="0"/>
                                          </p:stCondLst>
                                        </p:cTn>
                                        <p:tgtEl>
                                          <p:spTgt spid="37910"/>
                                        </p:tgtEl>
                                        <p:attrNameLst>
                                          <p:attrName>ppt_x</p:attrName>
                                        </p:attrNameLst>
                                      </p:cBhvr>
                                    </p:anim>
                                    <p:anim from="(-#ppt_h/2)" to="(#ppt_y)" calcmode="lin" valueType="num">
                                      <p:cBhvr>
                                        <p:cTn id="99" dur="1000" fill="hold">
                                          <p:stCondLst>
                                            <p:cond delay="0"/>
                                          </p:stCondLst>
                                        </p:cTn>
                                        <p:tgtEl>
                                          <p:spTgt spid="37910"/>
                                        </p:tgtEl>
                                        <p:attrNameLst>
                                          <p:attrName>ppt_y</p:attrName>
                                        </p:attrNameLst>
                                      </p:cBhvr>
                                    </p:anim>
                                    <p:animRot by="21600000">
                                      <p:cBhvr>
                                        <p:cTn id="100" dur="1000" fill="hold">
                                          <p:stCondLst>
                                            <p:cond delay="0"/>
                                          </p:stCondLst>
                                        </p:cTn>
                                        <p:tgtEl>
                                          <p:spTgt spid="379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autoUpdateAnimBg="0"/>
      <p:bldP spid="37902" grpId="0" autoUpdateAnimBg="0"/>
      <p:bldP spid="37903" grpId="0" autoUpdateAnimBg="0"/>
      <p:bldP spid="37904" grpId="0" autoUpdateAnimBg="0"/>
      <p:bldP spid="37905" grpId="0" autoUpdateAnimBg="0"/>
      <p:bldP spid="37906" grpId="0" autoUpdateAnimBg="0"/>
      <p:bldP spid="37907" grpId="0" autoUpdateAnimBg="0"/>
      <p:bldP spid="37908" grpId="0" autoUpdateAnimBg="0"/>
      <p:bldP spid="37909" grpId="0" autoUpdateAnimBg="0"/>
      <p:bldP spid="37910"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8914" name="图片 2">
            <a:extLst>
              <a:ext uri="{FF2B5EF4-FFF2-40B4-BE49-F238E27FC236}">
                <a16:creationId xmlns:a16="http://schemas.microsoft.com/office/drawing/2014/main" id="{EE5F0543-F18A-4DC0-9237-221174447E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09" y="999487"/>
            <a:ext cx="12192000" cy="4859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TextBox 4">
            <a:extLst>
              <a:ext uri="{FF2B5EF4-FFF2-40B4-BE49-F238E27FC236}">
                <a16:creationId xmlns:a16="http://schemas.microsoft.com/office/drawing/2014/main" id="{E3D4660B-BF51-4B57-8BA6-930D2F1BDD27}"/>
              </a:ext>
            </a:extLst>
          </p:cNvPr>
          <p:cNvSpPr txBox="1">
            <a:spLocks noChangeArrowheads="1"/>
          </p:cNvSpPr>
          <p:nvPr/>
        </p:nvSpPr>
        <p:spPr bwMode="auto">
          <a:xfrm>
            <a:off x="32944" y="2716492"/>
            <a:ext cx="492314" cy="1266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defTabSz="914034" fontAlgn="base">
              <a:spcBef>
                <a:spcPct val="0"/>
              </a:spcBef>
              <a:spcAft>
                <a:spcPct val="0"/>
              </a:spcAft>
              <a:buNone/>
            </a:pPr>
            <a:r>
              <a:rPr lang="zh-CN" altLang="en-US" sz="1999" b="1">
                <a:solidFill>
                  <a:srgbClr val="4D4D4D"/>
                </a:solidFill>
                <a:ea typeface="宋体" panose="02010600030101010101" pitchFamily="2" charset="-122"/>
              </a:rPr>
              <a:t>过渡页</a:t>
            </a:r>
          </a:p>
        </p:txBody>
      </p:sp>
      <p:sp>
        <p:nvSpPr>
          <p:cNvPr id="38916" name="TextBox 8">
            <a:extLst>
              <a:ext uri="{FF2B5EF4-FFF2-40B4-BE49-F238E27FC236}">
                <a16:creationId xmlns:a16="http://schemas.microsoft.com/office/drawing/2014/main" id="{1F10E083-2926-48D9-A455-602F08B6A204}"/>
              </a:ext>
            </a:extLst>
          </p:cNvPr>
          <p:cNvSpPr txBox="1">
            <a:spLocks noChangeArrowheads="1"/>
          </p:cNvSpPr>
          <p:nvPr/>
        </p:nvSpPr>
        <p:spPr bwMode="auto">
          <a:xfrm>
            <a:off x="3797405" y="2424505"/>
            <a:ext cx="6030144" cy="707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3998" b="1">
                <a:solidFill>
                  <a:srgbClr val="C4271D"/>
                </a:solidFill>
                <a:latin typeface="微软雅黑" panose="020B0503020204020204" pitchFamily="34" charset="-122"/>
              </a:rPr>
              <a:t>这里输入第一章的大标题</a:t>
            </a:r>
          </a:p>
        </p:txBody>
      </p:sp>
      <p:sp>
        <p:nvSpPr>
          <p:cNvPr id="38917" name="圆角矩形 9">
            <a:extLst>
              <a:ext uri="{FF2B5EF4-FFF2-40B4-BE49-F238E27FC236}">
                <a16:creationId xmlns:a16="http://schemas.microsoft.com/office/drawing/2014/main" id="{95E267CA-C462-4A95-B289-FE1B43143153}"/>
              </a:ext>
            </a:extLst>
          </p:cNvPr>
          <p:cNvSpPr>
            <a:spLocks noChangeAspect="1" noChangeArrowheads="1"/>
          </p:cNvSpPr>
          <p:nvPr/>
        </p:nvSpPr>
        <p:spPr bwMode="auto">
          <a:xfrm>
            <a:off x="1967731" y="2405463"/>
            <a:ext cx="1555143" cy="1555143"/>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FFFFFF"/>
              </a:solidFill>
              <a:ea typeface="宋体" panose="02010600030101010101" pitchFamily="2" charset="-122"/>
            </a:endParaRPr>
          </a:p>
        </p:txBody>
      </p:sp>
      <p:sp>
        <p:nvSpPr>
          <p:cNvPr id="38918" name="TextBox 10">
            <a:extLst>
              <a:ext uri="{FF2B5EF4-FFF2-40B4-BE49-F238E27FC236}">
                <a16:creationId xmlns:a16="http://schemas.microsoft.com/office/drawing/2014/main" id="{E2919337-DF52-40C2-BE44-F4352968B7A9}"/>
              </a:ext>
            </a:extLst>
          </p:cNvPr>
          <p:cNvSpPr txBox="1">
            <a:spLocks noChangeArrowheads="1"/>
          </p:cNvSpPr>
          <p:nvPr/>
        </p:nvSpPr>
        <p:spPr bwMode="auto">
          <a:xfrm>
            <a:off x="2012164" y="2353096"/>
            <a:ext cx="1466277" cy="1629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9996">
                <a:solidFill>
                  <a:srgbClr val="FFFFFF"/>
                </a:solidFill>
                <a:latin typeface="华康俪金黑W8(P)" panose="02010600030101010101" pitchFamily="2" charset="-122"/>
                <a:ea typeface="华康俪金黑W8(P)" panose="02010600030101010101" pitchFamily="2" charset="-122"/>
              </a:rPr>
              <a:t>肆</a:t>
            </a:r>
          </a:p>
        </p:txBody>
      </p:sp>
      <p:cxnSp>
        <p:nvCxnSpPr>
          <p:cNvPr id="38919" name="直接连接符 12">
            <a:extLst>
              <a:ext uri="{FF2B5EF4-FFF2-40B4-BE49-F238E27FC236}">
                <a16:creationId xmlns:a16="http://schemas.microsoft.com/office/drawing/2014/main" id="{CEB08BCE-F6C5-47D3-B847-A046B0859F3A}"/>
              </a:ext>
            </a:extLst>
          </p:cNvPr>
          <p:cNvCxnSpPr>
            <a:cxnSpLocks noChangeShapeType="1"/>
          </p:cNvCxnSpPr>
          <p:nvPr/>
        </p:nvCxnSpPr>
        <p:spPr bwMode="auto">
          <a:xfrm>
            <a:off x="3911660" y="3070365"/>
            <a:ext cx="591588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8920" name="TextBox 13">
            <a:extLst>
              <a:ext uri="{FF2B5EF4-FFF2-40B4-BE49-F238E27FC236}">
                <a16:creationId xmlns:a16="http://schemas.microsoft.com/office/drawing/2014/main" id="{88E5C8F2-09A0-42C9-A2AA-628F261E7EC8}"/>
              </a:ext>
            </a:extLst>
          </p:cNvPr>
          <p:cNvSpPr txBox="1">
            <a:spLocks noChangeArrowheads="1"/>
          </p:cNvSpPr>
          <p:nvPr/>
        </p:nvSpPr>
        <p:spPr bwMode="auto">
          <a:xfrm>
            <a:off x="3830729" y="3160818"/>
            <a:ext cx="5685792" cy="923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000000"/>
                </a:solidFill>
                <a:latin typeface="微软雅黑" panose="020B0503020204020204" pitchFamily="34" charset="-122"/>
              </a:rPr>
              <a:t>这里可以用一段简短的话描述出本章中心内容，或者是本章导语；也可以在这里列出本章小节的标题。</a:t>
            </a:r>
          </a:p>
          <a:p>
            <a:pPr defTabSz="914034" fontAlgn="base">
              <a:spcBef>
                <a:spcPct val="0"/>
              </a:spcBef>
              <a:spcAft>
                <a:spcPct val="0"/>
              </a:spcAft>
              <a:buNone/>
            </a:pPr>
            <a:endParaRPr lang="zh-CN" altLang="en-US" sz="1799">
              <a:solidFill>
                <a:srgbClr val="4D4D4D"/>
              </a:solidFill>
              <a:latin typeface="微软雅黑" panose="020B0503020204020204" pitchFamily="34" charset="-122"/>
            </a:endParaRPr>
          </a:p>
        </p:txBody>
      </p:sp>
    </p:spTree>
    <p:extLst>
      <p:ext uri="{BB962C8B-B14F-4D97-AF65-F5344CB8AC3E}">
        <p14:creationId xmlns:p14="http://schemas.microsoft.com/office/powerpoint/2010/main" val="1004696880"/>
      </p:ext>
    </p:extLst>
  </p:cSld>
  <p:clrMapOvr>
    <a:masterClrMapping/>
  </p:clrMapOvr>
  <p:transition spd="slow" advTm="5163">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barn(inVertical)">
                                      <p:cBhvr>
                                        <p:cTn id="7" dur="2000"/>
                                        <p:tgtEl>
                                          <p:spTgt spid="38914"/>
                                        </p:tgtEl>
                                      </p:cBhvr>
                                    </p:animEffect>
                                  </p:childTnLst>
                                </p:cTn>
                              </p:par>
                            </p:childTnLst>
                          </p:cTn>
                        </p:par>
                        <p:par>
                          <p:cTn id="8" fill="hold" nodeType="afterGroup">
                            <p:stCondLst>
                              <p:cond delay="2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8915"/>
                                        </p:tgtEl>
                                        <p:attrNameLst>
                                          <p:attrName>style.visibility</p:attrName>
                                        </p:attrNameLst>
                                      </p:cBhvr>
                                      <p:to>
                                        <p:strVal val="visible"/>
                                      </p:to>
                                    </p:set>
                                    <p:anim by="(-#ppt_w*2)" calcmode="lin" valueType="num">
                                      <p:cBhvr rctx="PPT">
                                        <p:cTn id="11" dur="500" autoRev="1" fill="hold">
                                          <p:stCondLst>
                                            <p:cond delay="0"/>
                                          </p:stCondLst>
                                        </p:cTn>
                                        <p:tgtEl>
                                          <p:spTgt spid="38915"/>
                                        </p:tgtEl>
                                        <p:attrNameLst>
                                          <p:attrName>ppt_w</p:attrName>
                                        </p:attrNameLst>
                                      </p:cBhvr>
                                    </p:anim>
                                    <p:anim by="(#ppt_w*0.50)" calcmode="lin" valueType="num">
                                      <p:cBhvr>
                                        <p:cTn id="12" dur="500" decel="50000" autoRev="1" fill="hold">
                                          <p:stCondLst>
                                            <p:cond delay="0"/>
                                          </p:stCondLst>
                                        </p:cTn>
                                        <p:tgtEl>
                                          <p:spTgt spid="38915"/>
                                        </p:tgtEl>
                                        <p:attrNameLst>
                                          <p:attrName>ppt_x</p:attrName>
                                        </p:attrNameLst>
                                      </p:cBhvr>
                                    </p:anim>
                                    <p:anim from="(-#ppt_h/2)" to="(#ppt_y)" calcmode="lin" valueType="num">
                                      <p:cBhvr>
                                        <p:cTn id="13" dur="1000" fill="hold">
                                          <p:stCondLst>
                                            <p:cond delay="0"/>
                                          </p:stCondLst>
                                        </p:cTn>
                                        <p:tgtEl>
                                          <p:spTgt spid="38915"/>
                                        </p:tgtEl>
                                        <p:attrNameLst>
                                          <p:attrName>ppt_y</p:attrName>
                                        </p:attrNameLst>
                                      </p:cBhvr>
                                    </p:anim>
                                    <p:animRot by="21600000">
                                      <p:cBhvr>
                                        <p:cTn id="14" dur="1000" fill="hold">
                                          <p:stCondLst>
                                            <p:cond delay="0"/>
                                          </p:stCondLst>
                                        </p:cTn>
                                        <p:tgtEl>
                                          <p:spTgt spid="38915"/>
                                        </p:tgtEl>
                                        <p:attrNameLst>
                                          <p:attrName>r</p:attrName>
                                        </p:attrNameLst>
                                      </p:cBhvr>
                                    </p:animRot>
                                  </p:childTnLst>
                                </p:cTn>
                              </p:par>
                            </p:childTnLst>
                          </p:cTn>
                        </p:par>
                        <p:par>
                          <p:cTn id="15" fill="hold" nodeType="afterGroup">
                            <p:stCondLst>
                              <p:cond delay="3200"/>
                            </p:stCondLst>
                            <p:childTnLst>
                              <p:par>
                                <p:cTn id="16" presetID="31" presetClass="entr" presetSubtype="0" fill="hold" grpId="0" nodeType="afterEffect">
                                  <p:stCondLst>
                                    <p:cond delay="0"/>
                                  </p:stCondLst>
                                  <p:childTnLst>
                                    <p:set>
                                      <p:cBhvr>
                                        <p:cTn id="17" dur="1" fill="hold">
                                          <p:stCondLst>
                                            <p:cond delay="0"/>
                                          </p:stCondLst>
                                        </p:cTn>
                                        <p:tgtEl>
                                          <p:spTgt spid="38917"/>
                                        </p:tgtEl>
                                        <p:attrNameLst>
                                          <p:attrName>style.visibility</p:attrName>
                                        </p:attrNameLst>
                                      </p:cBhvr>
                                      <p:to>
                                        <p:strVal val="visible"/>
                                      </p:to>
                                    </p:set>
                                    <p:anim calcmode="lin" valueType="num">
                                      <p:cBhvr>
                                        <p:cTn id="18" dur="400" fill="hold"/>
                                        <p:tgtEl>
                                          <p:spTgt spid="38917"/>
                                        </p:tgtEl>
                                        <p:attrNameLst>
                                          <p:attrName>ppt_w</p:attrName>
                                        </p:attrNameLst>
                                      </p:cBhvr>
                                      <p:tavLst>
                                        <p:tav tm="0">
                                          <p:val>
                                            <p:fltVal val="0"/>
                                          </p:val>
                                        </p:tav>
                                        <p:tav tm="100000">
                                          <p:val>
                                            <p:strVal val="#ppt_w"/>
                                          </p:val>
                                        </p:tav>
                                      </p:tavLst>
                                    </p:anim>
                                    <p:anim calcmode="lin" valueType="num">
                                      <p:cBhvr>
                                        <p:cTn id="19" dur="400" fill="hold"/>
                                        <p:tgtEl>
                                          <p:spTgt spid="38917"/>
                                        </p:tgtEl>
                                        <p:attrNameLst>
                                          <p:attrName>ppt_h</p:attrName>
                                        </p:attrNameLst>
                                      </p:cBhvr>
                                      <p:tavLst>
                                        <p:tav tm="0">
                                          <p:val>
                                            <p:fltVal val="0"/>
                                          </p:val>
                                        </p:tav>
                                        <p:tav tm="100000">
                                          <p:val>
                                            <p:strVal val="#ppt_h"/>
                                          </p:val>
                                        </p:tav>
                                      </p:tavLst>
                                    </p:anim>
                                    <p:anim calcmode="lin" valueType="num">
                                      <p:cBhvr>
                                        <p:cTn id="20" dur="400" fill="hold"/>
                                        <p:tgtEl>
                                          <p:spTgt spid="38917"/>
                                        </p:tgtEl>
                                        <p:attrNameLst>
                                          <p:attrName>style.rotation</p:attrName>
                                        </p:attrNameLst>
                                      </p:cBhvr>
                                      <p:tavLst>
                                        <p:tav tm="0">
                                          <p:val>
                                            <p:fltVal val="90"/>
                                          </p:val>
                                        </p:tav>
                                        <p:tav tm="100000">
                                          <p:val>
                                            <p:fltVal val="0"/>
                                          </p:val>
                                        </p:tav>
                                      </p:tavLst>
                                    </p:anim>
                                    <p:animEffect transition="in" filter="fade">
                                      <p:cBhvr>
                                        <p:cTn id="21" dur="400"/>
                                        <p:tgtEl>
                                          <p:spTgt spid="38917"/>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38918"/>
                                        </p:tgtEl>
                                        <p:attrNameLst>
                                          <p:attrName>style.visibility</p:attrName>
                                        </p:attrNameLst>
                                      </p:cBhvr>
                                      <p:to>
                                        <p:strVal val="visible"/>
                                      </p:to>
                                    </p:set>
                                    <p:anim calcmode="lin" valueType="num">
                                      <p:cBhvr>
                                        <p:cTn id="24" dur="400" fill="hold"/>
                                        <p:tgtEl>
                                          <p:spTgt spid="38918"/>
                                        </p:tgtEl>
                                        <p:attrNameLst>
                                          <p:attrName>ppt_w</p:attrName>
                                        </p:attrNameLst>
                                      </p:cBhvr>
                                      <p:tavLst>
                                        <p:tav tm="0">
                                          <p:val>
                                            <p:fltVal val="0"/>
                                          </p:val>
                                        </p:tav>
                                        <p:tav tm="100000">
                                          <p:val>
                                            <p:strVal val="#ppt_w"/>
                                          </p:val>
                                        </p:tav>
                                      </p:tavLst>
                                    </p:anim>
                                    <p:anim calcmode="lin" valueType="num">
                                      <p:cBhvr>
                                        <p:cTn id="25" dur="400" fill="hold"/>
                                        <p:tgtEl>
                                          <p:spTgt spid="38918"/>
                                        </p:tgtEl>
                                        <p:attrNameLst>
                                          <p:attrName>ppt_h</p:attrName>
                                        </p:attrNameLst>
                                      </p:cBhvr>
                                      <p:tavLst>
                                        <p:tav tm="0">
                                          <p:val>
                                            <p:fltVal val="0"/>
                                          </p:val>
                                        </p:tav>
                                        <p:tav tm="100000">
                                          <p:val>
                                            <p:strVal val="#ppt_h"/>
                                          </p:val>
                                        </p:tav>
                                      </p:tavLst>
                                    </p:anim>
                                    <p:anim calcmode="lin" valueType="num">
                                      <p:cBhvr>
                                        <p:cTn id="26" dur="400" fill="hold"/>
                                        <p:tgtEl>
                                          <p:spTgt spid="38918"/>
                                        </p:tgtEl>
                                        <p:attrNameLst>
                                          <p:attrName>style.rotation</p:attrName>
                                        </p:attrNameLst>
                                      </p:cBhvr>
                                      <p:tavLst>
                                        <p:tav tm="0">
                                          <p:val>
                                            <p:fltVal val="90"/>
                                          </p:val>
                                        </p:tav>
                                        <p:tav tm="100000">
                                          <p:val>
                                            <p:fltVal val="0"/>
                                          </p:val>
                                        </p:tav>
                                      </p:tavLst>
                                    </p:anim>
                                    <p:animEffect transition="in" filter="fade">
                                      <p:cBhvr>
                                        <p:cTn id="27" dur="400"/>
                                        <p:tgtEl>
                                          <p:spTgt spid="38918"/>
                                        </p:tgtEl>
                                      </p:cBhvr>
                                    </p:animEffect>
                                  </p:childTnLst>
                                </p:cTn>
                              </p:par>
                            </p:childTnLst>
                          </p:cTn>
                        </p:par>
                        <p:par>
                          <p:cTn id="28" fill="hold" nodeType="afterGroup">
                            <p:stCondLst>
                              <p:cond delay="3600"/>
                            </p:stCondLst>
                            <p:childTnLst>
                              <p:par>
                                <p:cTn id="29" presetID="22" presetClass="entr" presetSubtype="8" fill="hold" nodeType="afterEffect">
                                  <p:stCondLst>
                                    <p:cond delay="0"/>
                                  </p:stCondLst>
                                  <p:childTnLst>
                                    <p:set>
                                      <p:cBhvr>
                                        <p:cTn id="30" dur="1" fill="hold">
                                          <p:stCondLst>
                                            <p:cond delay="0"/>
                                          </p:stCondLst>
                                        </p:cTn>
                                        <p:tgtEl>
                                          <p:spTgt spid="38919"/>
                                        </p:tgtEl>
                                        <p:attrNameLst>
                                          <p:attrName>style.visibility</p:attrName>
                                        </p:attrNameLst>
                                      </p:cBhvr>
                                      <p:to>
                                        <p:strVal val="visible"/>
                                      </p:to>
                                    </p:set>
                                    <p:animEffect transition="in" filter="wipe(left)">
                                      <p:cBhvr>
                                        <p:cTn id="31" dur="1000"/>
                                        <p:tgtEl>
                                          <p:spTgt spid="38919"/>
                                        </p:tgtEl>
                                      </p:cBhvr>
                                    </p:animEffect>
                                  </p:childTnLst>
                                </p:cTn>
                              </p:par>
                            </p:childTnLst>
                          </p:cTn>
                        </p:par>
                        <p:par>
                          <p:cTn id="32" fill="hold" nodeType="afterGroup">
                            <p:stCondLst>
                              <p:cond delay="4600"/>
                            </p:stCondLst>
                            <p:childTnLst>
                              <p:par>
                                <p:cTn id="33" presetID="22" presetClass="entr" presetSubtype="8" fill="hold" grpId="0" nodeType="afterEffect">
                                  <p:stCondLst>
                                    <p:cond delay="0"/>
                                  </p:stCondLst>
                                  <p:childTnLst>
                                    <p:set>
                                      <p:cBhvr>
                                        <p:cTn id="34" dur="1" fill="hold">
                                          <p:stCondLst>
                                            <p:cond delay="0"/>
                                          </p:stCondLst>
                                        </p:cTn>
                                        <p:tgtEl>
                                          <p:spTgt spid="38916"/>
                                        </p:tgtEl>
                                        <p:attrNameLst>
                                          <p:attrName>style.visibility</p:attrName>
                                        </p:attrNameLst>
                                      </p:cBhvr>
                                      <p:to>
                                        <p:strVal val="visible"/>
                                      </p:to>
                                    </p:set>
                                    <p:animEffect transition="in" filter="wipe(left)">
                                      <p:cBhvr>
                                        <p:cTn id="35" dur="500"/>
                                        <p:tgtEl>
                                          <p:spTgt spid="38916"/>
                                        </p:tgtEl>
                                      </p:cBhvr>
                                    </p:animEffect>
                                  </p:childTnLst>
                                </p:cTn>
                              </p:par>
                            </p:childTnLst>
                          </p:cTn>
                        </p:par>
                        <p:par>
                          <p:cTn id="36" fill="hold" nodeType="afterGroup">
                            <p:stCondLst>
                              <p:cond delay="5100"/>
                            </p:stCondLst>
                            <p:childTnLst>
                              <p:par>
                                <p:cTn id="37" presetID="22" presetClass="entr" presetSubtype="1" fill="hold" grpId="0" nodeType="afterEffect">
                                  <p:stCondLst>
                                    <p:cond delay="0"/>
                                  </p:stCondLst>
                                  <p:childTnLst>
                                    <p:set>
                                      <p:cBhvr>
                                        <p:cTn id="38" dur="1" fill="hold">
                                          <p:stCondLst>
                                            <p:cond delay="0"/>
                                          </p:stCondLst>
                                        </p:cTn>
                                        <p:tgtEl>
                                          <p:spTgt spid="38920"/>
                                        </p:tgtEl>
                                        <p:attrNameLst>
                                          <p:attrName>style.visibility</p:attrName>
                                        </p:attrNameLst>
                                      </p:cBhvr>
                                      <p:to>
                                        <p:strVal val="visible"/>
                                      </p:to>
                                    </p:set>
                                    <p:animEffect transition="in" filter="wipe(up)">
                                      <p:cBhvr>
                                        <p:cTn id="39" dur="500"/>
                                        <p:tgtEl>
                                          <p:spTgt spid="38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autoUpdateAnimBg="0"/>
      <p:bldP spid="38916" grpId="0" autoUpdateAnimBg="0"/>
      <p:bldP spid="38917" grpId="0" animBg="1" autoUpdateAnimBg="0"/>
      <p:bldP spid="38918" grpId="0" autoUpdateAnimBg="0"/>
      <p:bldP spid="38920"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27">
            <a:extLst>
              <a:ext uri="{FF2B5EF4-FFF2-40B4-BE49-F238E27FC236}">
                <a16:creationId xmlns:a16="http://schemas.microsoft.com/office/drawing/2014/main" id="{7A7A5CCC-5B44-4E18-93A5-C68F19EA29AD}"/>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39939" name="Freeform 5">
            <a:extLst>
              <a:ext uri="{FF2B5EF4-FFF2-40B4-BE49-F238E27FC236}">
                <a16:creationId xmlns:a16="http://schemas.microsoft.com/office/drawing/2014/main" id="{B0256F27-8CDE-4FA9-BA09-14D7C5730381}"/>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9940" name="Freeform 6">
            <a:extLst>
              <a:ext uri="{FF2B5EF4-FFF2-40B4-BE49-F238E27FC236}">
                <a16:creationId xmlns:a16="http://schemas.microsoft.com/office/drawing/2014/main" id="{1EF4F373-F346-4645-8BE9-C272A019072E}"/>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9941" name="Freeform 42">
            <a:extLst>
              <a:ext uri="{FF2B5EF4-FFF2-40B4-BE49-F238E27FC236}">
                <a16:creationId xmlns:a16="http://schemas.microsoft.com/office/drawing/2014/main" id="{1D2CBAB4-DDB0-4E84-958E-D8EC50F054E0}"/>
              </a:ext>
            </a:extLst>
          </p:cNvPr>
          <p:cNvSpPr>
            <a:spLocks/>
          </p:cNvSpPr>
          <p:nvPr/>
        </p:nvSpPr>
        <p:spPr bwMode="auto">
          <a:xfrm>
            <a:off x="2102618" y="1610436"/>
            <a:ext cx="3245169" cy="739486"/>
          </a:xfrm>
          <a:custGeom>
            <a:avLst/>
            <a:gdLst>
              <a:gd name="T0" fmla="*/ 0 w 4673"/>
              <a:gd name="T1" fmla="*/ 2147483646 h 1547"/>
              <a:gd name="T2" fmla="*/ 0 w 4673"/>
              <a:gd name="T3" fmla="*/ 0 h 1547"/>
              <a:gd name="T4" fmla="*/ 2147483646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9942" name="Freeform 42">
            <a:extLst>
              <a:ext uri="{FF2B5EF4-FFF2-40B4-BE49-F238E27FC236}">
                <a16:creationId xmlns:a16="http://schemas.microsoft.com/office/drawing/2014/main" id="{982C17B1-1857-40F6-AA67-382F7FAE9E5E}"/>
              </a:ext>
            </a:extLst>
          </p:cNvPr>
          <p:cNvSpPr>
            <a:spLocks/>
          </p:cNvSpPr>
          <p:nvPr/>
        </p:nvSpPr>
        <p:spPr bwMode="auto">
          <a:xfrm flipH="1">
            <a:off x="6452255" y="1610436"/>
            <a:ext cx="3245170" cy="739486"/>
          </a:xfrm>
          <a:custGeom>
            <a:avLst/>
            <a:gdLst>
              <a:gd name="T0" fmla="*/ 0 w 4673"/>
              <a:gd name="T1" fmla="*/ 2147483646 h 1547"/>
              <a:gd name="T2" fmla="*/ 0 w 4673"/>
              <a:gd name="T3" fmla="*/ 0 h 1547"/>
              <a:gd name="T4" fmla="*/ 2147483646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9943" name="Freeform 42">
            <a:extLst>
              <a:ext uri="{FF2B5EF4-FFF2-40B4-BE49-F238E27FC236}">
                <a16:creationId xmlns:a16="http://schemas.microsoft.com/office/drawing/2014/main" id="{B46B9E8D-730C-4896-91FA-F73BE74DCCD2}"/>
              </a:ext>
            </a:extLst>
          </p:cNvPr>
          <p:cNvSpPr>
            <a:spLocks/>
          </p:cNvSpPr>
          <p:nvPr/>
        </p:nvSpPr>
        <p:spPr bwMode="auto">
          <a:xfrm flipV="1">
            <a:off x="2102618" y="4941298"/>
            <a:ext cx="3245169" cy="737899"/>
          </a:xfrm>
          <a:custGeom>
            <a:avLst/>
            <a:gdLst>
              <a:gd name="T0" fmla="*/ 0 w 4673"/>
              <a:gd name="T1" fmla="*/ 2147483646 h 1547"/>
              <a:gd name="T2" fmla="*/ 0 w 4673"/>
              <a:gd name="T3" fmla="*/ 0 h 1547"/>
              <a:gd name="T4" fmla="*/ 2147483646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9944" name="Freeform 42">
            <a:extLst>
              <a:ext uri="{FF2B5EF4-FFF2-40B4-BE49-F238E27FC236}">
                <a16:creationId xmlns:a16="http://schemas.microsoft.com/office/drawing/2014/main" id="{7AD81F25-F362-4778-A1E5-CE720BDC703C}"/>
              </a:ext>
            </a:extLst>
          </p:cNvPr>
          <p:cNvSpPr>
            <a:spLocks/>
          </p:cNvSpPr>
          <p:nvPr/>
        </p:nvSpPr>
        <p:spPr bwMode="auto">
          <a:xfrm flipH="1" flipV="1">
            <a:off x="6452255" y="4941298"/>
            <a:ext cx="3245170" cy="737899"/>
          </a:xfrm>
          <a:custGeom>
            <a:avLst/>
            <a:gdLst>
              <a:gd name="T0" fmla="*/ 0 w 4673"/>
              <a:gd name="T1" fmla="*/ 2147483646 h 1547"/>
              <a:gd name="T2" fmla="*/ 0 w 4673"/>
              <a:gd name="T3" fmla="*/ 0 h 1547"/>
              <a:gd name="T4" fmla="*/ 2147483646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39945" name="矩形 8">
            <a:extLst>
              <a:ext uri="{FF2B5EF4-FFF2-40B4-BE49-F238E27FC236}">
                <a16:creationId xmlns:a16="http://schemas.microsoft.com/office/drawing/2014/main" id="{4D1B4765-5899-4963-8B24-C1DE131B7D2D}"/>
              </a:ext>
            </a:extLst>
          </p:cNvPr>
          <p:cNvSpPr>
            <a:spLocks noChangeArrowheads="1"/>
          </p:cNvSpPr>
          <p:nvPr/>
        </p:nvSpPr>
        <p:spPr bwMode="auto">
          <a:xfrm>
            <a:off x="1" y="3141775"/>
            <a:ext cx="12192000" cy="1150488"/>
          </a:xfrm>
          <a:prstGeom prst="rect">
            <a:avLst/>
          </a:prstGeom>
          <a:solidFill>
            <a:schemeClr val="tx1"/>
          </a:solidFill>
          <a:ln w="9525">
            <a:solidFill>
              <a:schemeClr val="tx1"/>
            </a:solidFill>
            <a:bevel/>
            <a:headEnd/>
            <a:tailEnd/>
          </a:ln>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39946" name="TextBox 9">
            <a:extLst>
              <a:ext uri="{FF2B5EF4-FFF2-40B4-BE49-F238E27FC236}">
                <a16:creationId xmlns:a16="http://schemas.microsoft.com/office/drawing/2014/main" id="{B6E5CDE6-6E50-4EF2-B6F9-039776E6999C}"/>
              </a:ext>
            </a:extLst>
          </p:cNvPr>
          <p:cNvSpPr txBox="1">
            <a:spLocks noChangeArrowheads="1"/>
          </p:cNvSpPr>
          <p:nvPr/>
        </p:nvSpPr>
        <p:spPr bwMode="auto">
          <a:xfrm>
            <a:off x="3648239" y="3468673"/>
            <a:ext cx="4935197" cy="553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en-US" altLang="zh-CN" sz="2999">
                <a:solidFill>
                  <a:srgbClr val="FFFFFF"/>
                </a:solidFill>
                <a:latin typeface="微软雅黑" panose="020B0503020204020204" pitchFamily="34" charset="-122"/>
              </a:rPr>
              <a:t>2014</a:t>
            </a:r>
            <a:r>
              <a:rPr lang="zh-CN" altLang="en-US" sz="2999">
                <a:solidFill>
                  <a:srgbClr val="FFFFFF"/>
                </a:solidFill>
                <a:latin typeface="微软雅黑" panose="020B0503020204020204" pitchFamily="34" charset="-122"/>
              </a:rPr>
              <a:t>年九月，团队工作亮点</a:t>
            </a:r>
          </a:p>
        </p:txBody>
      </p:sp>
      <p:grpSp>
        <p:nvGrpSpPr>
          <p:cNvPr id="39947" name="组合 10">
            <a:extLst>
              <a:ext uri="{FF2B5EF4-FFF2-40B4-BE49-F238E27FC236}">
                <a16:creationId xmlns:a16="http://schemas.microsoft.com/office/drawing/2014/main" id="{89272833-7C2A-492C-86FC-2A9CC8276016}"/>
              </a:ext>
            </a:extLst>
          </p:cNvPr>
          <p:cNvGrpSpPr>
            <a:grpSpLocks/>
          </p:cNvGrpSpPr>
          <p:nvPr/>
        </p:nvGrpSpPr>
        <p:grpSpPr bwMode="auto">
          <a:xfrm>
            <a:off x="1542448" y="2278512"/>
            <a:ext cx="1153662" cy="1155249"/>
            <a:chOff x="0" y="0"/>
            <a:chExt cx="1154113" cy="1155699"/>
          </a:xfrm>
        </p:grpSpPr>
        <p:sp>
          <p:nvSpPr>
            <p:cNvPr id="55325" name="Oval 30">
              <a:extLst>
                <a:ext uri="{FF2B5EF4-FFF2-40B4-BE49-F238E27FC236}">
                  <a16:creationId xmlns:a16="http://schemas.microsoft.com/office/drawing/2014/main" id="{5A48B122-ADB0-459B-A6D5-E43799F79C86}"/>
                </a:ext>
              </a:extLst>
            </p:cNvPr>
            <p:cNvSpPr>
              <a:spLocks noChangeArrowheads="1"/>
            </p:cNvSpPr>
            <p:nvPr/>
          </p:nvSpPr>
          <p:spPr bwMode="auto">
            <a:xfrm>
              <a:off x="0" y="0"/>
              <a:ext cx="1154113" cy="115569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55326" name="Freeform 34">
              <a:extLst>
                <a:ext uri="{FF2B5EF4-FFF2-40B4-BE49-F238E27FC236}">
                  <a16:creationId xmlns:a16="http://schemas.microsoft.com/office/drawing/2014/main" id="{57134BC8-E545-4B07-98AD-059F7B7C9B75}"/>
                </a:ext>
              </a:extLst>
            </p:cNvPr>
            <p:cNvSpPr>
              <a:spLocks noEditPoints="1"/>
            </p:cNvSpPr>
            <p:nvPr/>
          </p:nvSpPr>
          <p:spPr bwMode="auto">
            <a:xfrm>
              <a:off x="266700" y="128587"/>
              <a:ext cx="638175" cy="868362"/>
            </a:xfrm>
            <a:custGeom>
              <a:avLst/>
              <a:gdLst>
                <a:gd name="T0" fmla="*/ 2147483646 w 709"/>
                <a:gd name="T1" fmla="*/ 2147483646 h 965"/>
                <a:gd name="T2" fmla="*/ 2147483646 w 709"/>
                <a:gd name="T3" fmla="*/ 2147483646 h 965"/>
                <a:gd name="T4" fmla="*/ 2147483646 w 709"/>
                <a:gd name="T5" fmla="*/ 2147483646 h 965"/>
                <a:gd name="T6" fmla="*/ 2147483646 w 709"/>
                <a:gd name="T7" fmla="*/ 2147483646 h 965"/>
                <a:gd name="T8" fmla="*/ 2147483646 w 709"/>
                <a:gd name="T9" fmla="*/ 2147483646 h 965"/>
                <a:gd name="T10" fmla="*/ 2147483646 w 709"/>
                <a:gd name="T11" fmla="*/ 2147483646 h 965"/>
                <a:gd name="T12" fmla="*/ 2147483646 w 709"/>
                <a:gd name="T13" fmla="*/ 2147483646 h 965"/>
                <a:gd name="T14" fmla="*/ 2147483646 w 709"/>
                <a:gd name="T15" fmla="*/ 2147483646 h 965"/>
                <a:gd name="T16" fmla="*/ 2147483646 w 709"/>
                <a:gd name="T17" fmla="*/ 2147483646 h 965"/>
                <a:gd name="T18" fmla="*/ 2147483646 w 709"/>
                <a:gd name="T19" fmla="*/ 2147483646 h 965"/>
                <a:gd name="T20" fmla="*/ 2147483646 w 709"/>
                <a:gd name="T21" fmla="*/ 2147483646 h 965"/>
                <a:gd name="T22" fmla="*/ 2147483646 w 709"/>
                <a:gd name="T23" fmla="*/ 2147483646 h 965"/>
                <a:gd name="T24" fmla="*/ 2147483646 w 709"/>
                <a:gd name="T25" fmla="*/ 2147483646 h 965"/>
                <a:gd name="T26" fmla="*/ 2147483646 w 709"/>
                <a:gd name="T27" fmla="*/ 2147483646 h 965"/>
                <a:gd name="T28" fmla="*/ 2147483646 w 709"/>
                <a:gd name="T29" fmla="*/ 2147483646 h 965"/>
                <a:gd name="T30" fmla="*/ 2147483646 w 709"/>
                <a:gd name="T31" fmla="*/ 2147483646 h 965"/>
                <a:gd name="T32" fmla="*/ 2147483646 w 709"/>
                <a:gd name="T33" fmla="*/ 2147483646 h 965"/>
                <a:gd name="T34" fmla="*/ 2147483646 w 709"/>
                <a:gd name="T35" fmla="*/ 2147483646 h 965"/>
                <a:gd name="T36" fmla="*/ 2147483646 w 709"/>
                <a:gd name="T37" fmla="*/ 2147483646 h 965"/>
                <a:gd name="T38" fmla="*/ 2147483646 w 709"/>
                <a:gd name="T39" fmla="*/ 2147483646 h 965"/>
                <a:gd name="T40" fmla="*/ 2147483646 w 709"/>
                <a:gd name="T41" fmla="*/ 2147483646 h 965"/>
                <a:gd name="T42" fmla="*/ 2147483646 w 709"/>
                <a:gd name="T43" fmla="*/ 2147483646 h 965"/>
                <a:gd name="T44" fmla="*/ 2147483646 w 709"/>
                <a:gd name="T45" fmla="*/ 2147483646 h 965"/>
                <a:gd name="T46" fmla="*/ 2147483646 w 709"/>
                <a:gd name="T47" fmla="*/ 2147483646 h 965"/>
                <a:gd name="T48" fmla="*/ 2147483646 w 709"/>
                <a:gd name="T49" fmla="*/ 2147483646 h 965"/>
                <a:gd name="T50" fmla="*/ 2147483646 w 709"/>
                <a:gd name="T51" fmla="*/ 2147483646 h 965"/>
                <a:gd name="T52" fmla="*/ 2147483646 w 709"/>
                <a:gd name="T53" fmla="*/ 2147483646 h 965"/>
                <a:gd name="T54" fmla="*/ 2147483646 w 709"/>
                <a:gd name="T55" fmla="*/ 2147483646 h 965"/>
                <a:gd name="T56" fmla="*/ 2147483646 w 709"/>
                <a:gd name="T57" fmla="*/ 2147483646 h 965"/>
                <a:gd name="T58" fmla="*/ 2147483646 w 709"/>
                <a:gd name="T59" fmla="*/ 2147483646 h 965"/>
                <a:gd name="T60" fmla="*/ 2147483646 w 709"/>
                <a:gd name="T61" fmla="*/ 2147483646 h 965"/>
                <a:gd name="T62" fmla="*/ 2147483646 w 709"/>
                <a:gd name="T63" fmla="*/ 2147483646 h 965"/>
                <a:gd name="T64" fmla="*/ 2147483646 w 709"/>
                <a:gd name="T65" fmla="*/ 2147483646 h 965"/>
                <a:gd name="T66" fmla="*/ 2147483646 w 709"/>
                <a:gd name="T67" fmla="*/ 2147483646 h 965"/>
                <a:gd name="T68" fmla="*/ 2147483646 w 709"/>
                <a:gd name="T69" fmla="*/ 2147483646 h 965"/>
                <a:gd name="T70" fmla="*/ 2147483646 w 709"/>
                <a:gd name="T71" fmla="*/ 2147483646 h 965"/>
                <a:gd name="T72" fmla="*/ 2147483646 w 709"/>
                <a:gd name="T73" fmla="*/ 2147483646 h 965"/>
                <a:gd name="T74" fmla="*/ 2147483646 w 709"/>
                <a:gd name="T75" fmla="*/ 2147483646 h 965"/>
                <a:gd name="T76" fmla="*/ 2147483646 w 709"/>
                <a:gd name="T77" fmla="*/ 0 h 965"/>
                <a:gd name="T78" fmla="*/ 2147483646 w 709"/>
                <a:gd name="T79" fmla="*/ 2147483646 h 965"/>
                <a:gd name="T80" fmla="*/ 2147483646 w 709"/>
                <a:gd name="T81" fmla="*/ 2147483646 h 965"/>
                <a:gd name="T82" fmla="*/ 2147483646 w 709"/>
                <a:gd name="T83" fmla="*/ 2147483646 h 965"/>
                <a:gd name="T84" fmla="*/ 2147483646 w 709"/>
                <a:gd name="T85" fmla="*/ 2147483646 h 965"/>
                <a:gd name="T86" fmla="*/ 2147483646 w 709"/>
                <a:gd name="T87" fmla="*/ 2147483646 h 965"/>
                <a:gd name="T88" fmla="*/ 2147483646 w 709"/>
                <a:gd name="T89" fmla="*/ 2147483646 h 965"/>
                <a:gd name="T90" fmla="*/ 2147483646 w 709"/>
                <a:gd name="T91" fmla="*/ 2147483646 h 965"/>
                <a:gd name="T92" fmla="*/ 2147483646 w 709"/>
                <a:gd name="T93" fmla="*/ 2147483646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grpSp>
      <p:grpSp>
        <p:nvGrpSpPr>
          <p:cNvPr id="39950" name="组合 13">
            <a:extLst>
              <a:ext uri="{FF2B5EF4-FFF2-40B4-BE49-F238E27FC236}">
                <a16:creationId xmlns:a16="http://schemas.microsoft.com/office/drawing/2014/main" id="{E2B779F1-51A0-4A3C-BDC1-B0D3EBDCC057}"/>
              </a:ext>
            </a:extLst>
          </p:cNvPr>
          <p:cNvGrpSpPr>
            <a:grpSpLocks/>
          </p:cNvGrpSpPr>
          <p:nvPr/>
        </p:nvGrpSpPr>
        <p:grpSpPr bwMode="auto">
          <a:xfrm>
            <a:off x="1567838" y="3852697"/>
            <a:ext cx="1153662" cy="1155249"/>
            <a:chOff x="0" y="0"/>
            <a:chExt cx="1154113" cy="1155699"/>
          </a:xfrm>
        </p:grpSpPr>
        <p:sp>
          <p:nvSpPr>
            <p:cNvPr id="55323" name="Oval 31">
              <a:extLst>
                <a:ext uri="{FF2B5EF4-FFF2-40B4-BE49-F238E27FC236}">
                  <a16:creationId xmlns:a16="http://schemas.microsoft.com/office/drawing/2014/main" id="{44C2D7F9-1929-450B-AF07-3D3DB5A3912C}"/>
                </a:ext>
              </a:extLst>
            </p:cNvPr>
            <p:cNvSpPr>
              <a:spLocks noChangeArrowheads="1"/>
            </p:cNvSpPr>
            <p:nvPr/>
          </p:nvSpPr>
          <p:spPr bwMode="auto">
            <a:xfrm>
              <a:off x="0" y="0"/>
              <a:ext cx="1154113" cy="115569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55324" name="Freeform 35">
              <a:extLst>
                <a:ext uri="{FF2B5EF4-FFF2-40B4-BE49-F238E27FC236}">
                  <a16:creationId xmlns:a16="http://schemas.microsoft.com/office/drawing/2014/main" id="{9755386A-2EE7-4FD1-AA6E-7BA6165D7AE9}"/>
                </a:ext>
              </a:extLst>
            </p:cNvPr>
            <p:cNvSpPr>
              <a:spLocks noEditPoints="1"/>
            </p:cNvSpPr>
            <p:nvPr/>
          </p:nvSpPr>
          <p:spPr bwMode="auto">
            <a:xfrm>
              <a:off x="269875" y="169862"/>
              <a:ext cx="563563" cy="766762"/>
            </a:xfrm>
            <a:custGeom>
              <a:avLst/>
              <a:gdLst>
                <a:gd name="T0" fmla="*/ 2147483646 w 625"/>
                <a:gd name="T1" fmla="*/ 2147483646 h 852"/>
                <a:gd name="T2" fmla="*/ 2147483646 w 625"/>
                <a:gd name="T3" fmla="*/ 2147483646 h 852"/>
                <a:gd name="T4" fmla="*/ 2147483646 w 625"/>
                <a:gd name="T5" fmla="*/ 2147483646 h 852"/>
                <a:gd name="T6" fmla="*/ 2147483646 w 625"/>
                <a:gd name="T7" fmla="*/ 2147483646 h 852"/>
                <a:gd name="T8" fmla="*/ 2147483646 w 625"/>
                <a:gd name="T9" fmla="*/ 2147483646 h 852"/>
                <a:gd name="T10" fmla="*/ 2147483646 w 625"/>
                <a:gd name="T11" fmla="*/ 2147483646 h 852"/>
                <a:gd name="T12" fmla="*/ 2147483646 w 625"/>
                <a:gd name="T13" fmla="*/ 2147483646 h 852"/>
                <a:gd name="T14" fmla="*/ 2147483646 w 625"/>
                <a:gd name="T15" fmla="*/ 2147483646 h 852"/>
                <a:gd name="T16" fmla="*/ 2147483646 w 625"/>
                <a:gd name="T17" fmla="*/ 2147483646 h 852"/>
                <a:gd name="T18" fmla="*/ 2147483646 w 625"/>
                <a:gd name="T19" fmla="*/ 2147483646 h 852"/>
                <a:gd name="T20" fmla="*/ 2147483646 w 625"/>
                <a:gd name="T21" fmla="*/ 2147483646 h 852"/>
                <a:gd name="T22" fmla="*/ 2147483646 w 625"/>
                <a:gd name="T23" fmla="*/ 2147483646 h 852"/>
                <a:gd name="T24" fmla="*/ 2147483646 w 625"/>
                <a:gd name="T25" fmla="*/ 2147483646 h 852"/>
                <a:gd name="T26" fmla="*/ 2147483646 w 625"/>
                <a:gd name="T27" fmla="*/ 2147483646 h 852"/>
                <a:gd name="T28" fmla="*/ 2147483646 w 625"/>
                <a:gd name="T29" fmla="*/ 2147483646 h 852"/>
                <a:gd name="T30" fmla="*/ 2147483646 w 625"/>
                <a:gd name="T31" fmla="*/ 2147483646 h 852"/>
                <a:gd name="T32" fmla="*/ 2147483646 w 625"/>
                <a:gd name="T33" fmla="*/ 2147483646 h 852"/>
                <a:gd name="T34" fmla="*/ 2147483646 w 625"/>
                <a:gd name="T35" fmla="*/ 2147483646 h 852"/>
                <a:gd name="T36" fmla="*/ 2147483646 w 625"/>
                <a:gd name="T37" fmla="*/ 2147483646 h 852"/>
                <a:gd name="T38" fmla="*/ 2147483646 w 625"/>
                <a:gd name="T39" fmla="*/ 2147483646 h 852"/>
                <a:gd name="T40" fmla="*/ 2147483646 w 625"/>
                <a:gd name="T41" fmla="*/ 2147483646 h 852"/>
                <a:gd name="T42" fmla="*/ 2147483646 w 625"/>
                <a:gd name="T43" fmla="*/ 2147483646 h 852"/>
                <a:gd name="T44" fmla="*/ 2147483646 w 625"/>
                <a:gd name="T45" fmla="*/ 2147483646 h 852"/>
                <a:gd name="T46" fmla="*/ 2147483646 w 625"/>
                <a:gd name="T47" fmla="*/ 2147483646 h 852"/>
                <a:gd name="T48" fmla="*/ 2147483646 w 625"/>
                <a:gd name="T49" fmla="*/ 2147483646 h 852"/>
                <a:gd name="T50" fmla="*/ 2147483646 w 625"/>
                <a:gd name="T51" fmla="*/ 2147483646 h 852"/>
                <a:gd name="T52" fmla="*/ 2147483646 w 625"/>
                <a:gd name="T53" fmla="*/ 2147483646 h 852"/>
                <a:gd name="T54" fmla="*/ 2147483646 w 625"/>
                <a:gd name="T55" fmla="*/ 2147483646 h 852"/>
                <a:gd name="T56" fmla="*/ 2147483646 w 625"/>
                <a:gd name="T57" fmla="*/ 2147483646 h 852"/>
                <a:gd name="T58" fmla="*/ 2147483646 w 625"/>
                <a:gd name="T59" fmla="*/ 2147483646 h 852"/>
                <a:gd name="T60" fmla="*/ 2147483646 w 625"/>
                <a:gd name="T61" fmla="*/ 2147483646 h 852"/>
                <a:gd name="T62" fmla="*/ 2147483646 w 625"/>
                <a:gd name="T63" fmla="*/ 2147483646 h 852"/>
                <a:gd name="T64" fmla="*/ 2147483646 w 625"/>
                <a:gd name="T65" fmla="*/ 2147483646 h 852"/>
                <a:gd name="T66" fmla="*/ 2147483646 w 625"/>
                <a:gd name="T67" fmla="*/ 2147483646 h 852"/>
                <a:gd name="T68" fmla="*/ 2147483646 w 625"/>
                <a:gd name="T69" fmla="*/ 2147483646 h 852"/>
                <a:gd name="T70" fmla="*/ 2147483646 w 625"/>
                <a:gd name="T71" fmla="*/ 2147483646 h 852"/>
                <a:gd name="T72" fmla="*/ 2147483646 w 625"/>
                <a:gd name="T73" fmla="*/ 2147483646 h 852"/>
                <a:gd name="T74" fmla="*/ 2147483646 w 625"/>
                <a:gd name="T75" fmla="*/ 2147483646 h 852"/>
                <a:gd name="T76" fmla="*/ 2147483646 w 625"/>
                <a:gd name="T77" fmla="*/ 2147483646 h 852"/>
                <a:gd name="T78" fmla="*/ 2147483646 w 625"/>
                <a:gd name="T79" fmla="*/ 2147483646 h 852"/>
                <a:gd name="T80" fmla="*/ 2147483646 w 625"/>
                <a:gd name="T81" fmla="*/ 2147483646 h 852"/>
                <a:gd name="T82" fmla="*/ 2147483646 w 625"/>
                <a:gd name="T83" fmla="*/ 2147483646 h 852"/>
                <a:gd name="T84" fmla="*/ 2147483646 w 625"/>
                <a:gd name="T85" fmla="*/ 2147483646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grpSp>
      <p:grpSp>
        <p:nvGrpSpPr>
          <p:cNvPr id="39953" name="组合 16">
            <a:extLst>
              <a:ext uri="{FF2B5EF4-FFF2-40B4-BE49-F238E27FC236}">
                <a16:creationId xmlns:a16="http://schemas.microsoft.com/office/drawing/2014/main" id="{8A071913-9B16-4929-9CE5-6DC6122C25CC}"/>
              </a:ext>
            </a:extLst>
          </p:cNvPr>
          <p:cNvGrpSpPr>
            <a:grpSpLocks/>
          </p:cNvGrpSpPr>
          <p:nvPr/>
        </p:nvGrpSpPr>
        <p:grpSpPr bwMode="auto">
          <a:xfrm>
            <a:off x="9073781" y="2310250"/>
            <a:ext cx="1155249" cy="1155249"/>
            <a:chOff x="0" y="0"/>
            <a:chExt cx="1155700" cy="1155699"/>
          </a:xfrm>
        </p:grpSpPr>
        <p:sp>
          <p:nvSpPr>
            <p:cNvPr id="55321" name="Oval 33">
              <a:extLst>
                <a:ext uri="{FF2B5EF4-FFF2-40B4-BE49-F238E27FC236}">
                  <a16:creationId xmlns:a16="http://schemas.microsoft.com/office/drawing/2014/main" id="{975E82F8-BC12-4BC4-BF11-70512B847940}"/>
                </a:ext>
              </a:extLst>
            </p:cNvPr>
            <p:cNvSpPr>
              <a:spLocks noChangeArrowheads="1"/>
            </p:cNvSpPr>
            <p:nvPr/>
          </p:nvSpPr>
          <p:spPr bwMode="auto">
            <a:xfrm>
              <a:off x="0" y="0"/>
              <a:ext cx="1155700" cy="115569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55322" name="Freeform 36">
              <a:extLst>
                <a:ext uri="{FF2B5EF4-FFF2-40B4-BE49-F238E27FC236}">
                  <a16:creationId xmlns:a16="http://schemas.microsoft.com/office/drawing/2014/main" id="{84C56AB6-3C9E-4B40-B6FB-602627B69F57}"/>
                </a:ext>
              </a:extLst>
            </p:cNvPr>
            <p:cNvSpPr>
              <a:spLocks noEditPoints="1"/>
            </p:cNvSpPr>
            <p:nvPr/>
          </p:nvSpPr>
          <p:spPr bwMode="auto">
            <a:xfrm>
              <a:off x="261937" y="217487"/>
              <a:ext cx="712788" cy="701675"/>
            </a:xfrm>
            <a:custGeom>
              <a:avLst/>
              <a:gdLst>
                <a:gd name="T0" fmla="*/ 2147483646 w 792"/>
                <a:gd name="T1" fmla="*/ 2147483646 h 779"/>
                <a:gd name="T2" fmla="*/ 2147483646 w 792"/>
                <a:gd name="T3" fmla="*/ 2147483646 h 779"/>
                <a:gd name="T4" fmla="*/ 2147483646 w 792"/>
                <a:gd name="T5" fmla="*/ 2147483646 h 779"/>
                <a:gd name="T6" fmla="*/ 2147483646 w 792"/>
                <a:gd name="T7" fmla="*/ 2147483646 h 779"/>
                <a:gd name="T8" fmla="*/ 2147483646 w 792"/>
                <a:gd name="T9" fmla="*/ 2147483646 h 779"/>
                <a:gd name="T10" fmla="*/ 2147483646 w 792"/>
                <a:gd name="T11" fmla="*/ 2147483646 h 779"/>
                <a:gd name="T12" fmla="*/ 2147483646 w 792"/>
                <a:gd name="T13" fmla="*/ 2147483646 h 779"/>
                <a:gd name="T14" fmla="*/ 2147483646 w 792"/>
                <a:gd name="T15" fmla="*/ 2147483646 h 779"/>
                <a:gd name="T16" fmla="*/ 2147483646 w 792"/>
                <a:gd name="T17" fmla="*/ 2147483646 h 779"/>
                <a:gd name="T18" fmla="*/ 2147483646 w 792"/>
                <a:gd name="T19" fmla="*/ 2147483646 h 779"/>
                <a:gd name="T20" fmla="*/ 2147483646 w 792"/>
                <a:gd name="T21" fmla="*/ 2147483646 h 779"/>
                <a:gd name="T22" fmla="*/ 2147483646 w 792"/>
                <a:gd name="T23" fmla="*/ 2147483646 h 779"/>
                <a:gd name="T24" fmla="*/ 2147483646 w 792"/>
                <a:gd name="T25" fmla="*/ 2147483646 h 779"/>
                <a:gd name="T26" fmla="*/ 2147483646 w 792"/>
                <a:gd name="T27" fmla="*/ 2147483646 h 779"/>
                <a:gd name="T28" fmla="*/ 2147483646 w 792"/>
                <a:gd name="T29" fmla="*/ 2147483646 h 779"/>
                <a:gd name="T30" fmla="*/ 2147483646 w 792"/>
                <a:gd name="T31" fmla="*/ 2147483646 h 779"/>
                <a:gd name="T32" fmla="*/ 2147483646 w 792"/>
                <a:gd name="T33" fmla="*/ 2147483646 h 779"/>
                <a:gd name="T34" fmla="*/ 2147483646 w 792"/>
                <a:gd name="T35" fmla="*/ 2147483646 h 779"/>
                <a:gd name="T36" fmla="*/ 2147483646 w 792"/>
                <a:gd name="T37" fmla="*/ 2147483646 h 779"/>
                <a:gd name="T38" fmla="*/ 2147483646 w 792"/>
                <a:gd name="T39" fmla="*/ 2147483646 h 779"/>
                <a:gd name="T40" fmla="*/ 2147483646 w 792"/>
                <a:gd name="T41" fmla="*/ 2147483646 h 779"/>
                <a:gd name="T42" fmla="*/ 2147483646 w 792"/>
                <a:gd name="T43" fmla="*/ 2147483646 h 779"/>
                <a:gd name="T44" fmla="*/ 2147483646 w 792"/>
                <a:gd name="T45" fmla="*/ 2147483646 h 779"/>
                <a:gd name="T46" fmla="*/ 2147483646 w 792"/>
                <a:gd name="T47" fmla="*/ 2147483646 h 779"/>
                <a:gd name="T48" fmla="*/ 2147483646 w 792"/>
                <a:gd name="T49" fmla="*/ 2147483646 h 779"/>
                <a:gd name="T50" fmla="*/ 2147483646 w 792"/>
                <a:gd name="T51" fmla="*/ 2147483646 h 779"/>
                <a:gd name="T52" fmla="*/ 2147483646 w 792"/>
                <a:gd name="T53" fmla="*/ 2147483646 h 779"/>
                <a:gd name="T54" fmla="*/ 2147483646 w 792"/>
                <a:gd name="T55" fmla="*/ 2147483646 h 779"/>
                <a:gd name="T56" fmla="*/ 2147483646 w 792"/>
                <a:gd name="T57" fmla="*/ 2147483646 h 779"/>
                <a:gd name="T58" fmla="*/ 2147483646 w 792"/>
                <a:gd name="T59" fmla="*/ 2147483646 h 779"/>
                <a:gd name="T60" fmla="*/ 2147483646 w 792"/>
                <a:gd name="T61" fmla="*/ 2147483646 h 779"/>
                <a:gd name="T62" fmla="*/ 2147483646 w 792"/>
                <a:gd name="T63" fmla="*/ 2147483646 h 779"/>
                <a:gd name="T64" fmla="*/ 2147483646 w 792"/>
                <a:gd name="T65" fmla="*/ 2147483646 h 779"/>
                <a:gd name="T66" fmla="*/ 2147483646 w 792"/>
                <a:gd name="T67" fmla="*/ 2147483646 h 779"/>
                <a:gd name="T68" fmla="*/ 2147483646 w 792"/>
                <a:gd name="T69" fmla="*/ 2147483646 h 779"/>
                <a:gd name="T70" fmla="*/ 2147483646 w 792"/>
                <a:gd name="T71" fmla="*/ 2147483646 h 779"/>
                <a:gd name="T72" fmla="*/ 2147483646 w 792"/>
                <a:gd name="T73" fmla="*/ 2147483646 h 779"/>
                <a:gd name="T74" fmla="*/ 0 w 792"/>
                <a:gd name="T75" fmla="*/ 2147483646 h 779"/>
                <a:gd name="T76" fmla="*/ 2147483646 w 792"/>
                <a:gd name="T77" fmla="*/ 2147483646 h 779"/>
                <a:gd name="T78" fmla="*/ 2147483646 w 792"/>
                <a:gd name="T79" fmla="*/ 2147483646 h 779"/>
                <a:gd name="T80" fmla="*/ 2147483646 w 792"/>
                <a:gd name="T81" fmla="*/ 2147483646 h 779"/>
                <a:gd name="T82" fmla="*/ 2147483646 w 792"/>
                <a:gd name="T83" fmla="*/ 2147483646 h 779"/>
                <a:gd name="T84" fmla="*/ 2147483646 w 792"/>
                <a:gd name="T85" fmla="*/ 2147483646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grpSp>
      <p:grpSp>
        <p:nvGrpSpPr>
          <p:cNvPr id="39956" name="组合 19">
            <a:extLst>
              <a:ext uri="{FF2B5EF4-FFF2-40B4-BE49-F238E27FC236}">
                <a16:creationId xmlns:a16="http://schemas.microsoft.com/office/drawing/2014/main" id="{8BC9A193-E4BF-4F49-9067-C2D40967AFA3}"/>
              </a:ext>
            </a:extLst>
          </p:cNvPr>
          <p:cNvGrpSpPr>
            <a:grpSpLocks/>
          </p:cNvGrpSpPr>
          <p:nvPr/>
        </p:nvGrpSpPr>
        <p:grpSpPr bwMode="auto">
          <a:xfrm>
            <a:off x="9121388" y="3882848"/>
            <a:ext cx="1153662" cy="1155249"/>
            <a:chOff x="0" y="0"/>
            <a:chExt cx="1154113" cy="1155699"/>
          </a:xfrm>
        </p:grpSpPr>
        <p:sp>
          <p:nvSpPr>
            <p:cNvPr id="55319" name="Oval 32">
              <a:extLst>
                <a:ext uri="{FF2B5EF4-FFF2-40B4-BE49-F238E27FC236}">
                  <a16:creationId xmlns:a16="http://schemas.microsoft.com/office/drawing/2014/main" id="{253E785A-0A2A-4AC5-915F-87A9DF832BF5}"/>
                </a:ext>
              </a:extLst>
            </p:cNvPr>
            <p:cNvSpPr>
              <a:spLocks noChangeArrowheads="1"/>
            </p:cNvSpPr>
            <p:nvPr/>
          </p:nvSpPr>
          <p:spPr bwMode="auto">
            <a:xfrm>
              <a:off x="0" y="0"/>
              <a:ext cx="1154113" cy="115569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55320" name="Freeform 37">
              <a:extLst>
                <a:ext uri="{FF2B5EF4-FFF2-40B4-BE49-F238E27FC236}">
                  <a16:creationId xmlns:a16="http://schemas.microsoft.com/office/drawing/2014/main" id="{7804D9AC-B88F-47F4-962B-EC8BDEF26A8C}"/>
                </a:ext>
              </a:extLst>
            </p:cNvPr>
            <p:cNvSpPr>
              <a:spLocks noEditPoints="1"/>
            </p:cNvSpPr>
            <p:nvPr/>
          </p:nvSpPr>
          <p:spPr bwMode="auto">
            <a:xfrm>
              <a:off x="268287" y="254000"/>
              <a:ext cx="658813" cy="652462"/>
            </a:xfrm>
            <a:custGeom>
              <a:avLst/>
              <a:gdLst>
                <a:gd name="T0" fmla="*/ 2147483646 w 732"/>
                <a:gd name="T1" fmla="*/ 2147483646 h 724"/>
                <a:gd name="T2" fmla="*/ 2147483646 w 732"/>
                <a:gd name="T3" fmla="*/ 2147483646 h 724"/>
                <a:gd name="T4" fmla="*/ 2147483646 w 732"/>
                <a:gd name="T5" fmla="*/ 2147483646 h 724"/>
                <a:gd name="T6" fmla="*/ 2147483646 w 732"/>
                <a:gd name="T7" fmla="*/ 2147483646 h 724"/>
                <a:gd name="T8" fmla="*/ 2147483646 w 732"/>
                <a:gd name="T9" fmla="*/ 2147483646 h 724"/>
                <a:gd name="T10" fmla="*/ 2147483646 w 732"/>
                <a:gd name="T11" fmla="*/ 2147483646 h 724"/>
                <a:gd name="T12" fmla="*/ 2147483646 w 732"/>
                <a:gd name="T13" fmla="*/ 2147483646 h 724"/>
                <a:gd name="T14" fmla="*/ 2147483646 w 732"/>
                <a:gd name="T15" fmla="*/ 2147483646 h 724"/>
                <a:gd name="T16" fmla="*/ 2147483646 w 732"/>
                <a:gd name="T17" fmla="*/ 2147483646 h 724"/>
                <a:gd name="T18" fmla="*/ 2147483646 w 732"/>
                <a:gd name="T19" fmla="*/ 2147483646 h 724"/>
                <a:gd name="T20" fmla="*/ 2147483646 w 732"/>
                <a:gd name="T21" fmla="*/ 2147483646 h 724"/>
                <a:gd name="T22" fmla="*/ 2147483646 w 732"/>
                <a:gd name="T23" fmla="*/ 2147483646 h 724"/>
                <a:gd name="T24" fmla="*/ 2147483646 w 732"/>
                <a:gd name="T25" fmla="*/ 2147483646 h 724"/>
                <a:gd name="T26" fmla="*/ 2147483646 w 732"/>
                <a:gd name="T27" fmla="*/ 2147483646 h 724"/>
                <a:gd name="T28" fmla="*/ 2147483646 w 732"/>
                <a:gd name="T29" fmla="*/ 2147483646 h 724"/>
                <a:gd name="T30" fmla="*/ 2147483646 w 732"/>
                <a:gd name="T31" fmla="*/ 2147483646 h 724"/>
                <a:gd name="T32" fmla="*/ 2147483646 w 732"/>
                <a:gd name="T33" fmla="*/ 2147483646 h 724"/>
                <a:gd name="T34" fmla="*/ 2147483646 w 732"/>
                <a:gd name="T35" fmla="*/ 2147483646 h 724"/>
                <a:gd name="T36" fmla="*/ 2147483646 w 732"/>
                <a:gd name="T37" fmla="*/ 2147483646 h 724"/>
                <a:gd name="T38" fmla="*/ 2147483646 w 732"/>
                <a:gd name="T39" fmla="*/ 0 h 724"/>
                <a:gd name="T40" fmla="*/ 2147483646 w 732"/>
                <a:gd name="T41" fmla="*/ 2147483646 h 724"/>
                <a:gd name="T42" fmla="*/ 2147483646 w 732"/>
                <a:gd name="T43" fmla="*/ 2147483646 h 724"/>
                <a:gd name="T44" fmla="*/ 2147483646 w 732"/>
                <a:gd name="T45" fmla="*/ 2147483646 h 724"/>
                <a:gd name="T46" fmla="*/ 2147483646 w 732"/>
                <a:gd name="T47" fmla="*/ 2147483646 h 724"/>
                <a:gd name="T48" fmla="*/ 2147483646 w 732"/>
                <a:gd name="T49" fmla="*/ 2147483646 h 724"/>
                <a:gd name="T50" fmla="*/ 2147483646 w 732"/>
                <a:gd name="T51" fmla="*/ 2147483646 h 724"/>
                <a:gd name="T52" fmla="*/ 2147483646 w 732"/>
                <a:gd name="T53" fmla="*/ 2147483646 h 724"/>
                <a:gd name="T54" fmla="*/ 2147483646 w 732"/>
                <a:gd name="T55" fmla="*/ 2147483646 h 724"/>
                <a:gd name="T56" fmla="*/ 2147483646 w 732"/>
                <a:gd name="T57" fmla="*/ 2147483646 h 724"/>
                <a:gd name="T58" fmla="*/ 2147483646 w 732"/>
                <a:gd name="T59" fmla="*/ 2147483646 h 724"/>
                <a:gd name="T60" fmla="*/ 2147483646 w 732"/>
                <a:gd name="T61" fmla="*/ 2147483646 h 724"/>
                <a:gd name="T62" fmla="*/ 2147483646 w 732"/>
                <a:gd name="T63" fmla="*/ 2147483646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grpSp>
      <p:sp>
        <p:nvSpPr>
          <p:cNvPr id="39959" name="TextBox 22">
            <a:extLst>
              <a:ext uri="{FF2B5EF4-FFF2-40B4-BE49-F238E27FC236}">
                <a16:creationId xmlns:a16="http://schemas.microsoft.com/office/drawing/2014/main" id="{C8179195-0D49-4135-9785-3C4955ACCD0D}"/>
              </a:ext>
            </a:extLst>
          </p:cNvPr>
          <p:cNvSpPr txBox="1">
            <a:spLocks noChangeArrowheads="1"/>
          </p:cNvSpPr>
          <p:nvPr/>
        </p:nvSpPr>
        <p:spPr bwMode="auto">
          <a:xfrm>
            <a:off x="2791323" y="1158175"/>
            <a:ext cx="1758263"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999" b="1">
                <a:solidFill>
                  <a:srgbClr val="C4271D"/>
                </a:solidFill>
                <a:latin typeface="微软雅黑" panose="020B0503020204020204" pitchFamily="34" charset="-122"/>
              </a:rPr>
              <a:t>添加标题</a:t>
            </a:r>
            <a:endParaRPr lang="en-US" altLang="zh-CN" sz="1999" b="1">
              <a:solidFill>
                <a:srgbClr val="C4271D"/>
              </a:solidFill>
              <a:latin typeface="微软雅黑" panose="020B0503020204020204" pitchFamily="34" charset="-122"/>
            </a:endParaRPr>
          </a:p>
        </p:txBody>
      </p:sp>
      <p:sp>
        <p:nvSpPr>
          <p:cNvPr id="39960" name="TextBox 23">
            <a:extLst>
              <a:ext uri="{FF2B5EF4-FFF2-40B4-BE49-F238E27FC236}">
                <a16:creationId xmlns:a16="http://schemas.microsoft.com/office/drawing/2014/main" id="{9FF1970F-10BD-46A4-9862-86B7F7E01BC8}"/>
              </a:ext>
            </a:extLst>
          </p:cNvPr>
          <p:cNvSpPr txBox="1">
            <a:spLocks noChangeArrowheads="1"/>
          </p:cNvSpPr>
          <p:nvPr/>
        </p:nvSpPr>
        <p:spPr bwMode="auto">
          <a:xfrm>
            <a:off x="2715153" y="1673911"/>
            <a:ext cx="2591375" cy="1199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这里可以添加主要内容这里可以添加主要内容这里可以添加主要内容这里可以添加主要内容</a:t>
            </a:r>
          </a:p>
        </p:txBody>
      </p:sp>
      <p:sp>
        <p:nvSpPr>
          <p:cNvPr id="39961" name="TextBox 24">
            <a:extLst>
              <a:ext uri="{FF2B5EF4-FFF2-40B4-BE49-F238E27FC236}">
                <a16:creationId xmlns:a16="http://schemas.microsoft.com/office/drawing/2014/main" id="{A24BE6EA-055F-46EB-97E7-FF3A5D10B0FB}"/>
              </a:ext>
            </a:extLst>
          </p:cNvPr>
          <p:cNvSpPr txBox="1">
            <a:spLocks noChangeArrowheads="1"/>
          </p:cNvSpPr>
          <p:nvPr/>
        </p:nvSpPr>
        <p:spPr bwMode="auto">
          <a:xfrm>
            <a:off x="7194915" y="1158175"/>
            <a:ext cx="1759851"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defTabSz="914034" fontAlgn="base">
              <a:spcBef>
                <a:spcPct val="0"/>
              </a:spcBef>
              <a:spcAft>
                <a:spcPct val="0"/>
              </a:spcAft>
              <a:buNone/>
            </a:pPr>
            <a:r>
              <a:rPr lang="zh-CN" altLang="en-US" sz="1999" b="1">
                <a:solidFill>
                  <a:srgbClr val="C4271D"/>
                </a:solidFill>
                <a:latin typeface="微软雅黑" panose="020B0503020204020204" pitchFamily="34" charset="-122"/>
              </a:rPr>
              <a:t>添加标题</a:t>
            </a:r>
            <a:endParaRPr lang="en-US" altLang="zh-CN" sz="1999" b="1">
              <a:solidFill>
                <a:srgbClr val="C4271D"/>
              </a:solidFill>
              <a:latin typeface="微软雅黑" panose="020B0503020204020204" pitchFamily="34" charset="-122"/>
            </a:endParaRPr>
          </a:p>
        </p:txBody>
      </p:sp>
      <p:sp>
        <p:nvSpPr>
          <p:cNvPr id="39962" name="TextBox 25">
            <a:extLst>
              <a:ext uri="{FF2B5EF4-FFF2-40B4-BE49-F238E27FC236}">
                <a16:creationId xmlns:a16="http://schemas.microsoft.com/office/drawing/2014/main" id="{FBAB1B0C-BCC1-4514-A36D-3097073A148A}"/>
              </a:ext>
            </a:extLst>
          </p:cNvPr>
          <p:cNvSpPr txBox="1">
            <a:spLocks noChangeArrowheads="1"/>
          </p:cNvSpPr>
          <p:nvPr/>
        </p:nvSpPr>
        <p:spPr bwMode="auto">
          <a:xfrm>
            <a:off x="6458602" y="1673911"/>
            <a:ext cx="2591376" cy="1199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这里可以添加主要内容这里可以添加主要内容这里可以添加主要内容这里可以添加主要内容</a:t>
            </a:r>
          </a:p>
        </p:txBody>
      </p:sp>
      <p:sp>
        <p:nvSpPr>
          <p:cNvPr id="39963" name="TextBox 26">
            <a:extLst>
              <a:ext uri="{FF2B5EF4-FFF2-40B4-BE49-F238E27FC236}">
                <a16:creationId xmlns:a16="http://schemas.microsoft.com/office/drawing/2014/main" id="{FC8A5C8E-2EA3-4E64-BFA9-7E2363F76B86}"/>
              </a:ext>
            </a:extLst>
          </p:cNvPr>
          <p:cNvSpPr txBox="1">
            <a:spLocks noChangeArrowheads="1"/>
          </p:cNvSpPr>
          <p:nvPr/>
        </p:nvSpPr>
        <p:spPr bwMode="auto">
          <a:xfrm>
            <a:off x="2791323" y="5731564"/>
            <a:ext cx="1758263" cy="40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999" b="1">
                <a:solidFill>
                  <a:srgbClr val="C4271D"/>
                </a:solidFill>
                <a:latin typeface="微软雅黑" panose="020B0503020204020204" pitchFamily="34" charset="-122"/>
              </a:rPr>
              <a:t>添加标题</a:t>
            </a:r>
            <a:endParaRPr lang="en-US" altLang="zh-CN" sz="1999" b="1">
              <a:solidFill>
                <a:srgbClr val="C4271D"/>
              </a:solidFill>
              <a:latin typeface="微软雅黑" panose="020B0503020204020204" pitchFamily="34" charset="-122"/>
            </a:endParaRPr>
          </a:p>
        </p:txBody>
      </p:sp>
      <p:sp>
        <p:nvSpPr>
          <p:cNvPr id="39964" name="TextBox 30">
            <a:extLst>
              <a:ext uri="{FF2B5EF4-FFF2-40B4-BE49-F238E27FC236}">
                <a16:creationId xmlns:a16="http://schemas.microsoft.com/office/drawing/2014/main" id="{7B29A82B-ABE6-458D-8221-9A336255A276}"/>
              </a:ext>
            </a:extLst>
          </p:cNvPr>
          <p:cNvSpPr txBox="1">
            <a:spLocks noChangeArrowheads="1"/>
          </p:cNvSpPr>
          <p:nvPr/>
        </p:nvSpPr>
        <p:spPr bwMode="auto">
          <a:xfrm>
            <a:off x="2715153" y="4460472"/>
            <a:ext cx="2591375" cy="1199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这里可以添加主要内容这里可以添加主要内容这里可以添加主要内容这里可以添加主要内容</a:t>
            </a:r>
          </a:p>
        </p:txBody>
      </p:sp>
      <p:sp>
        <p:nvSpPr>
          <p:cNvPr id="39965" name="TextBox 31">
            <a:extLst>
              <a:ext uri="{FF2B5EF4-FFF2-40B4-BE49-F238E27FC236}">
                <a16:creationId xmlns:a16="http://schemas.microsoft.com/office/drawing/2014/main" id="{1437F67C-524D-45B7-ABED-AB62EEFA48A2}"/>
              </a:ext>
            </a:extLst>
          </p:cNvPr>
          <p:cNvSpPr txBox="1">
            <a:spLocks noChangeArrowheads="1"/>
          </p:cNvSpPr>
          <p:nvPr/>
        </p:nvSpPr>
        <p:spPr bwMode="auto">
          <a:xfrm>
            <a:off x="7194915" y="5731564"/>
            <a:ext cx="1759851" cy="40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defTabSz="914034" fontAlgn="base">
              <a:spcBef>
                <a:spcPct val="0"/>
              </a:spcBef>
              <a:spcAft>
                <a:spcPct val="0"/>
              </a:spcAft>
              <a:buNone/>
            </a:pPr>
            <a:r>
              <a:rPr lang="zh-CN" altLang="en-US" sz="1999" b="1">
                <a:solidFill>
                  <a:srgbClr val="C4271D"/>
                </a:solidFill>
                <a:latin typeface="微软雅黑" panose="020B0503020204020204" pitchFamily="34" charset="-122"/>
              </a:rPr>
              <a:t>添加标题</a:t>
            </a:r>
            <a:endParaRPr lang="en-US" altLang="zh-CN" sz="1999" b="1">
              <a:solidFill>
                <a:srgbClr val="C4271D"/>
              </a:solidFill>
              <a:latin typeface="微软雅黑" panose="020B0503020204020204" pitchFamily="34" charset="-122"/>
            </a:endParaRPr>
          </a:p>
        </p:txBody>
      </p:sp>
      <p:sp>
        <p:nvSpPr>
          <p:cNvPr id="39966" name="TextBox 32">
            <a:extLst>
              <a:ext uri="{FF2B5EF4-FFF2-40B4-BE49-F238E27FC236}">
                <a16:creationId xmlns:a16="http://schemas.microsoft.com/office/drawing/2014/main" id="{CBCA6212-E832-42E2-AF44-D9697057BFCD}"/>
              </a:ext>
            </a:extLst>
          </p:cNvPr>
          <p:cNvSpPr txBox="1">
            <a:spLocks noChangeArrowheads="1"/>
          </p:cNvSpPr>
          <p:nvPr/>
        </p:nvSpPr>
        <p:spPr bwMode="auto">
          <a:xfrm>
            <a:off x="6458602" y="4460472"/>
            <a:ext cx="2591376" cy="1199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2620856959"/>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39939"/>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39939"/>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39940"/>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39940"/>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9938"/>
                                        </p:tgtEl>
                                        <p:attrNameLst>
                                          <p:attrName>style.visibility</p:attrName>
                                        </p:attrNameLst>
                                      </p:cBhvr>
                                      <p:to>
                                        <p:strVal val="visible"/>
                                      </p:to>
                                    </p:set>
                                    <p:animEffect transition="in" filter="barn(outVertical)">
                                      <p:cBhvr>
                                        <p:cTn id="15" dur="500"/>
                                        <p:tgtEl>
                                          <p:spTgt spid="39938"/>
                                        </p:tgtEl>
                                      </p:cBhvr>
                                    </p:animEffect>
                                  </p:childTnLst>
                                </p:cTn>
                              </p:par>
                            </p:childTnLst>
                          </p:cTn>
                        </p:par>
                        <p:par>
                          <p:cTn id="16" fill="hold" nodeType="afterGroup">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9945"/>
                                        </p:tgtEl>
                                        <p:attrNameLst>
                                          <p:attrName>style.visibility</p:attrName>
                                        </p:attrNameLst>
                                      </p:cBhvr>
                                      <p:to>
                                        <p:strVal val="visible"/>
                                      </p:to>
                                    </p:set>
                                    <p:animEffect transition="in" filter="wipe(left)">
                                      <p:cBhvr>
                                        <p:cTn id="19" dur="500"/>
                                        <p:tgtEl>
                                          <p:spTgt spid="39945"/>
                                        </p:tgtEl>
                                      </p:cBhvr>
                                    </p:animEffect>
                                  </p:childTnLst>
                                </p:cTn>
                              </p:par>
                            </p:childTnLst>
                          </p:cTn>
                        </p:par>
                        <p:par>
                          <p:cTn id="20" fill="hold" nodeType="afterGroup">
                            <p:stCondLst>
                              <p:cond delay="1000"/>
                            </p:stCondLst>
                            <p:childTnLst>
                              <p:par>
                                <p:cTn id="21" presetID="31" presetClass="entr" presetSubtype="0" fill="hold" grpId="0" nodeType="afterEffect">
                                  <p:stCondLst>
                                    <p:cond delay="0"/>
                                  </p:stCondLst>
                                  <p:childTnLst>
                                    <p:set>
                                      <p:cBhvr>
                                        <p:cTn id="22" dur="1" fill="hold">
                                          <p:stCondLst>
                                            <p:cond delay="0"/>
                                          </p:stCondLst>
                                        </p:cTn>
                                        <p:tgtEl>
                                          <p:spTgt spid="39946"/>
                                        </p:tgtEl>
                                        <p:attrNameLst>
                                          <p:attrName>style.visibility</p:attrName>
                                        </p:attrNameLst>
                                      </p:cBhvr>
                                      <p:to>
                                        <p:strVal val="visible"/>
                                      </p:to>
                                    </p:set>
                                    <p:anim calcmode="lin" valueType="num">
                                      <p:cBhvr>
                                        <p:cTn id="23" dur="1000" fill="hold"/>
                                        <p:tgtEl>
                                          <p:spTgt spid="39946"/>
                                        </p:tgtEl>
                                        <p:attrNameLst>
                                          <p:attrName>ppt_w</p:attrName>
                                        </p:attrNameLst>
                                      </p:cBhvr>
                                      <p:tavLst>
                                        <p:tav tm="0">
                                          <p:val>
                                            <p:fltVal val="0"/>
                                          </p:val>
                                        </p:tav>
                                        <p:tav tm="100000">
                                          <p:val>
                                            <p:strVal val="#ppt_w"/>
                                          </p:val>
                                        </p:tav>
                                      </p:tavLst>
                                    </p:anim>
                                    <p:anim calcmode="lin" valueType="num">
                                      <p:cBhvr>
                                        <p:cTn id="24" dur="1000" fill="hold"/>
                                        <p:tgtEl>
                                          <p:spTgt spid="39946"/>
                                        </p:tgtEl>
                                        <p:attrNameLst>
                                          <p:attrName>ppt_h</p:attrName>
                                        </p:attrNameLst>
                                      </p:cBhvr>
                                      <p:tavLst>
                                        <p:tav tm="0">
                                          <p:val>
                                            <p:fltVal val="0"/>
                                          </p:val>
                                        </p:tav>
                                        <p:tav tm="100000">
                                          <p:val>
                                            <p:strVal val="#ppt_h"/>
                                          </p:val>
                                        </p:tav>
                                      </p:tavLst>
                                    </p:anim>
                                    <p:anim calcmode="lin" valueType="num">
                                      <p:cBhvr>
                                        <p:cTn id="25" dur="1000" fill="hold"/>
                                        <p:tgtEl>
                                          <p:spTgt spid="39946"/>
                                        </p:tgtEl>
                                        <p:attrNameLst>
                                          <p:attrName>style.rotation</p:attrName>
                                        </p:attrNameLst>
                                      </p:cBhvr>
                                      <p:tavLst>
                                        <p:tav tm="0">
                                          <p:val>
                                            <p:fltVal val="90"/>
                                          </p:val>
                                        </p:tav>
                                        <p:tav tm="100000">
                                          <p:val>
                                            <p:fltVal val="0"/>
                                          </p:val>
                                        </p:tav>
                                      </p:tavLst>
                                    </p:anim>
                                    <p:animEffect transition="in" filter="fade">
                                      <p:cBhvr>
                                        <p:cTn id="26" dur="1000"/>
                                        <p:tgtEl>
                                          <p:spTgt spid="39946"/>
                                        </p:tgtEl>
                                      </p:cBhvr>
                                    </p:animEffect>
                                  </p:childTnLst>
                                </p:cTn>
                              </p:par>
                            </p:childTnLst>
                          </p:cTn>
                        </p:par>
                        <p:par>
                          <p:cTn id="27" fill="hold" nodeType="afterGroup">
                            <p:stCondLst>
                              <p:cond delay="2000"/>
                            </p:stCondLst>
                            <p:childTnLst>
                              <p:par>
                                <p:cTn id="28" presetID="1" presetClass="entr" presetSubtype="0" fill="hold" nodeType="afterEffect">
                                  <p:stCondLst>
                                    <p:cond delay="0"/>
                                  </p:stCondLst>
                                  <p:childTnLst>
                                    <p:set>
                                      <p:cBhvr>
                                        <p:cTn id="29" dur="1" fill="hold">
                                          <p:stCondLst>
                                            <p:cond delay="0"/>
                                          </p:stCondLst>
                                        </p:cTn>
                                        <p:tgtEl>
                                          <p:spTgt spid="39956"/>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39947"/>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39950"/>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39953"/>
                                        </p:tgtEl>
                                        <p:attrNameLst>
                                          <p:attrName>style.visibility</p:attrName>
                                        </p:attrNameLst>
                                      </p:cBhvr>
                                      <p:to>
                                        <p:strVal val="visible"/>
                                      </p:to>
                                    </p:set>
                                  </p:childTnLst>
                                </p:cTn>
                              </p:par>
                              <p:par>
                                <p:cTn id="36" presetID="56" presetClass="path" presetSubtype="0" accel="50000" decel="50000" fill="hold" nodeType="withEffect">
                                  <p:stCondLst>
                                    <p:cond delay="0"/>
                                  </p:stCondLst>
                                  <p:childTnLst>
                                    <p:animMotion origin="layout" path="M 1.46481E-6 -2.96296E-6 L -0.313 -0.10856 " pathEditMode="relative" rAng="0" ptsTypes="AA">
                                      <p:cBhvr>
                                        <p:cTn id="37" dur="1000" spd="-99900" fill="hold"/>
                                        <p:tgtEl>
                                          <p:spTgt spid="39956"/>
                                        </p:tgtEl>
                                        <p:attrNameLst>
                                          <p:attrName>ppt_x,ppt_y</p:attrName>
                                        </p:attrNameLst>
                                      </p:cBhvr>
                                      <p:rCtr x="-15500" y="-5300"/>
                                    </p:animMotion>
                                  </p:childTnLst>
                                </p:cTn>
                              </p:par>
                              <p:par>
                                <p:cTn id="38" presetID="56" presetClass="path" presetSubtype="0" accel="50000" decel="50000" fill="hold" nodeType="withEffect">
                                  <p:stCondLst>
                                    <p:cond delay="0"/>
                                  </p:stCondLst>
                                  <p:childTnLst>
                                    <p:animMotion origin="layout" path="M 1.67816E-7 4.81481E-6 L 0.30831 0.12546 " pathEditMode="relative" rAng="0" ptsTypes="AA">
                                      <p:cBhvr>
                                        <p:cTn id="39" dur="1000" spd="-99900" fill="hold"/>
                                        <p:tgtEl>
                                          <p:spTgt spid="39947"/>
                                        </p:tgtEl>
                                        <p:attrNameLst>
                                          <p:attrName>ppt_x,ppt_y</p:attrName>
                                        </p:attrNameLst>
                                      </p:cBhvr>
                                      <p:rCtr x="15400" y="6300"/>
                                    </p:animMotion>
                                  </p:childTnLst>
                                </p:cTn>
                              </p:par>
                              <p:par>
                                <p:cTn id="40" presetID="56" presetClass="path" presetSubtype="0" accel="50000" decel="50000" fill="hold" nodeType="withEffect">
                                  <p:stCondLst>
                                    <p:cond delay="0"/>
                                  </p:stCondLst>
                                  <p:childTnLst>
                                    <p:animMotion origin="layout" path="M -1.26838E-6 -4.81481E-6 L 0.30623 -0.10416 " pathEditMode="relative" rAng="0" ptsTypes="AA">
                                      <p:cBhvr>
                                        <p:cTn id="41" dur="1000" spd="-99900" fill="hold"/>
                                        <p:tgtEl>
                                          <p:spTgt spid="39950"/>
                                        </p:tgtEl>
                                        <p:attrNameLst>
                                          <p:attrName>ppt_x,ppt_y</p:attrName>
                                        </p:attrNameLst>
                                      </p:cBhvr>
                                      <p:rCtr x="15300" y="-5100"/>
                                    </p:animMotion>
                                  </p:childTnLst>
                                </p:cTn>
                              </p:par>
                              <p:par>
                                <p:cTn id="42" presetID="56" presetClass="path" presetSubtype="0" accel="50000" decel="50000" fill="hold" nodeType="withEffect">
                                  <p:stCondLst>
                                    <p:cond delay="0"/>
                                  </p:stCondLst>
                                  <p:childTnLst>
                                    <p:animMotion origin="layout" path="M 4.06791E-6 -4.81481E-6 L -0.30923 0.12084 " pathEditMode="relative" rAng="0" ptsTypes="AA">
                                      <p:cBhvr>
                                        <p:cTn id="43" dur="1000" spd="-99900" fill="hold"/>
                                        <p:tgtEl>
                                          <p:spTgt spid="39953"/>
                                        </p:tgtEl>
                                        <p:attrNameLst>
                                          <p:attrName>ppt_x,ppt_y</p:attrName>
                                        </p:attrNameLst>
                                      </p:cBhvr>
                                      <p:rCtr x="-15400" y="6000"/>
                                    </p:animMotion>
                                  </p:childTnLst>
                                </p:cTn>
                              </p:par>
                            </p:childTnLst>
                          </p:cTn>
                        </p:par>
                        <p:par>
                          <p:cTn id="44" fill="hold" nodeType="afterGroup">
                            <p:stCondLst>
                              <p:cond delay="3000"/>
                            </p:stCondLst>
                            <p:childTnLst>
                              <p:par>
                                <p:cTn id="45" presetID="22" presetClass="entr" presetSubtype="8" fill="hold" nodeType="afterEffect">
                                  <p:stCondLst>
                                    <p:cond delay="0"/>
                                  </p:stCondLst>
                                  <p:childTnLst>
                                    <p:set>
                                      <p:cBhvr>
                                        <p:cTn id="46" dur="1" fill="hold">
                                          <p:stCondLst>
                                            <p:cond delay="0"/>
                                          </p:stCondLst>
                                        </p:cTn>
                                        <p:tgtEl>
                                          <p:spTgt spid="39941"/>
                                        </p:tgtEl>
                                        <p:attrNameLst>
                                          <p:attrName>style.visibility</p:attrName>
                                        </p:attrNameLst>
                                      </p:cBhvr>
                                      <p:to>
                                        <p:strVal val="visible"/>
                                      </p:to>
                                    </p:set>
                                    <p:animEffect transition="in" filter="wipe(left)">
                                      <p:cBhvr>
                                        <p:cTn id="47" dur="500"/>
                                        <p:tgtEl>
                                          <p:spTgt spid="39941"/>
                                        </p:tgtEl>
                                      </p:cBhvr>
                                    </p:animEffect>
                                  </p:childTnLst>
                                </p:cTn>
                              </p:par>
                              <p:par>
                                <p:cTn id="48" presetID="22" presetClass="entr" presetSubtype="2" fill="hold" nodeType="withEffect">
                                  <p:stCondLst>
                                    <p:cond delay="0"/>
                                  </p:stCondLst>
                                  <p:childTnLst>
                                    <p:set>
                                      <p:cBhvr>
                                        <p:cTn id="49" dur="1" fill="hold">
                                          <p:stCondLst>
                                            <p:cond delay="0"/>
                                          </p:stCondLst>
                                        </p:cTn>
                                        <p:tgtEl>
                                          <p:spTgt spid="39942"/>
                                        </p:tgtEl>
                                        <p:attrNameLst>
                                          <p:attrName>style.visibility</p:attrName>
                                        </p:attrNameLst>
                                      </p:cBhvr>
                                      <p:to>
                                        <p:strVal val="visible"/>
                                      </p:to>
                                    </p:set>
                                    <p:animEffect transition="in" filter="wipe(right)">
                                      <p:cBhvr>
                                        <p:cTn id="50" dur="500"/>
                                        <p:tgtEl>
                                          <p:spTgt spid="39942"/>
                                        </p:tgtEl>
                                      </p:cBhvr>
                                    </p:animEffect>
                                  </p:childTnLst>
                                </p:cTn>
                              </p:par>
                              <p:par>
                                <p:cTn id="51" presetID="22" presetClass="entr" presetSubtype="2" fill="hold" nodeType="withEffect">
                                  <p:stCondLst>
                                    <p:cond delay="0"/>
                                  </p:stCondLst>
                                  <p:childTnLst>
                                    <p:set>
                                      <p:cBhvr>
                                        <p:cTn id="52" dur="1" fill="hold">
                                          <p:stCondLst>
                                            <p:cond delay="0"/>
                                          </p:stCondLst>
                                        </p:cTn>
                                        <p:tgtEl>
                                          <p:spTgt spid="39944"/>
                                        </p:tgtEl>
                                        <p:attrNameLst>
                                          <p:attrName>style.visibility</p:attrName>
                                        </p:attrNameLst>
                                      </p:cBhvr>
                                      <p:to>
                                        <p:strVal val="visible"/>
                                      </p:to>
                                    </p:set>
                                    <p:animEffect transition="in" filter="wipe(right)">
                                      <p:cBhvr>
                                        <p:cTn id="53" dur="500"/>
                                        <p:tgtEl>
                                          <p:spTgt spid="39944"/>
                                        </p:tgtEl>
                                      </p:cBhvr>
                                    </p:animEffect>
                                  </p:childTnLst>
                                </p:cTn>
                              </p:par>
                              <p:par>
                                <p:cTn id="54" presetID="22" presetClass="entr" presetSubtype="8" fill="hold" nodeType="withEffect">
                                  <p:stCondLst>
                                    <p:cond delay="0"/>
                                  </p:stCondLst>
                                  <p:childTnLst>
                                    <p:set>
                                      <p:cBhvr>
                                        <p:cTn id="55" dur="1" fill="hold">
                                          <p:stCondLst>
                                            <p:cond delay="0"/>
                                          </p:stCondLst>
                                        </p:cTn>
                                        <p:tgtEl>
                                          <p:spTgt spid="39943"/>
                                        </p:tgtEl>
                                        <p:attrNameLst>
                                          <p:attrName>style.visibility</p:attrName>
                                        </p:attrNameLst>
                                      </p:cBhvr>
                                      <p:to>
                                        <p:strVal val="visible"/>
                                      </p:to>
                                    </p:set>
                                    <p:animEffect transition="in" filter="wipe(left)">
                                      <p:cBhvr>
                                        <p:cTn id="56" dur="500"/>
                                        <p:tgtEl>
                                          <p:spTgt spid="39943"/>
                                        </p:tgtEl>
                                      </p:cBhvr>
                                    </p:animEffect>
                                  </p:childTnLst>
                                </p:cTn>
                              </p:par>
                            </p:childTnLst>
                          </p:cTn>
                        </p:par>
                        <p:par>
                          <p:cTn id="57" fill="hold" nodeType="afterGroup">
                            <p:stCondLst>
                              <p:cond delay="3500"/>
                            </p:stCondLst>
                            <p:childTnLst>
                              <p:par>
                                <p:cTn id="58" presetID="47" presetClass="entr" presetSubtype="0" fill="hold" grpId="0" nodeType="afterEffect">
                                  <p:stCondLst>
                                    <p:cond delay="0"/>
                                  </p:stCondLst>
                                  <p:childTnLst>
                                    <p:set>
                                      <p:cBhvr>
                                        <p:cTn id="59" dur="1" fill="hold">
                                          <p:stCondLst>
                                            <p:cond delay="0"/>
                                          </p:stCondLst>
                                        </p:cTn>
                                        <p:tgtEl>
                                          <p:spTgt spid="39959"/>
                                        </p:tgtEl>
                                        <p:attrNameLst>
                                          <p:attrName>style.visibility</p:attrName>
                                        </p:attrNameLst>
                                      </p:cBhvr>
                                      <p:to>
                                        <p:strVal val="visible"/>
                                      </p:to>
                                    </p:set>
                                    <p:animEffect transition="in" filter="fade">
                                      <p:cBhvr>
                                        <p:cTn id="60" dur="1000"/>
                                        <p:tgtEl>
                                          <p:spTgt spid="39959"/>
                                        </p:tgtEl>
                                      </p:cBhvr>
                                    </p:animEffect>
                                    <p:anim calcmode="lin" valueType="num">
                                      <p:cBhvr>
                                        <p:cTn id="61" dur="1000" fill="hold"/>
                                        <p:tgtEl>
                                          <p:spTgt spid="39959"/>
                                        </p:tgtEl>
                                        <p:attrNameLst>
                                          <p:attrName>ppt_x</p:attrName>
                                        </p:attrNameLst>
                                      </p:cBhvr>
                                      <p:tavLst>
                                        <p:tav tm="0">
                                          <p:val>
                                            <p:strVal val="#ppt_x"/>
                                          </p:val>
                                        </p:tav>
                                        <p:tav tm="100000">
                                          <p:val>
                                            <p:strVal val="#ppt_x"/>
                                          </p:val>
                                        </p:tav>
                                      </p:tavLst>
                                    </p:anim>
                                    <p:anim calcmode="lin" valueType="num">
                                      <p:cBhvr>
                                        <p:cTn id="62" dur="1000" fill="hold"/>
                                        <p:tgtEl>
                                          <p:spTgt spid="39959"/>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39961"/>
                                        </p:tgtEl>
                                        <p:attrNameLst>
                                          <p:attrName>style.visibility</p:attrName>
                                        </p:attrNameLst>
                                      </p:cBhvr>
                                      <p:to>
                                        <p:strVal val="visible"/>
                                      </p:to>
                                    </p:set>
                                    <p:animEffect transition="in" filter="fade">
                                      <p:cBhvr>
                                        <p:cTn id="65" dur="1000"/>
                                        <p:tgtEl>
                                          <p:spTgt spid="39961"/>
                                        </p:tgtEl>
                                      </p:cBhvr>
                                    </p:animEffect>
                                    <p:anim calcmode="lin" valueType="num">
                                      <p:cBhvr>
                                        <p:cTn id="66" dur="1000" fill="hold"/>
                                        <p:tgtEl>
                                          <p:spTgt spid="39961"/>
                                        </p:tgtEl>
                                        <p:attrNameLst>
                                          <p:attrName>ppt_x</p:attrName>
                                        </p:attrNameLst>
                                      </p:cBhvr>
                                      <p:tavLst>
                                        <p:tav tm="0">
                                          <p:val>
                                            <p:strVal val="#ppt_x"/>
                                          </p:val>
                                        </p:tav>
                                        <p:tav tm="100000">
                                          <p:val>
                                            <p:strVal val="#ppt_x"/>
                                          </p:val>
                                        </p:tav>
                                      </p:tavLst>
                                    </p:anim>
                                    <p:anim calcmode="lin" valueType="num">
                                      <p:cBhvr>
                                        <p:cTn id="67" dur="1000" fill="hold"/>
                                        <p:tgtEl>
                                          <p:spTgt spid="39961"/>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39965"/>
                                        </p:tgtEl>
                                        <p:attrNameLst>
                                          <p:attrName>style.visibility</p:attrName>
                                        </p:attrNameLst>
                                      </p:cBhvr>
                                      <p:to>
                                        <p:strVal val="visible"/>
                                      </p:to>
                                    </p:set>
                                    <p:animEffect transition="in" filter="fade">
                                      <p:cBhvr>
                                        <p:cTn id="70" dur="1000"/>
                                        <p:tgtEl>
                                          <p:spTgt spid="39965"/>
                                        </p:tgtEl>
                                      </p:cBhvr>
                                    </p:animEffect>
                                    <p:anim calcmode="lin" valueType="num">
                                      <p:cBhvr>
                                        <p:cTn id="71" dur="1000" fill="hold"/>
                                        <p:tgtEl>
                                          <p:spTgt spid="39965"/>
                                        </p:tgtEl>
                                        <p:attrNameLst>
                                          <p:attrName>ppt_x</p:attrName>
                                        </p:attrNameLst>
                                      </p:cBhvr>
                                      <p:tavLst>
                                        <p:tav tm="0">
                                          <p:val>
                                            <p:strVal val="#ppt_x"/>
                                          </p:val>
                                        </p:tav>
                                        <p:tav tm="100000">
                                          <p:val>
                                            <p:strVal val="#ppt_x"/>
                                          </p:val>
                                        </p:tav>
                                      </p:tavLst>
                                    </p:anim>
                                    <p:anim calcmode="lin" valueType="num">
                                      <p:cBhvr>
                                        <p:cTn id="72" dur="1000" fill="hold"/>
                                        <p:tgtEl>
                                          <p:spTgt spid="3996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9963"/>
                                        </p:tgtEl>
                                        <p:attrNameLst>
                                          <p:attrName>style.visibility</p:attrName>
                                        </p:attrNameLst>
                                      </p:cBhvr>
                                      <p:to>
                                        <p:strVal val="visible"/>
                                      </p:to>
                                    </p:set>
                                    <p:animEffect transition="in" filter="fade">
                                      <p:cBhvr>
                                        <p:cTn id="75" dur="1000"/>
                                        <p:tgtEl>
                                          <p:spTgt spid="39963"/>
                                        </p:tgtEl>
                                      </p:cBhvr>
                                    </p:animEffect>
                                    <p:anim calcmode="lin" valueType="num">
                                      <p:cBhvr>
                                        <p:cTn id="76" dur="1000" fill="hold"/>
                                        <p:tgtEl>
                                          <p:spTgt spid="39963"/>
                                        </p:tgtEl>
                                        <p:attrNameLst>
                                          <p:attrName>ppt_x</p:attrName>
                                        </p:attrNameLst>
                                      </p:cBhvr>
                                      <p:tavLst>
                                        <p:tav tm="0">
                                          <p:val>
                                            <p:strVal val="#ppt_x"/>
                                          </p:val>
                                        </p:tav>
                                        <p:tav tm="100000">
                                          <p:val>
                                            <p:strVal val="#ppt_x"/>
                                          </p:val>
                                        </p:tav>
                                      </p:tavLst>
                                    </p:anim>
                                    <p:anim calcmode="lin" valueType="num">
                                      <p:cBhvr>
                                        <p:cTn id="77" dur="1000" fill="hold"/>
                                        <p:tgtEl>
                                          <p:spTgt spid="39963"/>
                                        </p:tgtEl>
                                        <p:attrNameLst>
                                          <p:attrName>ppt_y</p:attrName>
                                        </p:attrNameLst>
                                      </p:cBhvr>
                                      <p:tavLst>
                                        <p:tav tm="0">
                                          <p:val>
                                            <p:strVal val="#ppt_y+.1"/>
                                          </p:val>
                                        </p:tav>
                                        <p:tav tm="100000">
                                          <p:val>
                                            <p:strVal val="#ppt_y"/>
                                          </p:val>
                                        </p:tav>
                                      </p:tavLst>
                                    </p:anim>
                                  </p:childTnLst>
                                </p:cTn>
                              </p:par>
                            </p:childTnLst>
                          </p:cTn>
                        </p:par>
                        <p:par>
                          <p:cTn id="78" fill="hold" nodeType="afterGroup">
                            <p:stCondLst>
                              <p:cond delay="4500"/>
                            </p:stCondLst>
                            <p:childTnLst>
                              <p:par>
                                <p:cTn id="79" presetID="22" presetClass="entr" presetSubtype="1" fill="hold" grpId="0" nodeType="afterEffect">
                                  <p:stCondLst>
                                    <p:cond delay="0"/>
                                  </p:stCondLst>
                                  <p:childTnLst>
                                    <p:set>
                                      <p:cBhvr>
                                        <p:cTn id="80" dur="1" fill="hold">
                                          <p:stCondLst>
                                            <p:cond delay="0"/>
                                          </p:stCondLst>
                                        </p:cTn>
                                        <p:tgtEl>
                                          <p:spTgt spid="39960"/>
                                        </p:tgtEl>
                                        <p:attrNameLst>
                                          <p:attrName>style.visibility</p:attrName>
                                        </p:attrNameLst>
                                      </p:cBhvr>
                                      <p:to>
                                        <p:strVal val="visible"/>
                                      </p:to>
                                    </p:set>
                                    <p:animEffect transition="in" filter="wipe(up)">
                                      <p:cBhvr>
                                        <p:cTn id="81" dur="500"/>
                                        <p:tgtEl>
                                          <p:spTgt spid="39960"/>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39962"/>
                                        </p:tgtEl>
                                        <p:attrNameLst>
                                          <p:attrName>style.visibility</p:attrName>
                                        </p:attrNameLst>
                                      </p:cBhvr>
                                      <p:to>
                                        <p:strVal val="visible"/>
                                      </p:to>
                                    </p:set>
                                    <p:animEffect transition="in" filter="wipe(up)">
                                      <p:cBhvr>
                                        <p:cTn id="84" dur="500"/>
                                        <p:tgtEl>
                                          <p:spTgt spid="39962"/>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39964"/>
                                        </p:tgtEl>
                                        <p:attrNameLst>
                                          <p:attrName>style.visibility</p:attrName>
                                        </p:attrNameLst>
                                      </p:cBhvr>
                                      <p:to>
                                        <p:strVal val="visible"/>
                                      </p:to>
                                    </p:set>
                                    <p:animEffect transition="in" filter="wipe(down)">
                                      <p:cBhvr>
                                        <p:cTn id="87" dur="500"/>
                                        <p:tgtEl>
                                          <p:spTgt spid="39964"/>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39966"/>
                                        </p:tgtEl>
                                        <p:attrNameLst>
                                          <p:attrName>style.visibility</p:attrName>
                                        </p:attrNameLst>
                                      </p:cBhvr>
                                      <p:to>
                                        <p:strVal val="visible"/>
                                      </p:to>
                                    </p:set>
                                    <p:animEffect transition="in" filter="wipe(down)">
                                      <p:cBhvr>
                                        <p:cTn id="90" dur="500"/>
                                        <p:tgtEl>
                                          <p:spTgt spid="399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utoUpdateAnimBg="0"/>
      <p:bldP spid="39945" grpId="0" animBg="1" autoUpdateAnimBg="0"/>
      <p:bldP spid="39946" grpId="0" autoUpdateAnimBg="0"/>
      <p:bldP spid="39959" grpId="0" autoUpdateAnimBg="0"/>
      <p:bldP spid="39960" grpId="0" autoUpdateAnimBg="0"/>
      <p:bldP spid="39961" grpId="0" autoUpdateAnimBg="0"/>
      <p:bldP spid="39962" grpId="0" autoUpdateAnimBg="0"/>
      <p:bldP spid="39963" grpId="0" autoUpdateAnimBg="0"/>
      <p:bldP spid="39964" grpId="0" autoUpdateAnimBg="0"/>
      <p:bldP spid="39965" grpId="0" autoUpdateAnimBg="0"/>
      <p:bldP spid="39966"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Box 27">
            <a:extLst>
              <a:ext uri="{FF2B5EF4-FFF2-40B4-BE49-F238E27FC236}">
                <a16:creationId xmlns:a16="http://schemas.microsoft.com/office/drawing/2014/main" id="{5284DBEE-8FE4-481E-9F82-2B43F566CFCA}"/>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40963" name="Freeform 5">
            <a:extLst>
              <a:ext uri="{FF2B5EF4-FFF2-40B4-BE49-F238E27FC236}">
                <a16:creationId xmlns:a16="http://schemas.microsoft.com/office/drawing/2014/main" id="{BF2DDD9C-D271-41A8-A26A-4CC657E4E98C}"/>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0964" name="Freeform 6">
            <a:extLst>
              <a:ext uri="{FF2B5EF4-FFF2-40B4-BE49-F238E27FC236}">
                <a16:creationId xmlns:a16="http://schemas.microsoft.com/office/drawing/2014/main" id="{789CAE49-3A2F-4196-A8AC-2996487DD425}"/>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0965" name="Oval 6">
            <a:extLst>
              <a:ext uri="{FF2B5EF4-FFF2-40B4-BE49-F238E27FC236}">
                <a16:creationId xmlns:a16="http://schemas.microsoft.com/office/drawing/2014/main" id="{3B638EC6-A18D-4639-817C-8F12FA103BD9}"/>
              </a:ext>
            </a:extLst>
          </p:cNvPr>
          <p:cNvSpPr>
            <a:spLocks noChangeArrowheads="1"/>
          </p:cNvSpPr>
          <p:nvPr/>
        </p:nvSpPr>
        <p:spPr bwMode="auto">
          <a:xfrm>
            <a:off x="7377407" y="2810117"/>
            <a:ext cx="1805870" cy="1804283"/>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40966" name="Freeform 7">
            <a:extLst>
              <a:ext uri="{FF2B5EF4-FFF2-40B4-BE49-F238E27FC236}">
                <a16:creationId xmlns:a16="http://schemas.microsoft.com/office/drawing/2014/main" id="{F8AA7311-4E47-453D-8BCE-A676FDC53AD3}"/>
              </a:ext>
            </a:extLst>
          </p:cNvPr>
          <p:cNvSpPr>
            <a:spLocks/>
          </p:cNvSpPr>
          <p:nvPr/>
        </p:nvSpPr>
        <p:spPr bwMode="auto">
          <a:xfrm>
            <a:off x="3405446" y="1635826"/>
            <a:ext cx="1291720" cy="4078282"/>
          </a:xfrm>
          <a:custGeom>
            <a:avLst/>
            <a:gdLst>
              <a:gd name="T0" fmla="*/ 2147483646 w 1750"/>
              <a:gd name="T1" fmla="*/ 2147483646 h 5527"/>
              <a:gd name="T2" fmla="*/ 2147483646 w 1750"/>
              <a:gd name="T3" fmla="*/ 2147483646 h 5527"/>
              <a:gd name="T4" fmla="*/ 2147483646 w 1750"/>
              <a:gd name="T5" fmla="*/ 2147483646 h 5527"/>
              <a:gd name="T6" fmla="*/ 2147483646 w 1750"/>
              <a:gd name="T7" fmla="*/ 2147483646 h 5527"/>
              <a:gd name="T8" fmla="*/ 0 w 1750"/>
              <a:gd name="T9" fmla="*/ 2147483646 h 5527"/>
              <a:gd name="T10" fmla="*/ 2147483646 w 1750"/>
              <a:gd name="T11" fmla="*/ 0 h 5527"/>
              <a:gd name="T12" fmla="*/ 2147483646 w 1750"/>
              <a:gd name="T13" fmla="*/ 2147483646 h 55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0967" name="Oval 8">
            <a:extLst>
              <a:ext uri="{FF2B5EF4-FFF2-40B4-BE49-F238E27FC236}">
                <a16:creationId xmlns:a16="http://schemas.microsoft.com/office/drawing/2014/main" id="{2D7EC569-2367-4064-BDF7-12B1626ACD42}"/>
              </a:ext>
            </a:extLst>
          </p:cNvPr>
          <p:cNvSpPr>
            <a:spLocks noChangeArrowheads="1"/>
          </p:cNvSpPr>
          <p:nvPr/>
        </p:nvSpPr>
        <p:spPr bwMode="auto">
          <a:xfrm>
            <a:off x="3805339" y="1197847"/>
            <a:ext cx="1218724" cy="1220311"/>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40968" name="Oval 9">
            <a:extLst>
              <a:ext uri="{FF2B5EF4-FFF2-40B4-BE49-F238E27FC236}">
                <a16:creationId xmlns:a16="http://schemas.microsoft.com/office/drawing/2014/main" id="{6D2FF031-5764-4E0D-AEAA-92D518DCD388}"/>
              </a:ext>
            </a:extLst>
          </p:cNvPr>
          <p:cNvSpPr>
            <a:spLocks noChangeArrowheads="1"/>
          </p:cNvSpPr>
          <p:nvPr/>
        </p:nvSpPr>
        <p:spPr bwMode="auto">
          <a:xfrm>
            <a:off x="2929381" y="3056084"/>
            <a:ext cx="1220311" cy="121872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40969" name="Oval 10">
            <a:extLst>
              <a:ext uri="{FF2B5EF4-FFF2-40B4-BE49-F238E27FC236}">
                <a16:creationId xmlns:a16="http://schemas.microsoft.com/office/drawing/2014/main" id="{B4F3BF5D-8261-482E-AB33-9EE4C2B889F3}"/>
              </a:ext>
            </a:extLst>
          </p:cNvPr>
          <p:cNvSpPr>
            <a:spLocks noChangeArrowheads="1"/>
          </p:cNvSpPr>
          <p:nvPr/>
        </p:nvSpPr>
        <p:spPr bwMode="auto">
          <a:xfrm>
            <a:off x="3929116" y="4857192"/>
            <a:ext cx="1220311" cy="121872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40970" name="Line 11">
            <a:extLst>
              <a:ext uri="{FF2B5EF4-FFF2-40B4-BE49-F238E27FC236}">
                <a16:creationId xmlns:a16="http://schemas.microsoft.com/office/drawing/2014/main" id="{D4628361-8F63-424C-AF7C-F179161F9A43}"/>
              </a:ext>
            </a:extLst>
          </p:cNvPr>
          <p:cNvSpPr>
            <a:spLocks noChangeShapeType="1"/>
          </p:cNvSpPr>
          <p:nvPr/>
        </p:nvSpPr>
        <p:spPr bwMode="auto">
          <a:xfrm>
            <a:off x="5273203" y="1991287"/>
            <a:ext cx="2094682" cy="1206029"/>
          </a:xfrm>
          <a:prstGeom prst="line">
            <a:avLst/>
          </a:prstGeom>
          <a:noFill/>
          <a:ln w="12700">
            <a:solidFill>
              <a:srgbClr val="2E2C2C"/>
            </a:solidFill>
            <a:round/>
            <a:headEnd/>
            <a:tailEnd type="triangle" w="lg" len="lg"/>
          </a:ln>
          <a:extLst>
            <a:ext uri="{909E8E84-426E-40DD-AFC4-6F175D3DCCD1}">
              <a14:hiddenFill xmlns:a14="http://schemas.microsoft.com/office/drawing/2010/main">
                <a:no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0971" name="Line 12">
            <a:extLst>
              <a:ext uri="{FF2B5EF4-FFF2-40B4-BE49-F238E27FC236}">
                <a16:creationId xmlns:a16="http://schemas.microsoft.com/office/drawing/2014/main" id="{81F2BEA5-FB0F-4823-ACD4-7A55DA30008C}"/>
              </a:ext>
            </a:extLst>
          </p:cNvPr>
          <p:cNvSpPr>
            <a:spLocks noChangeShapeType="1"/>
          </p:cNvSpPr>
          <p:nvPr/>
        </p:nvSpPr>
        <p:spPr bwMode="auto">
          <a:xfrm flipV="1">
            <a:off x="5273203" y="4076447"/>
            <a:ext cx="2094682" cy="1206029"/>
          </a:xfrm>
          <a:prstGeom prst="line">
            <a:avLst/>
          </a:prstGeom>
          <a:noFill/>
          <a:ln w="12700">
            <a:solidFill>
              <a:srgbClr val="2E2C2C"/>
            </a:solidFill>
            <a:round/>
            <a:headEnd/>
            <a:tailEnd type="triangle" w="lg" len="lg"/>
          </a:ln>
          <a:extLst>
            <a:ext uri="{909E8E84-426E-40DD-AFC4-6F175D3DCCD1}">
              <a14:hiddenFill xmlns:a14="http://schemas.microsoft.com/office/drawing/2010/main">
                <a:no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0972" name="Line 13">
            <a:extLst>
              <a:ext uri="{FF2B5EF4-FFF2-40B4-BE49-F238E27FC236}">
                <a16:creationId xmlns:a16="http://schemas.microsoft.com/office/drawing/2014/main" id="{B33EB8BC-C23E-4684-85FC-78002BF422A5}"/>
              </a:ext>
            </a:extLst>
          </p:cNvPr>
          <p:cNvSpPr>
            <a:spLocks noChangeShapeType="1"/>
          </p:cNvSpPr>
          <p:nvPr/>
        </p:nvSpPr>
        <p:spPr bwMode="auto">
          <a:xfrm>
            <a:off x="4427396" y="3647989"/>
            <a:ext cx="2783388" cy="0"/>
          </a:xfrm>
          <a:prstGeom prst="line">
            <a:avLst/>
          </a:prstGeom>
          <a:noFill/>
          <a:ln w="12700">
            <a:solidFill>
              <a:srgbClr val="2E2C2C"/>
            </a:solidFill>
            <a:round/>
            <a:headEnd/>
            <a:tailEnd type="triangle" w="lg" len="lg"/>
          </a:ln>
          <a:extLst>
            <a:ext uri="{909E8E84-426E-40DD-AFC4-6F175D3DCCD1}">
              <a14:hiddenFill xmlns:a14="http://schemas.microsoft.com/office/drawing/2010/main">
                <a:no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0973" name="Oval 14">
            <a:extLst>
              <a:ext uri="{FF2B5EF4-FFF2-40B4-BE49-F238E27FC236}">
                <a16:creationId xmlns:a16="http://schemas.microsoft.com/office/drawing/2014/main" id="{07E9C20E-281C-44A5-9D7F-5257269000C0}"/>
              </a:ext>
            </a:extLst>
          </p:cNvPr>
          <p:cNvSpPr>
            <a:spLocks noChangeArrowheads="1"/>
          </p:cNvSpPr>
          <p:nvPr/>
        </p:nvSpPr>
        <p:spPr bwMode="auto">
          <a:xfrm>
            <a:off x="7467858" y="2898982"/>
            <a:ext cx="1624965" cy="162496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40974" name="TextBox 13">
            <a:extLst>
              <a:ext uri="{FF2B5EF4-FFF2-40B4-BE49-F238E27FC236}">
                <a16:creationId xmlns:a16="http://schemas.microsoft.com/office/drawing/2014/main" id="{5357C104-D190-4103-AA9D-AC1E613800E9}"/>
              </a:ext>
            </a:extLst>
          </p:cNvPr>
          <p:cNvSpPr txBox="1">
            <a:spLocks noChangeArrowheads="1"/>
          </p:cNvSpPr>
          <p:nvPr/>
        </p:nvSpPr>
        <p:spPr bwMode="auto">
          <a:xfrm>
            <a:off x="4027502" y="1454921"/>
            <a:ext cx="774398" cy="70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添加</a:t>
            </a:r>
            <a:endParaRPr lang="en-US" altLang="zh-CN" sz="1999">
              <a:solidFill>
                <a:srgbClr val="FFFFFF"/>
              </a:solidFill>
              <a:latin typeface="微软雅黑" panose="020B0503020204020204" pitchFamily="34" charset="-122"/>
            </a:endParaRPr>
          </a:p>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标题</a:t>
            </a:r>
            <a:endParaRPr lang="en-US" altLang="zh-CN" sz="1999">
              <a:solidFill>
                <a:srgbClr val="FFFFFF"/>
              </a:solidFill>
              <a:latin typeface="微软雅黑" panose="020B0503020204020204" pitchFamily="34" charset="-122"/>
            </a:endParaRPr>
          </a:p>
        </p:txBody>
      </p:sp>
      <p:sp>
        <p:nvSpPr>
          <p:cNvPr id="40975" name="TextBox 14">
            <a:extLst>
              <a:ext uri="{FF2B5EF4-FFF2-40B4-BE49-F238E27FC236}">
                <a16:creationId xmlns:a16="http://schemas.microsoft.com/office/drawing/2014/main" id="{7ABD7945-631E-42BC-BE7A-C33FB4C5E842}"/>
              </a:ext>
            </a:extLst>
          </p:cNvPr>
          <p:cNvSpPr txBox="1">
            <a:spLocks noChangeArrowheads="1"/>
          </p:cNvSpPr>
          <p:nvPr/>
        </p:nvSpPr>
        <p:spPr bwMode="auto">
          <a:xfrm>
            <a:off x="3126154" y="3322680"/>
            <a:ext cx="775985"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添加</a:t>
            </a:r>
            <a:endParaRPr lang="en-US" altLang="zh-CN" sz="1999">
              <a:solidFill>
                <a:srgbClr val="FFFFFF"/>
              </a:solidFill>
              <a:latin typeface="微软雅黑" panose="020B0503020204020204" pitchFamily="34" charset="-122"/>
            </a:endParaRPr>
          </a:p>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标题</a:t>
            </a:r>
            <a:endParaRPr lang="en-US" altLang="zh-CN" sz="1999">
              <a:solidFill>
                <a:srgbClr val="FFFFFF"/>
              </a:solidFill>
              <a:latin typeface="微软雅黑" panose="020B0503020204020204" pitchFamily="34" charset="-122"/>
            </a:endParaRPr>
          </a:p>
        </p:txBody>
      </p:sp>
      <p:sp>
        <p:nvSpPr>
          <p:cNvPr id="40976" name="TextBox 15">
            <a:extLst>
              <a:ext uri="{FF2B5EF4-FFF2-40B4-BE49-F238E27FC236}">
                <a16:creationId xmlns:a16="http://schemas.microsoft.com/office/drawing/2014/main" id="{9398A54E-4F1F-4A77-B87E-544972017794}"/>
              </a:ext>
            </a:extLst>
          </p:cNvPr>
          <p:cNvSpPr txBox="1">
            <a:spLocks noChangeArrowheads="1"/>
          </p:cNvSpPr>
          <p:nvPr/>
        </p:nvSpPr>
        <p:spPr bwMode="auto">
          <a:xfrm>
            <a:off x="4163973" y="5123788"/>
            <a:ext cx="774398"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添加</a:t>
            </a:r>
            <a:endParaRPr lang="en-US" altLang="zh-CN" sz="1999">
              <a:solidFill>
                <a:srgbClr val="FFFFFF"/>
              </a:solidFill>
              <a:latin typeface="微软雅黑" panose="020B0503020204020204" pitchFamily="34" charset="-122"/>
            </a:endParaRPr>
          </a:p>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标题</a:t>
            </a:r>
            <a:endParaRPr lang="en-US" altLang="zh-CN" sz="1999">
              <a:solidFill>
                <a:srgbClr val="FFFFFF"/>
              </a:solidFill>
              <a:latin typeface="微软雅黑" panose="020B0503020204020204" pitchFamily="34" charset="-122"/>
            </a:endParaRPr>
          </a:p>
        </p:txBody>
      </p:sp>
      <p:sp>
        <p:nvSpPr>
          <p:cNvPr id="40977" name="TextBox 16">
            <a:extLst>
              <a:ext uri="{FF2B5EF4-FFF2-40B4-BE49-F238E27FC236}">
                <a16:creationId xmlns:a16="http://schemas.microsoft.com/office/drawing/2014/main" id="{23A268B5-0A15-4DBD-BB9F-F3D2C51EB665}"/>
              </a:ext>
            </a:extLst>
          </p:cNvPr>
          <p:cNvSpPr txBox="1">
            <a:spLocks noChangeArrowheads="1"/>
          </p:cNvSpPr>
          <p:nvPr/>
        </p:nvSpPr>
        <p:spPr bwMode="auto">
          <a:xfrm>
            <a:off x="7874099" y="3363939"/>
            <a:ext cx="775985"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添加</a:t>
            </a:r>
            <a:endParaRPr lang="en-US" altLang="zh-CN" sz="1999">
              <a:solidFill>
                <a:srgbClr val="FFFFFF"/>
              </a:solidFill>
              <a:latin typeface="微软雅黑" panose="020B0503020204020204" pitchFamily="34" charset="-122"/>
            </a:endParaRPr>
          </a:p>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标题</a:t>
            </a:r>
            <a:endParaRPr lang="en-US" altLang="zh-CN" sz="1999">
              <a:solidFill>
                <a:srgbClr val="FFFFFF"/>
              </a:solidFill>
              <a:latin typeface="微软雅黑" panose="020B0503020204020204" pitchFamily="34" charset="-122"/>
            </a:endParaRPr>
          </a:p>
        </p:txBody>
      </p:sp>
      <p:sp>
        <p:nvSpPr>
          <p:cNvPr id="40978" name="TextBox 17">
            <a:extLst>
              <a:ext uri="{FF2B5EF4-FFF2-40B4-BE49-F238E27FC236}">
                <a16:creationId xmlns:a16="http://schemas.microsoft.com/office/drawing/2014/main" id="{405C1682-EBC4-4164-9764-E2193B33844E}"/>
              </a:ext>
            </a:extLst>
          </p:cNvPr>
          <p:cNvSpPr txBox="1">
            <a:spLocks noChangeArrowheads="1"/>
          </p:cNvSpPr>
          <p:nvPr/>
        </p:nvSpPr>
        <p:spPr bwMode="auto">
          <a:xfrm>
            <a:off x="985454" y="1312102"/>
            <a:ext cx="2788148" cy="36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p>
        </p:txBody>
      </p:sp>
      <p:sp>
        <p:nvSpPr>
          <p:cNvPr id="40979" name="TextBox 18">
            <a:extLst>
              <a:ext uri="{FF2B5EF4-FFF2-40B4-BE49-F238E27FC236}">
                <a16:creationId xmlns:a16="http://schemas.microsoft.com/office/drawing/2014/main" id="{F6DCB1C7-DB0F-48B5-A253-E17FFFA42636}"/>
              </a:ext>
            </a:extLst>
          </p:cNvPr>
          <p:cNvSpPr txBox="1">
            <a:spLocks noChangeArrowheads="1"/>
          </p:cNvSpPr>
          <p:nvPr/>
        </p:nvSpPr>
        <p:spPr bwMode="auto">
          <a:xfrm>
            <a:off x="158689" y="3413131"/>
            <a:ext cx="2713565" cy="36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p>
        </p:txBody>
      </p:sp>
      <p:sp>
        <p:nvSpPr>
          <p:cNvPr id="40980" name="TextBox 19">
            <a:extLst>
              <a:ext uri="{FF2B5EF4-FFF2-40B4-BE49-F238E27FC236}">
                <a16:creationId xmlns:a16="http://schemas.microsoft.com/office/drawing/2014/main" id="{E2231939-190A-43A1-8D79-4EC6B7F1A262}"/>
              </a:ext>
            </a:extLst>
          </p:cNvPr>
          <p:cNvSpPr txBox="1">
            <a:spLocks noChangeArrowheads="1"/>
          </p:cNvSpPr>
          <p:nvPr/>
        </p:nvSpPr>
        <p:spPr bwMode="auto">
          <a:xfrm>
            <a:off x="1167945" y="5282476"/>
            <a:ext cx="2715152" cy="36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p>
        </p:txBody>
      </p:sp>
      <p:sp>
        <p:nvSpPr>
          <p:cNvPr id="40981" name="TextBox 20">
            <a:extLst>
              <a:ext uri="{FF2B5EF4-FFF2-40B4-BE49-F238E27FC236}">
                <a16:creationId xmlns:a16="http://schemas.microsoft.com/office/drawing/2014/main" id="{509AB035-BD41-4A30-8101-F55C9518221D}"/>
              </a:ext>
            </a:extLst>
          </p:cNvPr>
          <p:cNvSpPr txBox="1">
            <a:spLocks noChangeArrowheads="1"/>
          </p:cNvSpPr>
          <p:nvPr/>
        </p:nvSpPr>
        <p:spPr bwMode="auto">
          <a:xfrm>
            <a:off x="9286423" y="3249684"/>
            <a:ext cx="2713565" cy="923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endParaRPr lang="en-US" altLang="zh-CN" sz="1799">
              <a:solidFill>
                <a:srgbClr val="4D4D4D"/>
              </a:solidFill>
              <a:latin typeface="微软雅黑" panose="020B0503020204020204" pitchFamily="34" charset="-122"/>
            </a:endParaRPr>
          </a:p>
          <a:p>
            <a:pP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p>
          <a:p>
            <a:pP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p>
        </p:txBody>
      </p:sp>
    </p:spTree>
    <p:extLst>
      <p:ext uri="{BB962C8B-B14F-4D97-AF65-F5344CB8AC3E}">
        <p14:creationId xmlns:p14="http://schemas.microsoft.com/office/powerpoint/2010/main" val="778526949"/>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40963"/>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40963"/>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40964"/>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40964"/>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40962"/>
                                        </p:tgtEl>
                                        <p:attrNameLst>
                                          <p:attrName>style.visibility</p:attrName>
                                        </p:attrNameLst>
                                      </p:cBhvr>
                                      <p:to>
                                        <p:strVal val="visible"/>
                                      </p:to>
                                    </p:set>
                                    <p:animEffect transition="in" filter="barn(outVertical)">
                                      <p:cBhvr>
                                        <p:cTn id="15" dur="500"/>
                                        <p:tgtEl>
                                          <p:spTgt spid="40962"/>
                                        </p:tgtEl>
                                      </p:cBhvr>
                                    </p:animEffect>
                                  </p:childTnLst>
                                </p:cTn>
                              </p:par>
                            </p:childTnLst>
                          </p:cTn>
                        </p:par>
                        <p:par>
                          <p:cTn id="16" fill="hold" nodeType="afterGroup">
                            <p:stCondLst>
                              <p:cond delay="500"/>
                            </p:stCondLst>
                            <p:childTnLst>
                              <p:par>
                                <p:cTn id="17" presetID="22" presetClass="entr" presetSubtype="1" fill="hold" nodeType="afterEffect">
                                  <p:stCondLst>
                                    <p:cond delay="0"/>
                                  </p:stCondLst>
                                  <p:childTnLst>
                                    <p:set>
                                      <p:cBhvr>
                                        <p:cTn id="18" dur="1" fill="hold">
                                          <p:stCondLst>
                                            <p:cond delay="0"/>
                                          </p:stCondLst>
                                        </p:cTn>
                                        <p:tgtEl>
                                          <p:spTgt spid="40966"/>
                                        </p:tgtEl>
                                        <p:attrNameLst>
                                          <p:attrName>style.visibility</p:attrName>
                                        </p:attrNameLst>
                                      </p:cBhvr>
                                      <p:to>
                                        <p:strVal val="visible"/>
                                      </p:to>
                                    </p:set>
                                    <p:animEffect transition="in" filter="wipe(up)">
                                      <p:cBhvr>
                                        <p:cTn id="19" dur="500"/>
                                        <p:tgtEl>
                                          <p:spTgt spid="40966"/>
                                        </p:tgtEl>
                                      </p:cBhvr>
                                    </p:animEffect>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40967"/>
                                        </p:tgtEl>
                                        <p:attrNameLst>
                                          <p:attrName>style.visibility</p:attrName>
                                        </p:attrNameLst>
                                      </p:cBhvr>
                                      <p:to>
                                        <p:strVal val="visible"/>
                                      </p:to>
                                    </p:set>
                                    <p:anim calcmode="lin" valueType="num">
                                      <p:cBhvr additive="base">
                                        <p:cTn id="23" dur="500" fill="hold"/>
                                        <p:tgtEl>
                                          <p:spTgt spid="40967"/>
                                        </p:tgtEl>
                                        <p:attrNameLst>
                                          <p:attrName>ppt_x</p:attrName>
                                        </p:attrNameLst>
                                      </p:cBhvr>
                                      <p:tavLst>
                                        <p:tav tm="0">
                                          <p:val>
                                            <p:strVal val="1+#ppt_w/2"/>
                                          </p:val>
                                        </p:tav>
                                        <p:tav tm="100000">
                                          <p:val>
                                            <p:strVal val="#ppt_x"/>
                                          </p:val>
                                        </p:tav>
                                      </p:tavLst>
                                    </p:anim>
                                    <p:anim calcmode="lin" valueType="num">
                                      <p:cBhvr additive="base">
                                        <p:cTn id="24" dur="500" fill="hold"/>
                                        <p:tgtEl>
                                          <p:spTgt spid="4096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40974"/>
                                        </p:tgtEl>
                                        <p:attrNameLst>
                                          <p:attrName>style.visibility</p:attrName>
                                        </p:attrNameLst>
                                      </p:cBhvr>
                                      <p:to>
                                        <p:strVal val="visible"/>
                                      </p:to>
                                    </p:set>
                                    <p:anim calcmode="lin" valueType="num">
                                      <p:cBhvr additive="base">
                                        <p:cTn id="27" dur="500" fill="hold"/>
                                        <p:tgtEl>
                                          <p:spTgt spid="40974"/>
                                        </p:tgtEl>
                                        <p:attrNameLst>
                                          <p:attrName>ppt_x</p:attrName>
                                        </p:attrNameLst>
                                      </p:cBhvr>
                                      <p:tavLst>
                                        <p:tav tm="0">
                                          <p:val>
                                            <p:strVal val="1+#ppt_w/2"/>
                                          </p:val>
                                        </p:tav>
                                        <p:tav tm="100000">
                                          <p:val>
                                            <p:strVal val="#ppt_x"/>
                                          </p:val>
                                        </p:tav>
                                      </p:tavLst>
                                    </p:anim>
                                    <p:anim calcmode="lin" valueType="num">
                                      <p:cBhvr additive="base">
                                        <p:cTn id="28" dur="500" fill="hold"/>
                                        <p:tgtEl>
                                          <p:spTgt spid="4097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40975"/>
                                        </p:tgtEl>
                                        <p:attrNameLst>
                                          <p:attrName>style.visibility</p:attrName>
                                        </p:attrNameLst>
                                      </p:cBhvr>
                                      <p:to>
                                        <p:strVal val="visible"/>
                                      </p:to>
                                    </p:set>
                                    <p:anim calcmode="lin" valueType="num">
                                      <p:cBhvr additive="base">
                                        <p:cTn id="31" dur="500" fill="hold"/>
                                        <p:tgtEl>
                                          <p:spTgt spid="40975"/>
                                        </p:tgtEl>
                                        <p:attrNameLst>
                                          <p:attrName>ppt_x</p:attrName>
                                        </p:attrNameLst>
                                      </p:cBhvr>
                                      <p:tavLst>
                                        <p:tav tm="0">
                                          <p:val>
                                            <p:strVal val="1+#ppt_w/2"/>
                                          </p:val>
                                        </p:tav>
                                        <p:tav tm="100000">
                                          <p:val>
                                            <p:strVal val="#ppt_x"/>
                                          </p:val>
                                        </p:tav>
                                      </p:tavLst>
                                    </p:anim>
                                    <p:anim calcmode="lin" valueType="num">
                                      <p:cBhvr additive="base">
                                        <p:cTn id="32" dur="500" fill="hold"/>
                                        <p:tgtEl>
                                          <p:spTgt spid="4097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40968"/>
                                        </p:tgtEl>
                                        <p:attrNameLst>
                                          <p:attrName>style.visibility</p:attrName>
                                        </p:attrNameLst>
                                      </p:cBhvr>
                                      <p:to>
                                        <p:strVal val="visible"/>
                                      </p:to>
                                    </p:set>
                                    <p:anim calcmode="lin" valueType="num">
                                      <p:cBhvr additive="base">
                                        <p:cTn id="35" dur="500" fill="hold"/>
                                        <p:tgtEl>
                                          <p:spTgt spid="40968"/>
                                        </p:tgtEl>
                                        <p:attrNameLst>
                                          <p:attrName>ppt_x</p:attrName>
                                        </p:attrNameLst>
                                      </p:cBhvr>
                                      <p:tavLst>
                                        <p:tav tm="0">
                                          <p:val>
                                            <p:strVal val="1+#ppt_w/2"/>
                                          </p:val>
                                        </p:tav>
                                        <p:tav tm="100000">
                                          <p:val>
                                            <p:strVal val="#ppt_x"/>
                                          </p:val>
                                        </p:tav>
                                      </p:tavLst>
                                    </p:anim>
                                    <p:anim calcmode="lin" valueType="num">
                                      <p:cBhvr additive="base">
                                        <p:cTn id="36" dur="500" fill="hold"/>
                                        <p:tgtEl>
                                          <p:spTgt spid="4096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0976"/>
                                        </p:tgtEl>
                                        <p:attrNameLst>
                                          <p:attrName>style.visibility</p:attrName>
                                        </p:attrNameLst>
                                      </p:cBhvr>
                                      <p:to>
                                        <p:strVal val="visible"/>
                                      </p:to>
                                    </p:set>
                                    <p:anim calcmode="lin" valueType="num">
                                      <p:cBhvr additive="base">
                                        <p:cTn id="39" dur="500" fill="hold"/>
                                        <p:tgtEl>
                                          <p:spTgt spid="40976"/>
                                        </p:tgtEl>
                                        <p:attrNameLst>
                                          <p:attrName>ppt_x</p:attrName>
                                        </p:attrNameLst>
                                      </p:cBhvr>
                                      <p:tavLst>
                                        <p:tav tm="0">
                                          <p:val>
                                            <p:strVal val="1+#ppt_w/2"/>
                                          </p:val>
                                        </p:tav>
                                        <p:tav tm="100000">
                                          <p:val>
                                            <p:strVal val="#ppt_x"/>
                                          </p:val>
                                        </p:tav>
                                      </p:tavLst>
                                    </p:anim>
                                    <p:anim calcmode="lin" valueType="num">
                                      <p:cBhvr additive="base">
                                        <p:cTn id="40" dur="500" fill="hold"/>
                                        <p:tgtEl>
                                          <p:spTgt spid="40976"/>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40969"/>
                                        </p:tgtEl>
                                        <p:attrNameLst>
                                          <p:attrName>style.visibility</p:attrName>
                                        </p:attrNameLst>
                                      </p:cBhvr>
                                      <p:to>
                                        <p:strVal val="visible"/>
                                      </p:to>
                                    </p:set>
                                    <p:anim calcmode="lin" valueType="num">
                                      <p:cBhvr additive="base">
                                        <p:cTn id="43" dur="500" fill="hold"/>
                                        <p:tgtEl>
                                          <p:spTgt spid="40969"/>
                                        </p:tgtEl>
                                        <p:attrNameLst>
                                          <p:attrName>ppt_x</p:attrName>
                                        </p:attrNameLst>
                                      </p:cBhvr>
                                      <p:tavLst>
                                        <p:tav tm="0">
                                          <p:val>
                                            <p:strVal val="1+#ppt_w/2"/>
                                          </p:val>
                                        </p:tav>
                                        <p:tav tm="100000">
                                          <p:val>
                                            <p:strVal val="#ppt_x"/>
                                          </p:val>
                                        </p:tav>
                                      </p:tavLst>
                                    </p:anim>
                                    <p:anim calcmode="lin" valueType="num">
                                      <p:cBhvr additive="base">
                                        <p:cTn id="44" dur="500" fill="hold"/>
                                        <p:tgtEl>
                                          <p:spTgt spid="40969"/>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1500"/>
                            </p:stCondLst>
                            <p:childTnLst>
                              <p:par>
                                <p:cTn id="46" presetID="22" presetClass="entr" presetSubtype="2" fill="hold" grpId="0" nodeType="afterEffect">
                                  <p:stCondLst>
                                    <p:cond delay="0"/>
                                  </p:stCondLst>
                                  <p:childTnLst>
                                    <p:set>
                                      <p:cBhvr>
                                        <p:cTn id="47" dur="1" fill="hold">
                                          <p:stCondLst>
                                            <p:cond delay="0"/>
                                          </p:stCondLst>
                                        </p:cTn>
                                        <p:tgtEl>
                                          <p:spTgt spid="40978"/>
                                        </p:tgtEl>
                                        <p:attrNameLst>
                                          <p:attrName>style.visibility</p:attrName>
                                        </p:attrNameLst>
                                      </p:cBhvr>
                                      <p:to>
                                        <p:strVal val="visible"/>
                                      </p:to>
                                    </p:set>
                                    <p:animEffect transition="in" filter="wipe(right)">
                                      <p:cBhvr>
                                        <p:cTn id="48" dur="500"/>
                                        <p:tgtEl>
                                          <p:spTgt spid="40978"/>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40979"/>
                                        </p:tgtEl>
                                        <p:attrNameLst>
                                          <p:attrName>style.visibility</p:attrName>
                                        </p:attrNameLst>
                                      </p:cBhvr>
                                      <p:to>
                                        <p:strVal val="visible"/>
                                      </p:to>
                                    </p:set>
                                    <p:animEffect transition="in" filter="wipe(right)">
                                      <p:cBhvr>
                                        <p:cTn id="51" dur="500"/>
                                        <p:tgtEl>
                                          <p:spTgt spid="40979"/>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40980"/>
                                        </p:tgtEl>
                                        <p:attrNameLst>
                                          <p:attrName>style.visibility</p:attrName>
                                        </p:attrNameLst>
                                      </p:cBhvr>
                                      <p:to>
                                        <p:strVal val="visible"/>
                                      </p:to>
                                    </p:set>
                                    <p:animEffect transition="in" filter="wipe(right)">
                                      <p:cBhvr>
                                        <p:cTn id="54" dur="500"/>
                                        <p:tgtEl>
                                          <p:spTgt spid="40980"/>
                                        </p:tgtEl>
                                      </p:cBhvr>
                                    </p:animEffect>
                                  </p:childTnLst>
                                </p:cTn>
                              </p:par>
                            </p:childTnLst>
                          </p:cTn>
                        </p:par>
                        <p:par>
                          <p:cTn id="55" fill="hold" nodeType="afterGroup">
                            <p:stCondLst>
                              <p:cond delay="2000"/>
                            </p:stCondLst>
                            <p:childTnLst>
                              <p:par>
                                <p:cTn id="56" presetID="22" presetClass="entr" presetSubtype="8" fill="hold" nodeType="afterEffect">
                                  <p:stCondLst>
                                    <p:cond delay="0"/>
                                  </p:stCondLst>
                                  <p:childTnLst>
                                    <p:set>
                                      <p:cBhvr>
                                        <p:cTn id="57" dur="1" fill="hold">
                                          <p:stCondLst>
                                            <p:cond delay="0"/>
                                          </p:stCondLst>
                                        </p:cTn>
                                        <p:tgtEl>
                                          <p:spTgt spid="40970"/>
                                        </p:tgtEl>
                                        <p:attrNameLst>
                                          <p:attrName>style.visibility</p:attrName>
                                        </p:attrNameLst>
                                      </p:cBhvr>
                                      <p:to>
                                        <p:strVal val="visible"/>
                                      </p:to>
                                    </p:set>
                                    <p:animEffect transition="in" filter="wipe(left)">
                                      <p:cBhvr>
                                        <p:cTn id="58" dur="500"/>
                                        <p:tgtEl>
                                          <p:spTgt spid="40970"/>
                                        </p:tgtEl>
                                      </p:cBhvr>
                                    </p:animEffect>
                                  </p:childTnLst>
                                </p:cTn>
                              </p:par>
                              <p:par>
                                <p:cTn id="59" presetID="22" presetClass="entr" presetSubtype="8" fill="hold" nodeType="withEffect">
                                  <p:stCondLst>
                                    <p:cond delay="0"/>
                                  </p:stCondLst>
                                  <p:childTnLst>
                                    <p:set>
                                      <p:cBhvr>
                                        <p:cTn id="60" dur="1" fill="hold">
                                          <p:stCondLst>
                                            <p:cond delay="0"/>
                                          </p:stCondLst>
                                        </p:cTn>
                                        <p:tgtEl>
                                          <p:spTgt spid="40972"/>
                                        </p:tgtEl>
                                        <p:attrNameLst>
                                          <p:attrName>style.visibility</p:attrName>
                                        </p:attrNameLst>
                                      </p:cBhvr>
                                      <p:to>
                                        <p:strVal val="visible"/>
                                      </p:to>
                                    </p:set>
                                    <p:animEffect transition="in" filter="wipe(left)">
                                      <p:cBhvr>
                                        <p:cTn id="61" dur="500"/>
                                        <p:tgtEl>
                                          <p:spTgt spid="40972"/>
                                        </p:tgtEl>
                                      </p:cBhvr>
                                    </p:animEffect>
                                  </p:childTnLst>
                                </p:cTn>
                              </p:par>
                              <p:par>
                                <p:cTn id="62" presetID="22" presetClass="entr" presetSubtype="8" fill="hold" nodeType="withEffect">
                                  <p:stCondLst>
                                    <p:cond delay="0"/>
                                  </p:stCondLst>
                                  <p:childTnLst>
                                    <p:set>
                                      <p:cBhvr>
                                        <p:cTn id="63" dur="1" fill="hold">
                                          <p:stCondLst>
                                            <p:cond delay="0"/>
                                          </p:stCondLst>
                                        </p:cTn>
                                        <p:tgtEl>
                                          <p:spTgt spid="40971"/>
                                        </p:tgtEl>
                                        <p:attrNameLst>
                                          <p:attrName>style.visibility</p:attrName>
                                        </p:attrNameLst>
                                      </p:cBhvr>
                                      <p:to>
                                        <p:strVal val="visible"/>
                                      </p:to>
                                    </p:set>
                                    <p:animEffect transition="in" filter="wipe(left)">
                                      <p:cBhvr>
                                        <p:cTn id="64" dur="500"/>
                                        <p:tgtEl>
                                          <p:spTgt spid="40971"/>
                                        </p:tgtEl>
                                      </p:cBhvr>
                                    </p:animEffect>
                                  </p:childTnLst>
                                </p:cTn>
                              </p:par>
                            </p:childTnLst>
                          </p:cTn>
                        </p:par>
                        <p:par>
                          <p:cTn id="65" fill="hold" nodeType="afterGroup">
                            <p:stCondLst>
                              <p:cond delay="2500"/>
                            </p:stCondLst>
                            <p:childTnLst>
                              <p:par>
                                <p:cTn id="66" presetID="21" presetClass="entr" presetSubtype="1" fill="hold" grpId="0" nodeType="afterEffect">
                                  <p:stCondLst>
                                    <p:cond delay="0"/>
                                  </p:stCondLst>
                                  <p:childTnLst>
                                    <p:set>
                                      <p:cBhvr>
                                        <p:cTn id="67" dur="1" fill="hold">
                                          <p:stCondLst>
                                            <p:cond delay="0"/>
                                          </p:stCondLst>
                                        </p:cTn>
                                        <p:tgtEl>
                                          <p:spTgt spid="40973"/>
                                        </p:tgtEl>
                                        <p:attrNameLst>
                                          <p:attrName>style.visibility</p:attrName>
                                        </p:attrNameLst>
                                      </p:cBhvr>
                                      <p:to>
                                        <p:strVal val="visible"/>
                                      </p:to>
                                    </p:set>
                                    <p:animEffect transition="in" filter="wheel(1)">
                                      <p:cBhvr>
                                        <p:cTn id="68" dur="2000"/>
                                        <p:tgtEl>
                                          <p:spTgt spid="40973"/>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40965"/>
                                        </p:tgtEl>
                                        <p:attrNameLst>
                                          <p:attrName>style.visibility</p:attrName>
                                        </p:attrNameLst>
                                      </p:cBhvr>
                                      <p:to>
                                        <p:strVal val="visible"/>
                                      </p:to>
                                    </p:set>
                                    <p:animEffect transition="in" filter="wheel(1)">
                                      <p:cBhvr>
                                        <p:cTn id="71" dur="2000"/>
                                        <p:tgtEl>
                                          <p:spTgt spid="40965"/>
                                        </p:tgtEl>
                                      </p:cBhvr>
                                    </p:animEffect>
                                  </p:childTnLst>
                                </p:cTn>
                              </p:par>
                            </p:childTnLst>
                          </p:cTn>
                        </p:par>
                        <p:par>
                          <p:cTn id="72" fill="hold" nodeType="afterGroup">
                            <p:stCondLst>
                              <p:cond delay="4500"/>
                            </p:stCondLst>
                            <p:childTnLst>
                              <p:par>
                                <p:cTn id="73" presetID="31" presetClass="entr" presetSubtype="0" fill="hold" grpId="0" nodeType="afterEffect">
                                  <p:stCondLst>
                                    <p:cond delay="0"/>
                                  </p:stCondLst>
                                  <p:childTnLst>
                                    <p:set>
                                      <p:cBhvr>
                                        <p:cTn id="74" dur="1" fill="hold">
                                          <p:stCondLst>
                                            <p:cond delay="0"/>
                                          </p:stCondLst>
                                        </p:cTn>
                                        <p:tgtEl>
                                          <p:spTgt spid="40977"/>
                                        </p:tgtEl>
                                        <p:attrNameLst>
                                          <p:attrName>style.visibility</p:attrName>
                                        </p:attrNameLst>
                                      </p:cBhvr>
                                      <p:to>
                                        <p:strVal val="visible"/>
                                      </p:to>
                                    </p:set>
                                    <p:anim calcmode="lin" valueType="num">
                                      <p:cBhvr>
                                        <p:cTn id="75" dur="500" fill="hold"/>
                                        <p:tgtEl>
                                          <p:spTgt spid="40977"/>
                                        </p:tgtEl>
                                        <p:attrNameLst>
                                          <p:attrName>ppt_w</p:attrName>
                                        </p:attrNameLst>
                                      </p:cBhvr>
                                      <p:tavLst>
                                        <p:tav tm="0">
                                          <p:val>
                                            <p:fltVal val="0"/>
                                          </p:val>
                                        </p:tav>
                                        <p:tav tm="100000">
                                          <p:val>
                                            <p:strVal val="#ppt_w"/>
                                          </p:val>
                                        </p:tav>
                                      </p:tavLst>
                                    </p:anim>
                                    <p:anim calcmode="lin" valueType="num">
                                      <p:cBhvr>
                                        <p:cTn id="76" dur="500" fill="hold"/>
                                        <p:tgtEl>
                                          <p:spTgt spid="40977"/>
                                        </p:tgtEl>
                                        <p:attrNameLst>
                                          <p:attrName>ppt_h</p:attrName>
                                        </p:attrNameLst>
                                      </p:cBhvr>
                                      <p:tavLst>
                                        <p:tav tm="0">
                                          <p:val>
                                            <p:fltVal val="0"/>
                                          </p:val>
                                        </p:tav>
                                        <p:tav tm="100000">
                                          <p:val>
                                            <p:strVal val="#ppt_h"/>
                                          </p:val>
                                        </p:tav>
                                      </p:tavLst>
                                    </p:anim>
                                    <p:anim calcmode="lin" valueType="num">
                                      <p:cBhvr>
                                        <p:cTn id="77" dur="500" fill="hold"/>
                                        <p:tgtEl>
                                          <p:spTgt spid="40977"/>
                                        </p:tgtEl>
                                        <p:attrNameLst>
                                          <p:attrName>style.rotation</p:attrName>
                                        </p:attrNameLst>
                                      </p:cBhvr>
                                      <p:tavLst>
                                        <p:tav tm="0">
                                          <p:val>
                                            <p:fltVal val="90"/>
                                          </p:val>
                                        </p:tav>
                                        <p:tav tm="100000">
                                          <p:val>
                                            <p:fltVal val="0"/>
                                          </p:val>
                                        </p:tav>
                                      </p:tavLst>
                                    </p:anim>
                                    <p:animEffect transition="in" filter="fade">
                                      <p:cBhvr>
                                        <p:cTn id="78" dur="500"/>
                                        <p:tgtEl>
                                          <p:spTgt spid="40977"/>
                                        </p:tgtEl>
                                      </p:cBhvr>
                                    </p:animEffect>
                                  </p:childTnLst>
                                </p:cTn>
                              </p:par>
                            </p:childTnLst>
                          </p:cTn>
                        </p:par>
                        <p:par>
                          <p:cTn id="79" fill="hold" nodeType="afterGroup">
                            <p:stCondLst>
                              <p:cond delay="5000"/>
                            </p:stCondLst>
                            <p:childTnLst>
                              <p:par>
                                <p:cTn id="80" presetID="22" presetClass="entr" presetSubtype="8" fill="hold" grpId="0" nodeType="afterEffect">
                                  <p:stCondLst>
                                    <p:cond delay="0"/>
                                  </p:stCondLst>
                                  <p:childTnLst>
                                    <p:set>
                                      <p:cBhvr>
                                        <p:cTn id="81" dur="1" fill="hold">
                                          <p:stCondLst>
                                            <p:cond delay="0"/>
                                          </p:stCondLst>
                                        </p:cTn>
                                        <p:tgtEl>
                                          <p:spTgt spid="40981"/>
                                        </p:tgtEl>
                                        <p:attrNameLst>
                                          <p:attrName>style.visibility</p:attrName>
                                        </p:attrNameLst>
                                      </p:cBhvr>
                                      <p:to>
                                        <p:strVal val="visible"/>
                                      </p:to>
                                    </p:set>
                                    <p:animEffect transition="in" filter="wipe(left)">
                                      <p:cBhvr>
                                        <p:cTn id="82" dur="500"/>
                                        <p:tgtEl>
                                          <p:spTgt spid="409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autoUpdateAnimBg="0"/>
      <p:bldP spid="40965" grpId="0" animBg="1" autoUpdateAnimBg="0"/>
      <p:bldP spid="40967" grpId="0" animBg="1" autoUpdateAnimBg="0"/>
      <p:bldP spid="40968" grpId="0" animBg="1" autoUpdateAnimBg="0"/>
      <p:bldP spid="40969" grpId="0" animBg="1" autoUpdateAnimBg="0"/>
      <p:bldP spid="40973" grpId="0" animBg="1" autoUpdateAnimBg="0"/>
      <p:bldP spid="40974" grpId="0" autoUpdateAnimBg="0"/>
      <p:bldP spid="40975" grpId="0" autoUpdateAnimBg="0"/>
      <p:bldP spid="40976" grpId="0" autoUpdateAnimBg="0"/>
      <p:bldP spid="40977" grpId="0" autoUpdateAnimBg="0"/>
      <p:bldP spid="40978" grpId="0" autoUpdateAnimBg="0"/>
      <p:bldP spid="40979" grpId="0" autoUpdateAnimBg="0"/>
      <p:bldP spid="40980" grpId="0" autoUpdateAnimBg="0"/>
      <p:bldP spid="40981"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Box 27">
            <a:extLst>
              <a:ext uri="{FF2B5EF4-FFF2-40B4-BE49-F238E27FC236}">
                <a16:creationId xmlns:a16="http://schemas.microsoft.com/office/drawing/2014/main" id="{8DDDE396-4DE7-491F-A868-57CFF1D100F2}"/>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41987" name="Freeform 5">
            <a:extLst>
              <a:ext uri="{FF2B5EF4-FFF2-40B4-BE49-F238E27FC236}">
                <a16:creationId xmlns:a16="http://schemas.microsoft.com/office/drawing/2014/main" id="{07A46993-58F6-47FE-83BE-A4D296CFA14B}"/>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1988" name="Freeform 6">
            <a:extLst>
              <a:ext uri="{FF2B5EF4-FFF2-40B4-BE49-F238E27FC236}">
                <a16:creationId xmlns:a16="http://schemas.microsoft.com/office/drawing/2014/main" id="{D973650F-AA3B-4BC0-9271-D677E6F1BFCD}"/>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1989" name="Freeform 10">
            <a:extLst>
              <a:ext uri="{FF2B5EF4-FFF2-40B4-BE49-F238E27FC236}">
                <a16:creationId xmlns:a16="http://schemas.microsoft.com/office/drawing/2014/main" id="{88CAA3A5-8D55-400E-9F97-1DC766D3EA1C}"/>
              </a:ext>
            </a:extLst>
          </p:cNvPr>
          <p:cNvSpPr>
            <a:spLocks noEditPoints="1"/>
          </p:cNvSpPr>
          <p:nvPr/>
        </p:nvSpPr>
        <p:spPr bwMode="auto">
          <a:xfrm>
            <a:off x="707749" y="3298876"/>
            <a:ext cx="2645330" cy="284052"/>
          </a:xfrm>
          <a:custGeom>
            <a:avLst/>
            <a:gdLst>
              <a:gd name="T0" fmla="*/ 0 w 3467"/>
              <a:gd name="T1" fmla="*/ 2147483646 h 374"/>
              <a:gd name="T2" fmla="*/ 2147483646 w 3467"/>
              <a:gd name="T3" fmla="*/ 2147483646 h 374"/>
              <a:gd name="T4" fmla="*/ 2147483646 w 3467"/>
              <a:gd name="T5" fmla="*/ 0 h 374"/>
              <a:gd name="T6" fmla="*/ 0 w 3467"/>
              <a:gd name="T7" fmla="*/ 0 h 374"/>
              <a:gd name="T8" fmla="*/ 0 w 3467"/>
              <a:gd name="T9" fmla="*/ 2147483646 h 374"/>
              <a:gd name="T10" fmla="*/ 2147483646 w 3467"/>
              <a:gd name="T11" fmla="*/ 2147483646 h 374"/>
              <a:gd name="T12" fmla="*/ 2147483646 w 3467"/>
              <a:gd name="T13" fmla="*/ 2147483646 h 374"/>
              <a:gd name="T14" fmla="*/ 2147483646 w 3467"/>
              <a:gd name="T15" fmla="*/ 2147483646 h 374"/>
              <a:gd name="T16" fmla="*/ 2147483646 w 3467"/>
              <a:gd name="T17" fmla="*/ 2147483646 h 374"/>
              <a:gd name="T18" fmla="*/ 2147483646 w 3467"/>
              <a:gd name="T19" fmla="*/ 2147483646 h 374"/>
              <a:gd name="T20" fmla="*/ 2147483646 w 3467"/>
              <a:gd name="T21" fmla="*/ 2147483646 h 374"/>
              <a:gd name="T22" fmla="*/ 2147483646 w 3467"/>
              <a:gd name="T23" fmla="*/ 2147483646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67" h="374">
                <a:moveTo>
                  <a:pt x="0" y="51"/>
                </a:moveTo>
                <a:lnTo>
                  <a:pt x="3467" y="51"/>
                </a:lnTo>
                <a:lnTo>
                  <a:pt x="3467" y="0"/>
                </a:lnTo>
                <a:lnTo>
                  <a:pt x="0" y="0"/>
                </a:lnTo>
                <a:lnTo>
                  <a:pt x="0" y="51"/>
                </a:lnTo>
                <a:close/>
                <a:moveTo>
                  <a:pt x="1795" y="374"/>
                </a:moveTo>
                <a:lnTo>
                  <a:pt x="1905" y="238"/>
                </a:lnTo>
                <a:lnTo>
                  <a:pt x="2014" y="103"/>
                </a:lnTo>
                <a:lnTo>
                  <a:pt x="1795" y="103"/>
                </a:lnTo>
                <a:lnTo>
                  <a:pt x="1577" y="103"/>
                </a:lnTo>
                <a:lnTo>
                  <a:pt x="1686" y="238"/>
                </a:lnTo>
                <a:lnTo>
                  <a:pt x="1795" y="3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1990" name="Freeform 11">
            <a:extLst>
              <a:ext uri="{FF2B5EF4-FFF2-40B4-BE49-F238E27FC236}">
                <a16:creationId xmlns:a16="http://schemas.microsoft.com/office/drawing/2014/main" id="{DB8794F3-1BFE-42F5-AAEE-0866C268BA87}"/>
              </a:ext>
            </a:extLst>
          </p:cNvPr>
          <p:cNvSpPr>
            <a:spLocks noEditPoints="1"/>
          </p:cNvSpPr>
          <p:nvPr/>
        </p:nvSpPr>
        <p:spPr bwMode="auto">
          <a:xfrm>
            <a:off x="3475268" y="3298876"/>
            <a:ext cx="2645330" cy="284052"/>
          </a:xfrm>
          <a:custGeom>
            <a:avLst/>
            <a:gdLst>
              <a:gd name="T0" fmla="*/ 0 w 3467"/>
              <a:gd name="T1" fmla="*/ 2147483646 h 374"/>
              <a:gd name="T2" fmla="*/ 2147483646 w 3467"/>
              <a:gd name="T3" fmla="*/ 2147483646 h 374"/>
              <a:gd name="T4" fmla="*/ 2147483646 w 3467"/>
              <a:gd name="T5" fmla="*/ 0 h 374"/>
              <a:gd name="T6" fmla="*/ 0 w 3467"/>
              <a:gd name="T7" fmla="*/ 0 h 374"/>
              <a:gd name="T8" fmla="*/ 0 w 3467"/>
              <a:gd name="T9" fmla="*/ 2147483646 h 374"/>
              <a:gd name="T10" fmla="*/ 2147483646 w 3467"/>
              <a:gd name="T11" fmla="*/ 2147483646 h 374"/>
              <a:gd name="T12" fmla="*/ 2147483646 w 3467"/>
              <a:gd name="T13" fmla="*/ 2147483646 h 374"/>
              <a:gd name="T14" fmla="*/ 2147483646 w 3467"/>
              <a:gd name="T15" fmla="*/ 2147483646 h 374"/>
              <a:gd name="T16" fmla="*/ 2147483646 w 3467"/>
              <a:gd name="T17" fmla="*/ 2147483646 h 374"/>
              <a:gd name="T18" fmla="*/ 2147483646 w 3467"/>
              <a:gd name="T19" fmla="*/ 2147483646 h 374"/>
              <a:gd name="T20" fmla="*/ 2147483646 w 3467"/>
              <a:gd name="T21" fmla="*/ 2147483646 h 374"/>
              <a:gd name="T22" fmla="*/ 2147483646 w 3467"/>
              <a:gd name="T23" fmla="*/ 2147483646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1991" name="Freeform 12">
            <a:extLst>
              <a:ext uri="{FF2B5EF4-FFF2-40B4-BE49-F238E27FC236}">
                <a16:creationId xmlns:a16="http://schemas.microsoft.com/office/drawing/2014/main" id="{22903DB9-A2B3-48D6-AF04-474D67001750}"/>
              </a:ext>
            </a:extLst>
          </p:cNvPr>
          <p:cNvSpPr>
            <a:spLocks noEditPoints="1"/>
          </p:cNvSpPr>
          <p:nvPr/>
        </p:nvSpPr>
        <p:spPr bwMode="auto">
          <a:xfrm>
            <a:off x="6223744" y="3298876"/>
            <a:ext cx="2645330" cy="284052"/>
          </a:xfrm>
          <a:custGeom>
            <a:avLst/>
            <a:gdLst>
              <a:gd name="T0" fmla="*/ 0 w 3467"/>
              <a:gd name="T1" fmla="*/ 2147483646 h 374"/>
              <a:gd name="T2" fmla="*/ 2147483646 w 3467"/>
              <a:gd name="T3" fmla="*/ 2147483646 h 374"/>
              <a:gd name="T4" fmla="*/ 2147483646 w 3467"/>
              <a:gd name="T5" fmla="*/ 0 h 374"/>
              <a:gd name="T6" fmla="*/ 0 w 3467"/>
              <a:gd name="T7" fmla="*/ 0 h 374"/>
              <a:gd name="T8" fmla="*/ 0 w 3467"/>
              <a:gd name="T9" fmla="*/ 2147483646 h 374"/>
              <a:gd name="T10" fmla="*/ 2147483646 w 3467"/>
              <a:gd name="T11" fmla="*/ 2147483646 h 374"/>
              <a:gd name="T12" fmla="*/ 2147483646 w 3467"/>
              <a:gd name="T13" fmla="*/ 2147483646 h 374"/>
              <a:gd name="T14" fmla="*/ 2147483646 w 3467"/>
              <a:gd name="T15" fmla="*/ 2147483646 h 374"/>
              <a:gd name="T16" fmla="*/ 2147483646 w 3467"/>
              <a:gd name="T17" fmla="*/ 2147483646 h 374"/>
              <a:gd name="T18" fmla="*/ 2147483646 w 3467"/>
              <a:gd name="T19" fmla="*/ 2147483646 h 374"/>
              <a:gd name="T20" fmla="*/ 2147483646 w 3467"/>
              <a:gd name="T21" fmla="*/ 2147483646 h 374"/>
              <a:gd name="T22" fmla="*/ 2147483646 w 3467"/>
              <a:gd name="T23" fmla="*/ 2147483646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1992" name="Freeform 13">
            <a:extLst>
              <a:ext uri="{FF2B5EF4-FFF2-40B4-BE49-F238E27FC236}">
                <a16:creationId xmlns:a16="http://schemas.microsoft.com/office/drawing/2014/main" id="{2513F6DC-8397-4B46-A385-22D027D5D83E}"/>
              </a:ext>
            </a:extLst>
          </p:cNvPr>
          <p:cNvSpPr>
            <a:spLocks noEditPoints="1"/>
          </p:cNvSpPr>
          <p:nvPr/>
        </p:nvSpPr>
        <p:spPr bwMode="auto">
          <a:xfrm>
            <a:off x="8984916" y="3298876"/>
            <a:ext cx="2645330" cy="284052"/>
          </a:xfrm>
          <a:custGeom>
            <a:avLst/>
            <a:gdLst>
              <a:gd name="T0" fmla="*/ 0 w 3466"/>
              <a:gd name="T1" fmla="*/ 2147483646 h 374"/>
              <a:gd name="T2" fmla="*/ 2147483646 w 3466"/>
              <a:gd name="T3" fmla="*/ 2147483646 h 374"/>
              <a:gd name="T4" fmla="*/ 2147483646 w 3466"/>
              <a:gd name="T5" fmla="*/ 0 h 374"/>
              <a:gd name="T6" fmla="*/ 0 w 3466"/>
              <a:gd name="T7" fmla="*/ 0 h 374"/>
              <a:gd name="T8" fmla="*/ 0 w 3466"/>
              <a:gd name="T9" fmla="*/ 2147483646 h 374"/>
              <a:gd name="T10" fmla="*/ 2147483646 w 3466"/>
              <a:gd name="T11" fmla="*/ 2147483646 h 374"/>
              <a:gd name="T12" fmla="*/ 2147483646 w 3466"/>
              <a:gd name="T13" fmla="*/ 2147483646 h 374"/>
              <a:gd name="T14" fmla="*/ 2147483646 w 3466"/>
              <a:gd name="T15" fmla="*/ 2147483646 h 374"/>
              <a:gd name="T16" fmla="*/ 2147483646 w 3466"/>
              <a:gd name="T17" fmla="*/ 2147483646 h 374"/>
              <a:gd name="T18" fmla="*/ 2147483646 w 3466"/>
              <a:gd name="T19" fmla="*/ 2147483646 h 374"/>
              <a:gd name="T20" fmla="*/ 2147483646 w 3466"/>
              <a:gd name="T21" fmla="*/ 2147483646 h 374"/>
              <a:gd name="T22" fmla="*/ 2147483646 w 3466"/>
              <a:gd name="T23" fmla="*/ 2147483646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66" h="374">
                <a:moveTo>
                  <a:pt x="0" y="51"/>
                </a:moveTo>
                <a:lnTo>
                  <a:pt x="3466" y="51"/>
                </a:lnTo>
                <a:lnTo>
                  <a:pt x="3466" y="0"/>
                </a:lnTo>
                <a:lnTo>
                  <a:pt x="0" y="0"/>
                </a:lnTo>
                <a:lnTo>
                  <a:pt x="0" y="51"/>
                </a:lnTo>
                <a:close/>
                <a:moveTo>
                  <a:pt x="1795" y="374"/>
                </a:moveTo>
                <a:lnTo>
                  <a:pt x="1904" y="238"/>
                </a:lnTo>
                <a:lnTo>
                  <a:pt x="2013" y="103"/>
                </a:lnTo>
                <a:lnTo>
                  <a:pt x="1795" y="103"/>
                </a:lnTo>
                <a:lnTo>
                  <a:pt x="1576" y="103"/>
                </a:lnTo>
                <a:lnTo>
                  <a:pt x="1686" y="238"/>
                </a:lnTo>
                <a:lnTo>
                  <a:pt x="1795" y="37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1993" name="TextBox 8">
            <a:extLst>
              <a:ext uri="{FF2B5EF4-FFF2-40B4-BE49-F238E27FC236}">
                <a16:creationId xmlns:a16="http://schemas.microsoft.com/office/drawing/2014/main" id="{FAC4C5E3-3A49-48CE-BEC0-8E9EBBA3925E}"/>
              </a:ext>
            </a:extLst>
          </p:cNvPr>
          <p:cNvSpPr txBox="1">
            <a:spLocks noChangeArrowheads="1"/>
          </p:cNvSpPr>
          <p:nvPr/>
        </p:nvSpPr>
        <p:spPr bwMode="auto">
          <a:xfrm>
            <a:off x="707749" y="3836829"/>
            <a:ext cx="2624700" cy="36974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b="1">
                <a:solidFill>
                  <a:srgbClr val="FFFFFF"/>
                </a:solidFill>
                <a:latin typeface="微软雅黑" panose="020B0503020204020204" pitchFamily="34" charset="-122"/>
              </a:rPr>
              <a:t>添加标题</a:t>
            </a:r>
            <a:endParaRPr lang="en-US" altLang="zh-CN" sz="1799" b="1">
              <a:solidFill>
                <a:srgbClr val="FFFFFF"/>
              </a:solidFill>
              <a:latin typeface="微软雅黑" panose="020B0503020204020204" pitchFamily="34" charset="-122"/>
            </a:endParaRPr>
          </a:p>
        </p:txBody>
      </p:sp>
      <p:sp>
        <p:nvSpPr>
          <p:cNvPr id="41994" name="TextBox 9">
            <a:extLst>
              <a:ext uri="{FF2B5EF4-FFF2-40B4-BE49-F238E27FC236}">
                <a16:creationId xmlns:a16="http://schemas.microsoft.com/office/drawing/2014/main" id="{9BBB1CD8-A9CA-41C0-B710-2F17A062012C}"/>
              </a:ext>
            </a:extLst>
          </p:cNvPr>
          <p:cNvSpPr txBox="1">
            <a:spLocks noChangeArrowheads="1"/>
          </p:cNvSpPr>
          <p:nvPr/>
        </p:nvSpPr>
        <p:spPr bwMode="auto">
          <a:xfrm>
            <a:off x="682359" y="4295436"/>
            <a:ext cx="2646916" cy="2031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endParaRPr lang="en-US" altLang="zh-CN" sz="1799">
              <a:solidFill>
                <a:srgbClr val="4D4D4D"/>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endParaRPr lang="en-US" altLang="zh-CN" sz="1799">
              <a:solidFill>
                <a:srgbClr val="4D4D4D"/>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endParaRPr lang="en-US" altLang="zh-CN" sz="1799">
              <a:solidFill>
                <a:srgbClr val="4D4D4D"/>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endParaRPr lang="en-US" altLang="zh-CN" sz="1799">
              <a:solidFill>
                <a:srgbClr val="4D4D4D"/>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endParaRPr lang="en-US" altLang="zh-CN" sz="1799">
              <a:solidFill>
                <a:srgbClr val="4D4D4D"/>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p>
          <a:p>
            <a:pPr algn="ctr" defTabSz="914034" fontAlgn="base">
              <a:spcBef>
                <a:spcPct val="0"/>
              </a:spcBef>
              <a:spcAft>
                <a:spcPct val="0"/>
              </a:spcAft>
              <a:buNone/>
            </a:pPr>
            <a:endParaRPr lang="zh-CN" altLang="en-US" sz="1799">
              <a:solidFill>
                <a:srgbClr val="4D4D4D"/>
              </a:solidFill>
              <a:latin typeface="微软雅黑" panose="020B0503020204020204" pitchFamily="34" charset="-122"/>
            </a:endParaRPr>
          </a:p>
        </p:txBody>
      </p:sp>
      <p:sp>
        <p:nvSpPr>
          <p:cNvPr id="41995" name="TextBox 10">
            <a:extLst>
              <a:ext uri="{FF2B5EF4-FFF2-40B4-BE49-F238E27FC236}">
                <a16:creationId xmlns:a16="http://schemas.microsoft.com/office/drawing/2014/main" id="{F6F2A78C-40E0-4757-A9C6-AA7C4A13364E}"/>
              </a:ext>
            </a:extLst>
          </p:cNvPr>
          <p:cNvSpPr txBox="1">
            <a:spLocks noChangeArrowheads="1"/>
          </p:cNvSpPr>
          <p:nvPr/>
        </p:nvSpPr>
        <p:spPr bwMode="auto">
          <a:xfrm>
            <a:off x="3503832" y="3836829"/>
            <a:ext cx="2626287" cy="36974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b="1">
                <a:solidFill>
                  <a:srgbClr val="FFFFFF"/>
                </a:solidFill>
                <a:latin typeface="微软雅黑" panose="020B0503020204020204" pitchFamily="34" charset="-122"/>
              </a:rPr>
              <a:t>添加标题</a:t>
            </a:r>
            <a:endParaRPr lang="en-US" altLang="zh-CN" sz="1799" b="1">
              <a:solidFill>
                <a:srgbClr val="FFFFFF"/>
              </a:solidFill>
              <a:latin typeface="微软雅黑" panose="020B0503020204020204" pitchFamily="34" charset="-122"/>
            </a:endParaRPr>
          </a:p>
        </p:txBody>
      </p:sp>
      <p:sp>
        <p:nvSpPr>
          <p:cNvPr id="41996" name="TextBox 11">
            <a:extLst>
              <a:ext uri="{FF2B5EF4-FFF2-40B4-BE49-F238E27FC236}">
                <a16:creationId xmlns:a16="http://schemas.microsoft.com/office/drawing/2014/main" id="{BEB3D426-081E-476A-95FA-9ADE455F3861}"/>
              </a:ext>
            </a:extLst>
          </p:cNvPr>
          <p:cNvSpPr txBox="1">
            <a:spLocks noChangeArrowheads="1"/>
          </p:cNvSpPr>
          <p:nvPr/>
        </p:nvSpPr>
        <p:spPr bwMode="auto">
          <a:xfrm>
            <a:off x="6287220" y="3836829"/>
            <a:ext cx="2626287" cy="36974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b="1">
                <a:solidFill>
                  <a:srgbClr val="FFFFFF"/>
                </a:solidFill>
                <a:latin typeface="微软雅黑" panose="020B0503020204020204" pitchFamily="34" charset="-122"/>
              </a:rPr>
              <a:t>添加标题</a:t>
            </a:r>
            <a:endParaRPr lang="en-US" altLang="zh-CN" sz="1799" b="1">
              <a:solidFill>
                <a:srgbClr val="FFFFFF"/>
              </a:solidFill>
              <a:latin typeface="微软雅黑" panose="020B0503020204020204" pitchFamily="34" charset="-122"/>
            </a:endParaRPr>
          </a:p>
        </p:txBody>
      </p:sp>
      <p:sp>
        <p:nvSpPr>
          <p:cNvPr id="41997" name="TextBox 12">
            <a:extLst>
              <a:ext uri="{FF2B5EF4-FFF2-40B4-BE49-F238E27FC236}">
                <a16:creationId xmlns:a16="http://schemas.microsoft.com/office/drawing/2014/main" id="{F6368C4B-340C-47B4-82F7-78A19E8D23DF}"/>
              </a:ext>
            </a:extLst>
          </p:cNvPr>
          <p:cNvSpPr txBox="1">
            <a:spLocks noChangeArrowheads="1"/>
          </p:cNvSpPr>
          <p:nvPr/>
        </p:nvSpPr>
        <p:spPr bwMode="auto">
          <a:xfrm>
            <a:off x="9015067" y="3836829"/>
            <a:ext cx="2626286" cy="36974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b="1">
                <a:solidFill>
                  <a:srgbClr val="FFFFFF"/>
                </a:solidFill>
                <a:latin typeface="微软雅黑" panose="020B0503020204020204" pitchFamily="34" charset="-122"/>
              </a:rPr>
              <a:t>添加标题</a:t>
            </a:r>
            <a:endParaRPr lang="en-US" altLang="zh-CN" sz="1799" b="1">
              <a:solidFill>
                <a:srgbClr val="FFFFFF"/>
              </a:solidFill>
              <a:latin typeface="微软雅黑" panose="020B0503020204020204" pitchFamily="34" charset="-122"/>
            </a:endParaRPr>
          </a:p>
        </p:txBody>
      </p:sp>
      <p:sp>
        <p:nvSpPr>
          <p:cNvPr id="41998" name="TextBox 13">
            <a:extLst>
              <a:ext uri="{FF2B5EF4-FFF2-40B4-BE49-F238E27FC236}">
                <a16:creationId xmlns:a16="http://schemas.microsoft.com/office/drawing/2014/main" id="{3E5BB3FE-8081-4869-8FE0-6DC04C2B39AE}"/>
              </a:ext>
            </a:extLst>
          </p:cNvPr>
          <p:cNvSpPr txBox="1">
            <a:spLocks noChangeArrowheads="1"/>
          </p:cNvSpPr>
          <p:nvPr/>
        </p:nvSpPr>
        <p:spPr bwMode="auto">
          <a:xfrm>
            <a:off x="3465747" y="4295436"/>
            <a:ext cx="2645330" cy="2031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endParaRPr lang="en-US" altLang="zh-CN" sz="1799">
              <a:solidFill>
                <a:srgbClr val="4D4D4D"/>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endParaRPr lang="en-US" altLang="zh-CN" sz="1799">
              <a:solidFill>
                <a:srgbClr val="4D4D4D"/>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endParaRPr lang="en-US" altLang="zh-CN" sz="1799">
              <a:solidFill>
                <a:srgbClr val="4D4D4D"/>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endParaRPr lang="en-US" altLang="zh-CN" sz="1799">
              <a:solidFill>
                <a:srgbClr val="4D4D4D"/>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endParaRPr lang="en-US" altLang="zh-CN" sz="1799">
              <a:solidFill>
                <a:srgbClr val="4D4D4D"/>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p>
          <a:p>
            <a:pPr algn="ctr" defTabSz="914034" fontAlgn="base">
              <a:spcBef>
                <a:spcPct val="0"/>
              </a:spcBef>
              <a:spcAft>
                <a:spcPct val="0"/>
              </a:spcAft>
              <a:buNone/>
            </a:pPr>
            <a:endParaRPr lang="zh-CN" altLang="en-US" sz="1799">
              <a:solidFill>
                <a:srgbClr val="4D4D4D"/>
              </a:solidFill>
              <a:latin typeface="微软雅黑" panose="020B0503020204020204" pitchFamily="34" charset="-122"/>
            </a:endParaRPr>
          </a:p>
        </p:txBody>
      </p:sp>
      <p:sp>
        <p:nvSpPr>
          <p:cNvPr id="41999" name="TextBox 14">
            <a:extLst>
              <a:ext uri="{FF2B5EF4-FFF2-40B4-BE49-F238E27FC236}">
                <a16:creationId xmlns:a16="http://schemas.microsoft.com/office/drawing/2014/main" id="{1D55CAF1-C693-4206-8248-5E9C33115BF9}"/>
              </a:ext>
            </a:extLst>
          </p:cNvPr>
          <p:cNvSpPr txBox="1">
            <a:spLocks noChangeArrowheads="1"/>
          </p:cNvSpPr>
          <p:nvPr/>
        </p:nvSpPr>
        <p:spPr bwMode="auto">
          <a:xfrm>
            <a:off x="6239613" y="4295436"/>
            <a:ext cx="2646916" cy="2031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endParaRPr lang="en-US" altLang="zh-CN" sz="1799">
              <a:solidFill>
                <a:srgbClr val="4D4D4D"/>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endParaRPr lang="en-US" altLang="zh-CN" sz="1799">
              <a:solidFill>
                <a:srgbClr val="4D4D4D"/>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endParaRPr lang="en-US" altLang="zh-CN" sz="1799">
              <a:solidFill>
                <a:srgbClr val="4D4D4D"/>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endParaRPr lang="en-US" altLang="zh-CN" sz="1799">
              <a:solidFill>
                <a:srgbClr val="4D4D4D"/>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endParaRPr lang="en-US" altLang="zh-CN" sz="1799">
              <a:solidFill>
                <a:srgbClr val="4D4D4D"/>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p>
          <a:p>
            <a:pPr algn="ctr" defTabSz="914034" fontAlgn="base">
              <a:spcBef>
                <a:spcPct val="0"/>
              </a:spcBef>
              <a:spcAft>
                <a:spcPct val="0"/>
              </a:spcAft>
              <a:buNone/>
            </a:pPr>
            <a:endParaRPr lang="zh-CN" altLang="en-US" sz="1799">
              <a:solidFill>
                <a:srgbClr val="4D4D4D"/>
              </a:solidFill>
              <a:latin typeface="微软雅黑" panose="020B0503020204020204" pitchFamily="34" charset="-122"/>
            </a:endParaRPr>
          </a:p>
        </p:txBody>
      </p:sp>
      <p:sp>
        <p:nvSpPr>
          <p:cNvPr id="42000" name="TextBox 15">
            <a:extLst>
              <a:ext uri="{FF2B5EF4-FFF2-40B4-BE49-F238E27FC236}">
                <a16:creationId xmlns:a16="http://schemas.microsoft.com/office/drawing/2014/main" id="{2A6CD4D5-3502-451B-84C4-458AEC5501FE}"/>
              </a:ext>
            </a:extLst>
          </p:cNvPr>
          <p:cNvSpPr txBox="1">
            <a:spLocks noChangeArrowheads="1"/>
          </p:cNvSpPr>
          <p:nvPr/>
        </p:nvSpPr>
        <p:spPr bwMode="auto">
          <a:xfrm>
            <a:off x="9023001" y="4295436"/>
            <a:ext cx="2646916" cy="2031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endParaRPr lang="en-US" altLang="zh-CN" sz="1799">
              <a:solidFill>
                <a:srgbClr val="4D4D4D"/>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endParaRPr lang="en-US" altLang="zh-CN" sz="1799">
              <a:solidFill>
                <a:srgbClr val="4D4D4D"/>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endParaRPr lang="en-US" altLang="zh-CN" sz="1799">
              <a:solidFill>
                <a:srgbClr val="4D4D4D"/>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endParaRPr lang="en-US" altLang="zh-CN" sz="1799">
              <a:solidFill>
                <a:srgbClr val="4D4D4D"/>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endParaRPr lang="en-US" altLang="zh-CN" sz="1799">
              <a:solidFill>
                <a:srgbClr val="4D4D4D"/>
              </a:solidFill>
              <a:latin typeface="微软雅黑" panose="020B0503020204020204" pitchFamily="34" charset="-122"/>
            </a:endParaRPr>
          </a:p>
          <a:p>
            <a:pPr algn="ct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a:t>
            </a:r>
          </a:p>
          <a:p>
            <a:pPr algn="ctr" defTabSz="914034" fontAlgn="base">
              <a:spcBef>
                <a:spcPct val="0"/>
              </a:spcBef>
              <a:spcAft>
                <a:spcPct val="0"/>
              </a:spcAft>
              <a:buNone/>
            </a:pPr>
            <a:endParaRPr lang="zh-CN" altLang="en-US" sz="1799">
              <a:solidFill>
                <a:srgbClr val="4D4D4D"/>
              </a:solidFill>
              <a:latin typeface="微软雅黑" panose="020B0503020204020204" pitchFamily="34" charset="-122"/>
            </a:endParaRPr>
          </a:p>
        </p:txBody>
      </p:sp>
      <p:sp>
        <p:nvSpPr>
          <p:cNvPr id="42001" name="Rectangle 6">
            <a:extLst>
              <a:ext uri="{FF2B5EF4-FFF2-40B4-BE49-F238E27FC236}">
                <a16:creationId xmlns:a16="http://schemas.microsoft.com/office/drawing/2014/main" id="{C4614695-157E-40D0-842A-93C7DF793FBA}"/>
              </a:ext>
            </a:extLst>
          </p:cNvPr>
          <p:cNvSpPr>
            <a:spLocks noChangeArrowheads="1"/>
          </p:cNvSpPr>
          <p:nvPr/>
        </p:nvSpPr>
        <p:spPr bwMode="auto">
          <a:xfrm>
            <a:off x="715684" y="1197847"/>
            <a:ext cx="2638981" cy="2050249"/>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42002" name="Rectangle 7">
            <a:extLst>
              <a:ext uri="{FF2B5EF4-FFF2-40B4-BE49-F238E27FC236}">
                <a16:creationId xmlns:a16="http://schemas.microsoft.com/office/drawing/2014/main" id="{D5B9CF02-220B-47B5-9D9C-5668AA152283}"/>
              </a:ext>
            </a:extLst>
          </p:cNvPr>
          <p:cNvSpPr>
            <a:spLocks noChangeArrowheads="1"/>
          </p:cNvSpPr>
          <p:nvPr/>
        </p:nvSpPr>
        <p:spPr bwMode="auto">
          <a:xfrm>
            <a:off x="3473681" y="1197847"/>
            <a:ext cx="2638981" cy="2050249"/>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42003" name="Rectangle 8">
            <a:extLst>
              <a:ext uri="{FF2B5EF4-FFF2-40B4-BE49-F238E27FC236}">
                <a16:creationId xmlns:a16="http://schemas.microsoft.com/office/drawing/2014/main" id="{B9F3030A-5D66-486C-91F8-020C842300A4}"/>
              </a:ext>
            </a:extLst>
          </p:cNvPr>
          <p:cNvSpPr>
            <a:spLocks noChangeArrowheads="1"/>
          </p:cNvSpPr>
          <p:nvPr/>
        </p:nvSpPr>
        <p:spPr bwMode="auto">
          <a:xfrm>
            <a:off x="6231679" y="1197847"/>
            <a:ext cx="2638981" cy="2050249"/>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42004" name="Rectangle 9">
            <a:extLst>
              <a:ext uri="{FF2B5EF4-FFF2-40B4-BE49-F238E27FC236}">
                <a16:creationId xmlns:a16="http://schemas.microsoft.com/office/drawing/2014/main" id="{F5EF0599-AE9A-474D-B22A-7DE209F602A4}"/>
              </a:ext>
            </a:extLst>
          </p:cNvPr>
          <p:cNvSpPr>
            <a:spLocks noChangeArrowheads="1"/>
          </p:cNvSpPr>
          <p:nvPr/>
        </p:nvSpPr>
        <p:spPr bwMode="auto">
          <a:xfrm>
            <a:off x="8989677" y="1197847"/>
            <a:ext cx="2637395" cy="2050249"/>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Tree>
    <p:extLst>
      <p:ext uri="{BB962C8B-B14F-4D97-AF65-F5344CB8AC3E}">
        <p14:creationId xmlns:p14="http://schemas.microsoft.com/office/powerpoint/2010/main" val="85133819"/>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41987"/>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41987"/>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41988"/>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41988"/>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41986"/>
                                        </p:tgtEl>
                                        <p:attrNameLst>
                                          <p:attrName>style.visibility</p:attrName>
                                        </p:attrNameLst>
                                      </p:cBhvr>
                                      <p:to>
                                        <p:strVal val="visible"/>
                                      </p:to>
                                    </p:set>
                                    <p:animEffect transition="in" filter="barn(outVertical)">
                                      <p:cBhvr>
                                        <p:cTn id="15" dur="500"/>
                                        <p:tgtEl>
                                          <p:spTgt spid="41986"/>
                                        </p:tgtEl>
                                      </p:cBhvr>
                                    </p:animEffect>
                                  </p:childTnLst>
                                </p:cTn>
                              </p:par>
                            </p:childTnLst>
                          </p:cTn>
                        </p:par>
                        <p:par>
                          <p:cTn id="16" fill="hold" nodeType="afterGroup">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42001"/>
                                        </p:tgtEl>
                                        <p:attrNameLst>
                                          <p:attrName>style.visibility</p:attrName>
                                        </p:attrNameLst>
                                      </p:cBhvr>
                                      <p:to>
                                        <p:strVal val="visible"/>
                                      </p:to>
                                    </p:set>
                                    <p:animEffect transition="in" filter="fade">
                                      <p:cBhvr>
                                        <p:cTn id="19" dur="1000"/>
                                        <p:tgtEl>
                                          <p:spTgt spid="42001"/>
                                        </p:tgtEl>
                                      </p:cBhvr>
                                    </p:animEffect>
                                    <p:anim calcmode="lin" valueType="num">
                                      <p:cBhvr>
                                        <p:cTn id="20" dur="1000" fill="hold"/>
                                        <p:tgtEl>
                                          <p:spTgt spid="42001"/>
                                        </p:tgtEl>
                                        <p:attrNameLst>
                                          <p:attrName>ppt_x</p:attrName>
                                        </p:attrNameLst>
                                      </p:cBhvr>
                                      <p:tavLst>
                                        <p:tav tm="0">
                                          <p:val>
                                            <p:strVal val="#ppt_x"/>
                                          </p:val>
                                        </p:tav>
                                        <p:tav tm="100000">
                                          <p:val>
                                            <p:strVal val="#ppt_x"/>
                                          </p:val>
                                        </p:tav>
                                      </p:tavLst>
                                    </p:anim>
                                    <p:anim calcmode="lin" valueType="num">
                                      <p:cBhvr>
                                        <p:cTn id="21" dur="1000" fill="hold"/>
                                        <p:tgtEl>
                                          <p:spTgt spid="42001"/>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200"/>
                                  </p:stCondLst>
                                  <p:childTnLst>
                                    <p:set>
                                      <p:cBhvr>
                                        <p:cTn id="23" dur="1" fill="hold">
                                          <p:stCondLst>
                                            <p:cond delay="0"/>
                                          </p:stCondLst>
                                        </p:cTn>
                                        <p:tgtEl>
                                          <p:spTgt spid="42002"/>
                                        </p:tgtEl>
                                        <p:attrNameLst>
                                          <p:attrName>style.visibility</p:attrName>
                                        </p:attrNameLst>
                                      </p:cBhvr>
                                      <p:to>
                                        <p:strVal val="visible"/>
                                      </p:to>
                                    </p:set>
                                    <p:animEffect transition="in" filter="fade">
                                      <p:cBhvr>
                                        <p:cTn id="24" dur="1000"/>
                                        <p:tgtEl>
                                          <p:spTgt spid="42002"/>
                                        </p:tgtEl>
                                      </p:cBhvr>
                                    </p:animEffect>
                                    <p:anim calcmode="lin" valueType="num">
                                      <p:cBhvr>
                                        <p:cTn id="25" dur="1000" fill="hold"/>
                                        <p:tgtEl>
                                          <p:spTgt spid="42002"/>
                                        </p:tgtEl>
                                        <p:attrNameLst>
                                          <p:attrName>ppt_x</p:attrName>
                                        </p:attrNameLst>
                                      </p:cBhvr>
                                      <p:tavLst>
                                        <p:tav tm="0">
                                          <p:val>
                                            <p:strVal val="#ppt_x"/>
                                          </p:val>
                                        </p:tav>
                                        <p:tav tm="100000">
                                          <p:val>
                                            <p:strVal val="#ppt_x"/>
                                          </p:val>
                                        </p:tav>
                                      </p:tavLst>
                                    </p:anim>
                                    <p:anim calcmode="lin" valueType="num">
                                      <p:cBhvr>
                                        <p:cTn id="26" dur="1000" fill="hold"/>
                                        <p:tgtEl>
                                          <p:spTgt spid="42002"/>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400"/>
                                  </p:stCondLst>
                                  <p:childTnLst>
                                    <p:set>
                                      <p:cBhvr>
                                        <p:cTn id="28" dur="1" fill="hold">
                                          <p:stCondLst>
                                            <p:cond delay="0"/>
                                          </p:stCondLst>
                                        </p:cTn>
                                        <p:tgtEl>
                                          <p:spTgt spid="42003"/>
                                        </p:tgtEl>
                                        <p:attrNameLst>
                                          <p:attrName>style.visibility</p:attrName>
                                        </p:attrNameLst>
                                      </p:cBhvr>
                                      <p:to>
                                        <p:strVal val="visible"/>
                                      </p:to>
                                    </p:set>
                                    <p:animEffect transition="in" filter="fade">
                                      <p:cBhvr>
                                        <p:cTn id="29" dur="1000"/>
                                        <p:tgtEl>
                                          <p:spTgt spid="42003"/>
                                        </p:tgtEl>
                                      </p:cBhvr>
                                    </p:animEffect>
                                    <p:anim calcmode="lin" valueType="num">
                                      <p:cBhvr>
                                        <p:cTn id="30" dur="1000" fill="hold"/>
                                        <p:tgtEl>
                                          <p:spTgt spid="42003"/>
                                        </p:tgtEl>
                                        <p:attrNameLst>
                                          <p:attrName>ppt_x</p:attrName>
                                        </p:attrNameLst>
                                      </p:cBhvr>
                                      <p:tavLst>
                                        <p:tav tm="0">
                                          <p:val>
                                            <p:strVal val="#ppt_x"/>
                                          </p:val>
                                        </p:tav>
                                        <p:tav tm="100000">
                                          <p:val>
                                            <p:strVal val="#ppt_x"/>
                                          </p:val>
                                        </p:tav>
                                      </p:tavLst>
                                    </p:anim>
                                    <p:anim calcmode="lin" valueType="num">
                                      <p:cBhvr>
                                        <p:cTn id="31" dur="1000" fill="hold"/>
                                        <p:tgtEl>
                                          <p:spTgt spid="42003"/>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600"/>
                                  </p:stCondLst>
                                  <p:childTnLst>
                                    <p:set>
                                      <p:cBhvr>
                                        <p:cTn id="33" dur="1" fill="hold">
                                          <p:stCondLst>
                                            <p:cond delay="0"/>
                                          </p:stCondLst>
                                        </p:cTn>
                                        <p:tgtEl>
                                          <p:spTgt spid="42004"/>
                                        </p:tgtEl>
                                        <p:attrNameLst>
                                          <p:attrName>style.visibility</p:attrName>
                                        </p:attrNameLst>
                                      </p:cBhvr>
                                      <p:to>
                                        <p:strVal val="visible"/>
                                      </p:to>
                                    </p:set>
                                    <p:animEffect transition="in" filter="fade">
                                      <p:cBhvr>
                                        <p:cTn id="34" dur="1000"/>
                                        <p:tgtEl>
                                          <p:spTgt spid="42004"/>
                                        </p:tgtEl>
                                      </p:cBhvr>
                                    </p:animEffect>
                                    <p:anim calcmode="lin" valueType="num">
                                      <p:cBhvr>
                                        <p:cTn id="35" dur="1000" fill="hold"/>
                                        <p:tgtEl>
                                          <p:spTgt spid="42004"/>
                                        </p:tgtEl>
                                        <p:attrNameLst>
                                          <p:attrName>ppt_x</p:attrName>
                                        </p:attrNameLst>
                                      </p:cBhvr>
                                      <p:tavLst>
                                        <p:tav tm="0">
                                          <p:val>
                                            <p:strVal val="#ppt_x"/>
                                          </p:val>
                                        </p:tav>
                                        <p:tav tm="100000">
                                          <p:val>
                                            <p:strVal val="#ppt_x"/>
                                          </p:val>
                                        </p:tav>
                                      </p:tavLst>
                                    </p:anim>
                                    <p:anim calcmode="lin" valueType="num">
                                      <p:cBhvr>
                                        <p:cTn id="36" dur="1000" fill="hold"/>
                                        <p:tgtEl>
                                          <p:spTgt spid="42004"/>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2100"/>
                            </p:stCondLst>
                            <p:childTnLst>
                              <p:par>
                                <p:cTn id="38" presetID="47" presetClass="entr" presetSubtype="0" fill="hold" nodeType="afterEffect">
                                  <p:stCondLst>
                                    <p:cond delay="0"/>
                                  </p:stCondLst>
                                  <p:childTnLst>
                                    <p:set>
                                      <p:cBhvr>
                                        <p:cTn id="39" dur="1" fill="hold">
                                          <p:stCondLst>
                                            <p:cond delay="0"/>
                                          </p:stCondLst>
                                        </p:cTn>
                                        <p:tgtEl>
                                          <p:spTgt spid="41989"/>
                                        </p:tgtEl>
                                        <p:attrNameLst>
                                          <p:attrName>style.visibility</p:attrName>
                                        </p:attrNameLst>
                                      </p:cBhvr>
                                      <p:to>
                                        <p:strVal val="visible"/>
                                      </p:to>
                                    </p:set>
                                    <p:animEffect transition="in" filter="fade">
                                      <p:cBhvr>
                                        <p:cTn id="40" dur="500"/>
                                        <p:tgtEl>
                                          <p:spTgt spid="41989"/>
                                        </p:tgtEl>
                                      </p:cBhvr>
                                    </p:animEffect>
                                    <p:anim calcmode="lin" valueType="num">
                                      <p:cBhvr>
                                        <p:cTn id="41" dur="500" fill="hold"/>
                                        <p:tgtEl>
                                          <p:spTgt spid="41989"/>
                                        </p:tgtEl>
                                        <p:attrNameLst>
                                          <p:attrName>ppt_x</p:attrName>
                                        </p:attrNameLst>
                                      </p:cBhvr>
                                      <p:tavLst>
                                        <p:tav tm="0">
                                          <p:val>
                                            <p:strVal val="#ppt_x"/>
                                          </p:val>
                                        </p:tav>
                                        <p:tav tm="100000">
                                          <p:val>
                                            <p:strVal val="#ppt_x"/>
                                          </p:val>
                                        </p:tav>
                                      </p:tavLst>
                                    </p:anim>
                                    <p:anim calcmode="lin" valueType="num">
                                      <p:cBhvr>
                                        <p:cTn id="42" dur="500" fill="hold"/>
                                        <p:tgtEl>
                                          <p:spTgt spid="4198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100"/>
                                  </p:stCondLst>
                                  <p:childTnLst>
                                    <p:set>
                                      <p:cBhvr>
                                        <p:cTn id="44" dur="1" fill="hold">
                                          <p:stCondLst>
                                            <p:cond delay="0"/>
                                          </p:stCondLst>
                                        </p:cTn>
                                        <p:tgtEl>
                                          <p:spTgt spid="41990"/>
                                        </p:tgtEl>
                                        <p:attrNameLst>
                                          <p:attrName>style.visibility</p:attrName>
                                        </p:attrNameLst>
                                      </p:cBhvr>
                                      <p:to>
                                        <p:strVal val="visible"/>
                                      </p:to>
                                    </p:set>
                                    <p:animEffect transition="in" filter="fade">
                                      <p:cBhvr>
                                        <p:cTn id="45" dur="500"/>
                                        <p:tgtEl>
                                          <p:spTgt spid="41990"/>
                                        </p:tgtEl>
                                      </p:cBhvr>
                                    </p:animEffect>
                                    <p:anim calcmode="lin" valueType="num">
                                      <p:cBhvr>
                                        <p:cTn id="46" dur="500" fill="hold"/>
                                        <p:tgtEl>
                                          <p:spTgt spid="41990"/>
                                        </p:tgtEl>
                                        <p:attrNameLst>
                                          <p:attrName>ppt_x</p:attrName>
                                        </p:attrNameLst>
                                      </p:cBhvr>
                                      <p:tavLst>
                                        <p:tav tm="0">
                                          <p:val>
                                            <p:strVal val="#ppt_x"/>
                                          </p:val>
                                        </p:tav>
                                        <p:tav tm="100000">
                                          <p:val>
                                            <p:strVal val="#ppt_x"/>
                                          </p:val>
                                        </p:tav>
                                      </p:tavLst>
                                    </p:anim>
                                    <p:anim calcmode="lin" valueType="num">
                                      <p:cBhvr>
                                        <p:cTn id="47" dur="500" fill="hold"/>
                                        <p:tgtEl>
                                          <p:spTgt spid="41990"/>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200"/>
                                  </p:stCondLst>
                                  <p:childTnLst>
                                    <p:set>
                                      <p:cBhvr>
                                        <p:cTn id="49" dur="1" fill="hold">
                                          <p:stCondLst>
                                            <p:cond delay="0"/>
                                          </p:stCondLst>
                                        </p:cTn>
                                        <p:tgtEl>
                                          <p:spTgt spid="41991"/>
                                        </p:tgtEl>
                                        <p:attrNameLst>
                                          <p:attrName>style.visibility</p:attrName>
                                        </p:attrNameLst>
                                      </p:cBhvr>
                                      <p:to>
                                        <p:strVal val="visible"/>
                                      </p:to>
                                    </p:set>
                                    <p:animEffect transition="in" filter="fade">
                                      <p:cBhvr>
                                        <p:cTn id="50" dur="500"/>
                                        <p:tgtEl>
                                          <p:spTgt spid="41991"/>
                                        </p:tgtEl>
                                      </p:cBhvr>
                                    </p:animEffect>
                                    <p:anim calcmode="lin" valueType="num">
                                      <p:cBhvr>
                                        <p:cTn id="51" dur="500" fill="hold"/>
                                        <p:tgtEl>
                                          <p:spTgt spid="41991"/>
                                        </p:tgtEl>
                                        <p:attrNameLst>
                                          <p:attrName>ppt_x</p:attrName>
                                        </p:attrNameLst>
                                      </p:cBhvr>
                                      <p:tavLst>
                                        <p:tav tm="0">
                                          <p:val>
                                            <p:strVal val="#ppt_x"/>
                                          </p:val>
                                        </p:tav>
                                        <p:tav tm="100000">
                                          <p:val>
                                            <p:strVal val="#ppt_x"/>
                                          </p:val>
                                        </p:tav>
                                      </p:tavLst>
                                    </p:anim>
                                    <p:anim calcmode="lin" valueType="num">
                                      <p:cBhvr>
                                        <p:cTn id="52" dur="500" fill="hold"/>
                                        <p:tgtEl>
                                          <p:spTgt spid="41991"/>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300"/>
                                  </p:stCondLst>
                                  <p:childTnLst>
                                    <p:set>
                                      <p:cBhvr>
                                        <p:cTn id="54" dur="1" fill="hold">
                                          <p:stCondLst>
                                            <p:cond delay="0"/>
                                          </p:stCondLst>
                                        </p:cTn>
                                        <p:tgtEl>
                                          <p:spTgt spid="41992"/>
                                        </p:tgtEl>
                                        <p:attrNameLst>
                                          <p:attrName>style.visibility</p:attrName>
                                        </p:attrNameLst>
                                      </p:cBhvr>
                                      <p:to>
                                        <p:strVal val="visible"/>
                                      </p:to>
                                    </p:set>
                                    <p:animEffect transition="in" filter="fade">
                                      <p:cBhvr>
                                        <p:cTn id="55" dur="500"/>
                                        <p:tgtEl>
                                          <p:spTgt spid="41992"/>
                                        </p:tgtEl>
                                      </p:cBhvr>
                                    </p:animEffect>
                                    <p:anim calcmode="lin" valueType="num">
                                      <p:cBhvr>
                                        <p:cTn id="56" dur="500" fill="hold"/>
                                        <p:tgtEl>
                                          <p:spTgt spid="41992"/>
                                        </p:tgtEl>
                                        <p:attrNameLst>
                                          <p:attrName>ppt_x</p:attrName>
                                        </p:attrNameLst>
                                      </p:cBhvr>
                                      <p:tavLst>
                                        <p:tav tm="0">
                                          <p:val>
                                            <p:strVal val="#ppt_x"/>
                                          </p:val>
                                        </p:tav>
                                        <p:tav tm="100000">
                                          <p:val>
                                            <p:strVal val="#ppt_x"/>
                                          </p:val>
                                        </p:tav>
                                      </p:tavLst>
                                    </p:anim>
                                    <p:anim calcmode="lin" valueType="num">
                                      <p:cBhvr>
                                        <p:cTn id="57" dur="500" fill="hold"/>
                                        <p:tgtEl>
                                          <p:spTgt spid="41992"/>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2900"/>
                            </p:stCondLst>
                            <p:childTnLst>
                              <p:par>
                                <p:cTn id="59" presetID="2" presetClass="entr" presetSubtype="12" fill="hold" grpId="0" nodeType="afterEffect">
                                  <p:stCondLst>
                                    <p:cond delay="0"/>
                                  </p:stCondLst>
                                  <p:childTnLst>
                                    <p:set>
                                      <p:cBhvr>
                                        <p:cTn id="60" dur="1" fill="hold">
                                          <p:stCondLst>
                                            <p:cond delay="0"/>
                                          </p:stCondLst>
                                        </p:cTn>
                                        <p:tgtEl>
                                          <p:spTgt spid="41993"/>
                                        </p:tgtEl>
                                        <p:attrNameLst>
                                          <p:attrName>style.visibility</p:attrName>
                                        </p:attrNameLst>
                                      </p:cBhvr>
                                      <p:to>
                                        <p:strVal val="visible"/>
                                      </p:to>
                                    </p:set>
                                    <p:anim calcmode="lin" valueType="num">
                                      <p:cBhvr additive="base">
                                        <p:cTn id="61" dur="500" fill="hold"/>
                                        <p:tgtEl>
                                          <p:spTgt spid="41993"/>
                                        </p:tgtEl>
                                        <p:attrNameLst>
                                          <p:attrName>ppt_x</p:attrName>
                                        </p:attrNameLst>
                                      </p:cBhvr>
                                      <p:tavLst>
                                        <p:tav tm="0">
                                          <p:val>
                                            <p:strVal val="0-#ppt_w/2"/>
                                          </p:val>
                                        </p:tav>
                                        <p:tav tm="100000">
                                          <p:val>
                                            <p:strVal val="#ppt_x"/>
                                          </p:val>
                                        </p:tav>
                                      </p:tavLst>
                                    </p:anim>
                                    <p:anim calcmode="lin" valueType="num">
                                      <p:cBhvr additive="base">
                                        <p:cTn id="62" dur="500" fill="hold"/>
                                        <p:tgtEl>
                                          <p:spTgt spid="41993"/>
                                        </p:tgtEl>
                                        <p:attrNameLst>
                                          <p:attrName>ppt_y</p:attrName>
                                        </p:attrNameLst>
                                      </p:cBhvr>
                                      <p:tavLst>
                                        <p:tav tm="0">
                                          <p:val>
                                            <p:strVal val="1+#ppt_h/2"/>
                                          </p:val>
                                        </p:tav>
                                        <p:tav tm="100000">
                                          <p:val>
                                            <p:strVal val="#ppt_y"/>
                                          </p:val>
                                        </p:tav>
                                      </p:tavLst>
                                    </p:anim>
                                  </p:childTnLst>
                                </p:cTn>
                              </p:par>
                              <p:par>
                                <p:cTn id="63" presetID="2" presetClass="entr" presetSubtype="12" fill="hold" grpId="0" nodeType="withEffect">
                                  <p:stCondLst>
                                    <p:cond delay="200"/>
                                  </p:stCondLst>
                                  <p:childTnLst>
                                    <p:set>
                                      <p:cBhvr>
                                        <p:cTn id="64" dur="1" fill="hold">
                                          <p:stCondLst>
                                            <p:cond delay="0"/>
                                          </p:stCondLst>
                                        </p:cTn>
                                        <p:tgtEl>
                                          <p:spTgt spid="41995"/>
                                        </p:tgtEl>
                                        <p:attrNameLst>
                                          <p:attrName>style.visibility</p:attrName>
                                        </p:attrNameLst>
                                      </p:cBhvr>
                                      <p:to>
                                        <p:strVal val="visible"/>
                                      </p:to>
                                    </p:set>
                                    <p:anim calcmode="lin" valueType="num">
                                      <p:cBhvr additive="base">
                                        <p:cTn id="65" dur="500" fill="hold"/>
                                        <p:tgtEl>
                                          <p:spTgt spid="41995"/>
                                        </p:tgtEl>
                                        <p:attrNameLst>
                                          <p:attrName>ppt_x</p:attrName>
                                        </p:attrNameLst>
                                      </p:cBhvr>
                                      <p:tavLst>
                                        <p:tav tm="0">
                                          <p:val>
                                            <p:strVal val="0-#ppt_w/2"/>
                                          </p:val>
                                        </p:tav>
                                        <p:tav tm="100000">
                                          <p:val>
                                            <p:strVal val="#ppt_x"/>
                                          </p:val>
                                        </p:tav>
                                      </p:tavLst>
                                    </p:anim>
                                    <p:anim calcmode="lin" valueType="num">
                                      <p:cBhvr additive="base">
                                        <p:cTn id="66" dur="500" fill="hold"/>
                                        <p:tgtEl>
                                          <p:spTgt spid="41995"/>
                                        </p:tgtEl>
                                        <p:attrNameLst>
                                          <p:attrName>ppt_y</p:attrName>
                                        </p:attrNameLst>
                                      </p:cBhvr>
                                      <p:tavLst>
                                        <p:tav tm="0">
                                          <p:val>
                                            <p:strVal val="1+#ppt_h/2"/>
                                          </p:val>
                                        </p:tav>
                                        <p:tav tm="100000">
                                          <p:val>
                                            <p:strVal val="#ppt_y"/>
                                          </p:val>
                                        </p:tav>
                                      </p:tavLst>
                                    </p:anim>
                                  </p:childTnLst>
                                </p:cTn>
                              </p:par>
                              <p:par>
                                <p:cTn id="67" presetID="2" presetClass="entr" presetSubtype="12" fill="hold" grpId="0" nodeType="withEffect">
                                  <p:stCondLst>
                                    <p:cond delay="400"/>
                                  </p:stCondLst>
                                  <p:childTnLst>
                                    <p:set>
                                      <p:cBhvr>
                                        <p:cTn id="68" dur="1" fill="hold">
                                          <p:stCondLst>
                                            <p:cond delay="0"/>
                                          </p:stCondLst>
                                        </p:cTn>
                                        <p:tgtEl>
                                          <p:spTgt spid="41996"/>
                                        </p:tgtEl>
                                        <p:attrNameLst>
                                          <p:attrName>style.visibility</p:attrName>
                                        </p:attrNameLst>
                                      </p:cBhvr>
                                      <p:to>
                                        <p:strVal val="visible"/>
                                      </p:to>
                                    </p:set>
                                    <p:anim calcmode="lin" valueType="num">
                                      <p:cBhvr additive="base">
                                        <p:cTn id="69" dur="500" fill="hold"/>
                                        <p:tgtEl>
                                          <p:spTgt spid="41996"/>
                                        </p:tgtEl>
                                        <p:attrNameLst>
                                          <p:attrName>ppt_x</p:attrName>
                                        </p:attrNameLst>
                                      </p:cBhvr>
                                      <p:tavLst>
                                        <p:tav tm="0">
                                          <p:val>
                                            <p:strVal val="0-#ppt_w/2"/>
                                          </p:val>
                                        </p:tav>
                                        <p:tav tm="100000">
                                          <p:val>
                                            <p:strVal val="#ppt_x"/>
                                          </p:val>
                                        </p:tav>
                                      </p:tavLst>
                                    </p:anim>
                                    <p:anim calcmode="lin" valueType="num">
                                      <p:cBhvr additive="base">
                                        <p:cTn id="70" dur="500" fill="hold"/>
                                        <p:tgtEl>
                                          <p:spTgt spid="41996"/>
                                        </p:tgtEl>
                                        <p:attrNameLst>
                                          <p:attrName>ppt_y</p:attrName>
                                        </p:attrNameLst>
                                      </p:cBhvr>
                                      <p:tavLst>
                                        <p:tav tm="0">
                                          <p:val>
                                            <p:strVal val="1+#ppt_h/2"/>
                                          </p:val>
                                        </p:tav>
                                        <p:tav tm="100000">
                                          <p:val>
                                            <p:strVal val="#ppt_y"/>
                                          </p:val>
                                        </p:tav>
                                      </p:tavLst>
                                    </p:anim>
                                  </p:childTnLst>
                                </p:cTn>
                              </p:par>
                              <p:par>
                                <p:cTn id="71" presetID="2" presetClass="entr" presetSubtype="12" fill="hold" grpId="0" nodeType="withEffect">
                                  <p:stCondLst>
                                    <p:cond delay="600"/>
                                  </p:stCondLst>
                                  <p:childTnLst>
                                    <p:set>
                                      <p:cBhvr>
                                        <p:cTn id="72" dur="1" fill="hold">
                                          <p:stCondLst>
                                            <p:cond delay="0"/>
                                          </p:stCondLst>
                                        </p:cTn>
                                        <p:tgtEl>
                                          <p:spTgt spid="41997"/>
                                        </p:tgtEl>
                                        <p:attrNameLst>
                                          <p:attrName>style.visibility</p:attrName>
                                        </p:attrNameLst>
                                      </p:cBhvr>
                                      <p:to>
                                        <p:strVal val="visible"/>
                                      </p:to>
                                    </p:set>
                                    <p:anim calcmode="lin" valueType="num">
                                      <p:cBhvr additive="base">
                                        <p:cTn id="73" dur="500" fill="hold"/>
                                        <p:tgtEl>
                                          <p:spTgt spid="41997"/>
                                        </p:tgtEl>
                                        <p:attrNameLst>
                                          <p:attrName>ppt_x</p:attrName>
                                        </p:attrNameLst>
                                      </p:cBhvr>
                                      <p:tavLst>
                                        <p:tav tm="0">
                                          <p:val>
                                            <p:strVal val="0-#ppt_w/2"/>
                                          </p:val>
                                        </p:tav>
                                        <p:tav tm="100000">
                                          <p:val>
                                            <p:strVal val="#ppt_x"/>
                                          </p:val>
                                        </p:tav>
                                      </p:tavLst>
                                    </p:anim>
                                    <p:anim calcmode="lin" valueType="num">
                                      <p:cBhvr additive="base">
                                        <p:cTn id="74" dur="500" fill="hold"/>
                                        <p:tgtEl>
                                          <p:spTgt spid="41997"/>
                                        </p:tgtEl>
                                        <p:attrNameLst>
                                          <p:attrName>ppt_y</p:attrName>
                                        </p:attrNameLst>
                                      </p:cBhvr>
                                      <p:tavLst>
                                        <p:tav tm="0">
                                          <p:val>
                                            <p:strVal val="1+#ppt_h/2"/>
                                          </p:val>
                                        </p:tav>
                                        <p:tav tm="100000">
                                          <p:val>
                                            <p:strVal val="#ppt_y"/>
                                          </p:val>
                                        </p:tav>
                                      </p:tavLst>
                                    </p:anim>
                                  </p:childTnLst>
                                </p:cTn>
                              </p:par>
                            </p:childTnLst>
                          </p:cTn>
                        </p:par>
                        <p:par>
                          <p:cTn id="75" fill="hold" nodeType="afterGroup">
                            <p:stCondLst>
                              <p:cond delay="4000"/>
                            </p:stCondLst>
                            <p:childTnLst>
                              <p:par>
                                <p:cTn id="76" presetID="22" presetClass="entr" presetSubtype="1" fill="hold" grpId="0" nodeType="afterEffect">
                                  <p:stCondLst>
                                    <p:cond delay="0"/>
                                  </p:stCondLst>
                                  <p:childTnLst>
                                    <p:set>
                                      <p:cBhvr>
                                        <p:cTn id="77" dur="1" fill="hold">
                                          <p:stCondLst>
                                            <p:cond delay="0"/>
                                          </p:stCondLst>
                                        </p:cTn>
                                        <p:tgtEl>
                                          <p:spTgt spid="41994"/>
                                        </p:tgtEl>
                                        <p:attrNameLst>
                                          <p:attrName>style.visibility</p:attrName>
                                        </p:attrNameLst>
                                      </p:cBhvr>
                                      <p:to>
                                        <p:strVal val="visible"/>
                                      </p:to>
                                    </p:set>
                                    <p:animEffect transition="in" filter="wipe(up)">
                                      <p:cBhvr>
                                        <p:cTn id="78" dur="500"/>
                                        <p:tgtEl>
                                          <p:spTgt spid="41994"/>
                                        </p:tgtEl>
                                      </p:cBhvr>
                                    </p:animEffect>
                                  </p:childTnLst>
                                </p:cTn>
                              </p:par>
                              <p:par>
                                <p:cTn id="79" presetID="22" presetClass="entr" presetSubtype="1" fill="hold" grpId="0" nodeType="withEffect">
                                  <p:stCondLst>
                                    <p:cond delay="200"/>
                                  </p:stCondLst>
                                  <p:childTnLst>
                                    <p:set>
                                      <p:cBhvr>
                                        <p:cTn id="80" dur="1" fill="hold">
                                          <p:stCondLst>
                                            <p:cond delay="0"/>
                                          </p:stCondLst>
                                        </p:cTn>
                                        <p:tgtEl>
                                          <p:spTgt spid="41998"/>
                                        </p:tgtEl>
                                        <p:attrNameLst>
                                          <p:attrName>style.visibility</p:attrName>
                                        </p:attrNameLst>
                                      </p:cBhvr>
                                      <p:to>
                                        <p:strVal val="visible"/>
                                      </p:to>
                                    </p:set>
                                    <p:animEffect transition="in" filter="wipe(up)">
                                      <p:cBhvr>
                                        <p:cTn id="81" dur="500"/>
                                        <p:tgtEl>
                                          <p:spTgt spid="41998"/>
                                        </p:tgtEl>
                                      </p:cBhvr>
                                    </p:animEffect>
                                  </p:childTnLst>
                                </p:cTn>
                              </p:par>
                              <p:par>
                                <p:cTn id="82" presetID="22" presetClass="entr" presetSubtype="1" fill="hold" grpId="0" nodeType="withEffect">
                                  <p:stCondLst>
                                    <p:cond delay="400"/>
                                  </p:stCondLst>
                                  <p:childTnLst>
                                    <p:set>
                                      <p:cBhvr>
                                        <p:cTn id="83" dur="1" fill="hold">
                                          <p:stCondLst>
                                            <p:cond delay="0"/>
                                          </p:stCondLst>
                                        </p:cTn>
                                        <p:tgtEl>
                                          <p:spTgt spid="41999"/>
                                        </p:tgtEl>
                                        <p:attrNameLst>
                                          <p:attrName>style.visibility</p:attrName>
                                        </p:attrNameLst>
                                      </p:cBhvr>
                                      <p:to>
                                        <p:strVal val="visible"/>
                                      </p:to>
                                    </p:set>
                                    <p:animEffect transition="in" filter="wipe(up)">
                                      <p:cBhvr>
                                        <p:cTn id="84" dur="500"/>
                                        <p:tgtEl>
                                          <p:spTgt spid="41999"/>
                                        </p:tgtEl>
                                      </p:cBhvr>
                                    </p:animEffect>
                                  </p:childTnLst>
                                </p:cTn>
                              </p:par>
                              <p:par>
                                <p:cTn id="85" presetID="22" presetClass="entr" presetSubtype="1" fill="hold" grpId="0" nodeType="withEffect">
                                  <p:stCondLst>
                                    <p:cond delay="600"/>
                                  </p:stCondLst>
                                  <p:childTnLst>
                                    <p:set>
                                      <p:cBhvr>
                                        <p:cTn id="86" dur="1" fill="hold">
                                          <p:stCondLst>
                                            <p:cond delay="0"/>
                                          </p:stCondLst>
                                        </p:cTn>
                                        <p:tgtEl>
                                          <p:spTgt spid="42000"/>
                                        </p:tgtEl>
                                        <p:attrNameLst>
                                          <p:attrName>style.visibility</p:attrName>
                                        </p:attrNameLst>
                                      </p:cBhvr>
                                      <p:to>
                                        <p:strVal val="visible"/>
                                      </p:to>
                                    </p:set>
                                    <p:animEffect transition="in" filter="wipe(up)">
                                      <p:cBhvr>
                                        <p:cTn id="87" dur="500"/>
                                        <p:tgtEl>
                                          <p:spTgt spid="420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utoUpdateAnimBg="0"/>
      <p:bldP spid="41993" grpId="0" animBg="1" autoUpdateAnimBg="0"/>
      <p:bldP spid="41994" grpId="0" autoUpdateAnimBg="0"/>
      <p:bldP spid="41995" grpId="0" animBg="1" autoUpdateAnimBg="0"/>
      <p:bldP spid="41996" grpId="0" animBg="1" autoUpdateAnimBg="0"/>
      <p:bldP spid="41997" grpId="0" animBg="1" autoUpdateAnimBg="0"/>
      <p:bldP spid="41998" grpId="0" autoUpdateAnimBg="0"/>
      <p:bldP spid="41999" grpId="0" autoUpdateAnimBg="0"/>
      <p:bldP spid="42000" grpId="0" autoUpdateAnimBg="0"/>
      <p:bldP spid="42001" grpId="0" animBg="1" autoUpdateAnimBg="0"/>
      <p:bldP spid="42002" grpId="0" animBg="1" autoUpdateAnimBg="0"/>
      <p:bldP spid="42003" grpId="0" animBg="1" autoUpdateAnimBg="0"/>
      <p:bldP spid="42004" grpId="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Box 27">
            <a:extLst>
              <a:ext uri="{FF2B5EF4-FFF2-40B4-BE49-F238E27FC236}">
                <a16:creationId xmlns:a16="http://schemas.microsoft.com/office/drawing/2014/main" id="{69E6F40A-3335-4AF3-A78B-E9A4B9E6FDB7}"/>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43011" name="Freeform 5">
            <a:extLst>
              <a:ext uri="{FF2B5EF4-FFF2-40B4-BE49-F238E27FC236}">
                <a16:creationId xmlns:a16="http://schemas.microsoft.com/office/drawing/2014/main" id="{255FF630-6C4B-42AF-B5CD-169D47EF2F0F}"/>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3012" name="Freeform 6">
            <a:extLst>
              <a:ext uri="{FF2B5EF4-FFF2-40B4-BE49-F238E27FC236}">
                <a16:creationId xmlns:a16="http://schemas.microsoft.com/office/drawing/2014/main" id="{644A88A5-728E-487D-BED9-904E87A69A0E}"/>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3013" name="Freeform 10">
            <a:extLst>
              <a:ext uri="{FF2B5EF4-FFF2-40B4-BE49-F238E27FC236}">
                <a16:creationId xmlns:a16="http://schemas.microsoft.com/office/drawing/2014/main" id="{02C79500-872E-48CB-BCBF-B94BAD311AEA}"/>
              </a:ext>
            </a:extLst>
          </p:cNvPr>
          <p:cNvSpPr>
            <a:spLocks/>
          </p:cNvSpPr>
          <p:nvPr/>
        </p:nvSpPr>
        <p:spPr bwMode="auto">
          <a:xfrm>
            <a:off x="7923294" y="1634240"/>
            <a:ext cx="388785" cy="388785"/>
          </a:xfrm>
          <a:custGeom>
            <a:avLst/>
            <a:gdLst>
              <a:gd name="T0" fmla="*/ 2147483646 w 477"/>
              <a:gd name="T1" fmla="*/ 0 h 476"/>
              <a:gd name="T2" fmla="*/ 2147483646 w 477"/>
              <a:gd name="T3" fmla="*/ 2147483646 h 476"/>
              <a:gd name="T4" fmla="*/ 2147483646 w 477"/>
              <a:gd name="T5" fmla="*/ 2147483646 h 476"/>
              <a:gd name="T6" fmla="*/ 2147483646 w 477"/>
              <a:gd name="T7" fmla="*/ 2147483646 h 476"/>
              <a:gd name="T8" fmla="*/ 0 w 477"/>
              <a:gd name="T9" fmla="*/ 2147483646 h 476"/>
              <a:gd name="T10" fmla="*/ 2147483646 w 477"/>
              <a:gd name="T11" fmla="*/ 2147483646 h 476"/>
              <a:gd name="T12" fmla="*/ 2147483646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477" y="0"/>
                </a:moveTo>
                <a:lnTo>
                  <a:pt x="413" y="238"/>
                </a:lnTo>
                <a:lnTo>
                  <a:pt x="349" y="476"/>
                </a:lnTo>
                <a:lnTo>
                  <a:pt x="175" y="302"/>
                </a:lnTo>
                <a:lnTo>
                  <a:pt x="0" y="127"/>
                </a:lnTo>
                <a:lnTo>
                  <a:pt x="239" y="63"/>
                </a:lnTo>
                <a:lnTo>
                  <a:pt x="477"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3014" name="Freeform 11">
            <a:extLst>
              <a:ext uri="{FF2B5EF4-FFF2-40B4-BE49-F238E27FC236}">
                <a16:creationId xmlns:a16="http://schemas.microsoft.com/office/drawing/2014/main" id="{EDF547F5-D66B-44C7-BA67-BB54BF935C35}"/>
              </a:ext>
            </a:extLst>
          </p:cNvPr>
          <p:cNvSpPr>
            <a:spLocks/>
          </p:cNvSpPr>
          <p:nvPr/>
        </p:nvSpPr>
        <p:spPr bwMode="auto">
          <a:xfrm>
            <a:off x="4111608" y="1634240"/>
            <a:ext cx="388785" cy="388785"/>
          </a:xfrm>
          <a:custGeom>
            <a:avLst/>
            <a:gdLst>
              <a:gd name="T0" fmla="*/ 0 w 476"/>
              <a:gd name="T1" fmla="*/ 0 h 476"/>
              <a:gd name="T2" fmla="*/ 2147483646 w 476"/>
              <a:gd name="T3" fmla="*/ 2147483646 h 476"/>
              <a:gd name="T4" fmla="*/ 2147483646 w 476"/>
              <a:gd name="T5" fmla="*/ 2147483646 h 476"/>
              <a:gd name="T6" fmla="*/ 2147483646 w 476"/>
              <a:gd name="T7" fmla="*/ 2147483646 h 476"/>
              <a:gd name="T8" fmla="*/ 2147483646 w 476"/>
              <a:gd name="T9" fmla="*/ 2147483646 h 476"/>
              <a:gd name="T10" fmla="*/ 2147483646 w 476"/>
              <a:gd name="T11" fmla="*/ 2147483646 h 476"/>
              <a:gd name="T12" fmla="*/ 0 w 476"/>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6" h="476">
                <a:moveTo>
                  <a:pt x="0" y="0"/>
                </a:moveTo>
                <a:lnTo>
                  <a:pt x="63" y="238"/>
                </a:lnTo>
                <a:lnTo>
                  <a:pt x="127" y="476"/>
                </a:lnTo>
                <a:lnTo>
                  <a:pt x="302" y="302"/>
                </a:lnTo>
                <a:lnTo>
                  <a:pt x="476" y="127"/>
                </a:lnTo>
                <a:lnTo>
                  <a:pt x="238" y="63"/>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3015" name="Freeform 12">
            <a:extLst>
              <a:ext uri="{FF2B5EF4-FFF2-40B4-BE49-F238E27FC236}">
                <a16:creationId xmlns:a16="http://schemas.microsoft.com/office/drawing/2014/main" id="{D33E6FD3-F893-4429-B456-3C1E73BBEC35}"/>
              </a:ext>
            </a:extLst>
          </p:cNvPr>
          <p:cNvSpPr>
            <a:spLocks/>
          </p:cNvSpPr>
          <p:nvPr/>
        </p:nvSpPr>
        <p:spPr bwMode="auto">
          <a:xfrm>
            <a:off x="4130650" y="5260260"/>
            <a:ext cx="388785" cy="387199"/>
          </a:xfrm>
          <a:custGeom>
            <a:avLst/>
            <a:gdLst>
              <a:gd name="T0" fmla="*/ 2147483646 w 477"/>
              <a:gd name="T1" fmla="*/ 0 h 476"/>
              <a:gd name="T2" fmla="*/ 2147483646 w 477"/>
              <a:gd name="T3" fmla="*/ 2147483646 h 476"/>
              <a:gd name="T4" fmla="*/ 0 w 477"/>
              <a:gd name="T5" fmla="*/ 2147483646 h 476"/>
              <a:gd name="T6" fmla="*/ 2147483646 w 477"/>
              <a:gd name="T7" fmla="*/ 2147483646 h 476"/>
              <a:gd name="T8" fmla="*/ 2147483646 w 477"/>
              <a:gd name="T9" fmla="*/ 2147483646 h 476"/>
              <a:gd name="T10" fmla="*/ 2147483646 w 477"/>
              <a:gd name="T11" fmla="*/ 2147483646 h 476"/>
              <a:gd name="T12" fmla="*/ 2147483646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128" y="0"/>
                </a:moveTo>
                <a:lnTo>
                  <a:pt x="64" y="238"/>
                </a:lnTo>
                <a:lnTo>
                  <a:pt x="0" y="476"/>
                </a:lnTo>
                <a:lnTo>
                  <a:pt x="238" y="413"/>
                </a:lnTo>
                <a:lnTo>
                  <a:pt x="477" y="349"/>
                </a:lnTo>
                <a:lnTo>
                  <a:pt x="302" y="174"/>
                </a:lnTo>
                <a:lnTo>
                  <a:pt x="128"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3016" name="Freeform 13">
            <a:extLst>
              <a:ext uri="{FF2B5EF4-FFF2-40B4-BE49-F238E27FC236}">
                <a16:creationId xmlns:a16="http://schemas.microsoft.com/office/drawing/2014/main" id="{51F5D5A5-D92F-4D35-95F6-B9FF3334806F}"/>
              </a:ext>
            </a:extLst>
          </p:cNvPr>
          <p:cNvSpPr>
            <a:spLocks/>
          </p:cNvSpPr>
          <p:nvPr/>
        </p:nvSpPr>
        <p:spPr bwMode="auto">
          <a:xfrm>
            <a:off x="7905837" y="5260260"/>
            <a:ext cx="387199" cy="387199"/>
          </a:xfrm>
          <a:custGeom>
            <a:avLst/>
            <a:gdLst>
              <a:gd name="T0" fmla="*/ 2147483646 w 477"/>
              <a:gd name="T1" fmla="*/ 0 h 476"/>
              <a:gd name="T2" fmla="*/ 2147483646 w 477"/>
              <a:gd name="T3" fmla="*/ 2147483646 h 476"/>
              <a:gd name="T4" fmla="*/ 2147483646 w 477"/>
              <a:gd name="T5" fmla="*/ 2147483646 h 476"/>
              <a:gd name="T6" fmla="*/ 2147483646 w 477"/>
              <a:gd name="T7" fmla="*/ 2147483646 h 476"/>
              <a:gd name="T8" fmla="*/ 0 w 477"/>
              <a:gd name="T9" fmla="*/ 2147483646 h 476"/>
              <a:gd name="T10" fmla="*/ 2147483646 w 477"/>
              <a:gd name="T11" fmla="*/ 2147483646 h 476"/>
              <a:gd name="T12" fmla="*/ 2147483646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349" y="0"/>
                </a:moveTo>
                <a:lnTo>
                  <a:pt x="413" y="238"/>
                </a:lnTo>
                <a:lnTo>
                  <a:pt x="477" y="476"/>
                </a:lnTo>
                <a:lnTo>
                  <a:pt x="238" y="413"/>
                </a:lnTo>
                <a:lnTo>
                  <a:pt x="0" y="349"/>
                </a:lnTo>
                <a:lnTo>
                  <a:pt x="175" y="174"/>
                </a:lnTo>
                <a:lnTo>
                  <a:pt x="349"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3017" name="TextBox 8">
            <a:extLst>
              <a:ext uri="{FF2B5EF4-FFF2-40B4-BE49-F238E27FC236}">
                <a16:creationId xmlns:a16="http://schemas.microsoft.com/office/drawing/2014/main" id="{2A158184-5338-44DF-B0C7-53B652AA8EDB}"/>
              </a:ext>
            </a:extLst>
          </p:cNvPr>
          <p:cNvSpPr txBox="1">
            <a:spLocks noChangeArrowheads="1"/>
          </p:cNvSpPr>
          <p:nvPr/>
        </p:nvSpPr>
        <p:spPr bwMode="auto">
          <a:xfrm>
            <a:off x="5049453" y="2879939"/>
            <a:ext cx="2397776"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b="1">
                <a:solidFill>
                  <a:srgbClr val="4D4D4D"/>
                </a:solidFill>
                <a:latin typeface="微软雅黑" panose="020B0503020204020204" pitchFamily="34" charset="-122"/>
              </a:rPr>
              <a:t>这里输入您的文字</a:t>
            </a:r>
            <a:endParaRPr lang="en-US" altLang="zh-CN" sz="1999" b="1">
              <a:solidFill>
                <a:srgbClr val="4D4D4D"/>
              </a:solidFill>
              <a:latin typeface="微软雅黑" panose="020B0503020204020204" pitchFamily="34" charset="-122"/>
            </a:endParaRPr>
          </a:p>
        </p:txBody>
      </p:sp>
      <p:sp>
        <p:nvSpPr>
          <p:cNvPr id="43018" name="TextBox 9">
            <a:extLst>
              <a:ext uri="{FF2B5EF4-FFF2-40B4-BE49-F238E27FC236}">
                <a16:creationId xmlns:a16="http://schemas.microsoft.com/office/drawing/2014/main" id="{8690A2D1-3AAB-42DF-82A9-14439D1832C1}"/>
              </a:ext>
            </a:extLst>
          </p:cNvPr>
          <p:cNvSpPr txBox="1">
            <a:spLocks noChangeArrowheads="1"/>
          </p:cNvSpPr>
          <p:nvPr/>
        </p:nvSpPr>
        <p:spPr bwMode="auto">
          <a:xfrm>
            <a:off x="5011368" y="3286181"/>
            <a:ext cx="2667546" cy="1199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4D4D4D"/>
                </a:solidFill>
                <a:latin typeface="微软雅黑" panose="020B0503020204020204" pitchFamily="34" charset="-122"/>
              </a:rPr>
              <a:t>这里可以添加主要内容这里可以添加主要内容这里可以添加主要内容这里可以添加主要内容</a:t>
            </a:r>
          </a:p>
        </p:txBody>
      </p:sp>
      <p:sp>
        <p:nvSpPr>
          <p:cNvPr id="43019" name="TextBox 10">
            <a:extLst>
              <a:ext uri="{FF2B5EF4-FFF2-40B4-BE49-F238E27FC236}">
                <a16:creationId xmlns:a16="http://schemas.microsoft.com/office/drawing/2014/main" id="{DB38EB28-E902-4439-AF5E-B23E8566B533}"/>
              </a:ext>
            </a:extLst>
          </p:cNvPr>
          <p:cNvSpPr txBox="1">
            <a:spLocks noChangeArrowheads="1"/>
          </p:cNvSpPr>
          <p:nvPr/>
        </p:nvSpPr>
        <p:spPr bwMode="auto">
          <a:xfrm>
            <a:off x="8602478" y="1229584"/>
            <a:ext cx="2397775" cy="36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b="1">
                <a:solidFill>
                  <a:srgbClr val="4D4D4D"/>
                </a:solidFill>
                <a:latin typeface="微软雅黑" panose="020B0503020204020204" pitchFamily="34" charset="-122"/>
              </a:rPr>
              <a:t>这里输入您的文字</a:t>
            </a:r>
            <a:endParaRPr lang="en-US" altLang="zh-CN" sz="1799" b="1">
              <a:solidFill>
                <a:srgbClr val="4D4D4D"/>
              </a:solidFill>
              <a:latin typeface="微软雅黑" panose="020B0503020204020204" pitchFamily="34" charset="-122"/>
            </a:endParaRPr>
          </a:p>
        </p:txBody>
      </p:sp>
      <p:sp>
        <p:nvSpPr>
          <p:cNvPr id="43020" name="TextBox 11">
            <a:extLst>
              <a:ext uri="{FF2B5EF4-FFF2-40B4-BE49-F238E27FC236}">
                <a16:creationId xmlns:a16="http://schemas.microsoft.com/office/drawing/2014/main" id="{5A32671A-3DF3-40E5-91F6-5655A7FDA3F0}"/>
              </a:ext>
            </a:extLst>
          </p:cNvPr>
          <p:cNvSpPr txBox="1">
            <a:spLocks noChangeArrowheads="1"/>
          </p:cNvSpPr>
          <p:nvPr/>
        </p:nvSpPr>
        <p:spPr bwMode="auto">
          <a:xfrm>
            <a:off x="8602478" y="1635826"/>
            <a:ext cx="3108698" cy="829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4D4D4D"/>
                </a:solidFill>
                <a:latin typeface="微软雅黑" panose="020B0503020204020204" pitchFamily="34" charset="-122"/>
              </a:rPr>
              <a:t>这里可以添加主要内容这里可以添加主要内容这里可以添加主要内容这里可以添加主要内容</a:t>
            </a:r>
          </a:p>
        </p:txBody>
      </p:sp>
      <p:sp>
        <p:nvSpPr>
          <p:cNvPr id="43021" name="TextBox 12">
            <a:extLst>
              <a:ext uri="{FF2B5EF4-FFF2-40B4-BE49-F238E27FC236}">
                <a16:creationId xmlns:a16="http://schemas.microsoft.com/office/drawing/2014/main" id="{5BBA1634-1423-4685-B533-8ED9F6A2A83A}"/>
              </a:ext>
            </a:extLst>
          </p:cNvPr>
          <p:cNvSpPr txBox="1">
            <a:spLocks noChangeArrowheads="1"/>
          </p:cNvSpPr>
          <p:nvPr/>
        </p:nvSpPr>
        <p:spPr bwMode="auto">
          <a:xfrm>
            <a:off x="8602478" y="5061900"/>
            <a:ext cx="2397775" cy="3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b="1">
                <a:solidFill>
                  <a:srgbClr val="4D4D4D"/>
                </a:solidFill>
                <a:latin typeface="微软雅黑" panose="020B0503020204020204" pitchFamily="34" charset="-122"/>
              </a:rPr>
              <a:t>这里输入您的文字</a:t>
            </a:r>
            <a:endParaRPr lang="en-US" altLang="zh-CN" sz="1799" b="1">
              <a:solidFill>
                <a:srgbClr val="4D4D4D"/>
              </a:solidFill>
              <a:latin typeface="微软雅黑" panose="020B0503020204020204" pitchFamily="34" charset="-122"/>
            </a:endParaRPr>
          </a:p>
        </p:txBody>
      </p:sp>
      <p:sp>
        <p:nvSpPr>
          <p:cNvPr id="43022" name="TextBox 13">
            <a:extLst>
              <a:ext uri="{FF2B5EF4-FFF2-40B4-BE49-F238E27FC236}">
                <a16:creationId xmlns:a16="http://schemas.microsoft.com/office/drawing/2014/main" id="{AAD5CEF8-930D-4A05-8E97-9C63CC2FB50B}"/>
              </a:ext>
            </a:extLst>
          </p:cNvPr>
          <p:cNvSpPr txBox="1">
            <a:spLocks noChangeArrowheads="1"/>
          </p:cNvSpPr>
          <p:nvPr/>
        </p:nvSpPr>
        <p:spPr bwMode="auto">
          <a:xfrm>
            <a:off x="8602478" y="5468142"/>
            <a:ext cx="3108698" cy="83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4D4D4D"/>
                </a:solidFill>
                <a:latin typeface="微软雅黑" panose="020B0503020204020204" pitchFamily="34" charset="-122"/>
              </a:rPr>
              <a:t>这里可以添加主要内容这里可以添加主要内容这里可以添加主要内容这里可以添加主要内容</a:t>
            </a:r>
          </a:p>
        </p:txBody>
      </p:sp>
      <p:sp>
        <p:nvSpPr>
          <p:cNvPr id="43023" name="TextBox 14">
            <a:extLst>
              <a:ext uri="{FF2B5EF4-FFF2-40B4-BE49-F238E27FC236}">
                <a16:creationId xmlns:a16="http://schemas.microsoft.com/office/drawing/2014/main" id="{571CDB04-0F22-4310-9085-E10C81C45CE5}"/>
              </a:ext>
            </a:extLst>
          </p:cNvPr>
          <p:cNvSpPr txBox="1">
            <a:spLocks noChangeArrowheads="1"/>
          </p:cNvSpPr>
          <p:nvPr/>
        </p:nvSpPr>
        <p:spPr bwMode="auto">
          <a:xfrm>
            <a:off x="1277439" y="5061900"/>
            <a:ext cx="2399363" cy="3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defTabSz="914034" fontAlgn="base">
              <a:spcBef>
                <a:spcPct val="0"/>
              </a:spcBef>
              <a:spcAft>
                <a:spcPct val="0"/>
              </a:spcAft>
              <a:buNone/>
            </a:pPr>
            <a:r>
              <a:rPr lang="zh-CN" altLang="en-US" sz="1799" b="1">
                <a:solidFill>
                  <a:srgbClr val="4D4D4D"/>
                </a:solidFill>
                <a:latin typeface="微软雅黑" panose="020B0503020204020204" pitchFamily="34" charset="-122"/>
              </a:rPr>
              <a:t>这里输入您的文字</a:t>
            </a:r>
            <a:endParaRPr lang="en-US" altLang="zh-CN" sz="1799" b="1">
              <a:solidFill>
                <a:srgbClr val="4D4D4D"/>
              </a:solidFill>
              <a:latin typeface="微软雅黑" panose="020B0503020204020204" pitchFamily="34" charset="-122"/>
            </a:endParaRPr>
          </a:p>
        </p:txBody>
      </p:sp>
      <p:sp>
        <p:nvSpPr>
          <p:cNvPr id="43024" name="TextBox 15">
            <a:extLst>
              <a:ext uri="{FF2B5EF4-FFF2-40B4-BE49-F238E27FC236}">
                <a16:creationId xmlns:a16="http://schemas.microsoft.com/office/drawing/2014/main" id="{E2485773-D957-4518-AC2B-E4DB5F00F775}"/>
              </a:ext>
            </a:extLst>
          </p:cNvPr>
          <p:cNvSpPr txBox="1">
            <a:spLocks noChangeArrowheads="1"/>
          </p:cNvSpPr>
          <p:nvPr/>
        </p:nvSpPr>
        <p:spPr bwMode="auto">
          <a:xfrm>
            <a:off x="736313" y="5468142"/>
            <a:ext cx="3107111" cy="83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4D4D4D"/>
                </a:solidFill>
                <a:latin typeface="微软雅黑" panose="020B0503020204020204" pitchFamily="34" charset="-122"/>
              </a:rPr>
              <a:t>这里可以添加主要内容这里可以添加主要内容这里可以添加主要内容这里可以添加主要内容</a:t>
            </a:r>
          </a:p>
        </p:txBody>
      </p:sp>
      <p:sp>
        <p:nvSpPr>
          <p:cNvPr id="43025" name="TextBox 16">
            <a:extLst>
              <a:ext uri="{FF2B5EF4-FFF2-40B4-BE49-F238E27FC236}">
                <a16:creationId xmlns:a16="http://schemas.microsoft.com/office/drawing/2014/main" id="{B128AF33-489A-45CF-BAAF-5036C5D45AEA}"/>
              </a:ext>
            </a:extLst>
          </p:cNvPr>
          <p:cNvSpPr txBox="1">
            <a:spLocks noChangeArrowheads="1"/>
          </p:cNvSpPr>
          <p:nvPr/>
        </p:nvSpPr>
        <p:spPr bwMode="auto">
          <a:xfrm>
            <a:off x="1272678" y="1229584"/>
            <a:ext cx="2399363" cy="36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defTabSz="914034" fontAlgn="base">
              <a:spcBef>
                <a:spcPct val="0"/>
              </a:spcBef>
              <a:spcAft>
                <a:spcPct val="0"/>
              </a:spcAft>
              <a:buNone/>
            </a:pPr>
            <a:r>
              <a:rPr lang="zh-CN" altLang="en-US" sz="1799" b="1">
                <a:solidFill>
                  <a:srgbClr val="4D4D4D"/>
                </a:solidFill>
                <a:latin typeface="微软雅黑" panose="020B0503020204020204" pitchFamily="34" charset="-122"/>
              </a:rPr>
              <a:t>这里输入您的文字</a:t>
            </a:r>
            <a:endParaRPr lang="en-US" altLang="zh-CN" sz="1799" b="1">
              <a:solidFill>
                <a:srgbClr val="4D4D4D"/>
              </a:solidFill>
              <a:latin typeface="微软雅黑" panose="020B0503020204020204" pitchFamily="34" charset="-122"/>
            </a:endParaRPr>
          </a:p>
        </p:txBody>
      </p:sp>
      <p:sp>
        <p:nvSpPr>
          <p:cNvPr id="43026" name="TextBox 17">
            <a:extLst>
              <a:ext uri="{FF2B5EF4-FFF2-40B4-BE49-F238E27FC236}">
                <a16:creationId xmlns:a16="http://schemas.microsoft.com/office/drawing/2014/main" id="{C9EAA16F-773E-4E2C-A4DE-8A7B7B48B789}"/>
              </a:ext>
            </a:extLst>
          </p:cNvPr>
          <p:cNvSpPr txBox="1">
            <a:spLocks noChangeArrowheads="1"/>
          </p:cNvSpPr>
          <p:nvPr/>
        </p:nvSpPr>
        <p:spPr bwMode="auto">
          <a:xfrm>
            <a:off x="731553" y="1635826"/>
            <a:ext cx="3107111" cy="829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4D4D4D"/>
                </a:solidFill>
                <a:latin typeface="微软雅黑" panose="020B0503020204020204" pitchFamily="34" charset="-122"/>
              </a:rPr>
              <a:t>这里可以添加主要内容这里可以添加主要内容这里可以添加主要内容这里可以添加主要内容</a:t>
            </a:r>
          </a:p>
        </p:txBody>
      </p:sp>
      <p:sp>
        <p:nvSpPr>
          <p:cNvPr id="43027" name="Freeform 6">
            <a:extLst>
              <a:ext uri="{FF2B5EF4-FFF2-40B4-BE49-F238E27FC236}">
                <a16:creationId xmlns:a16="http://schemas.microsoft.com/office/drawing/2014/main" id="{63D0E9ED-E5AE-4BE0-AB7A-3A2A3AD23A9F}"/>
              </a:ext>
            </a:extLst>
          </p:cNvPr>
          <p:cNvSpPr>
            <a:spLocks/>
          </p:cNvSpPr>
          <p:nvPr/>
        </p:nvSpPr>
        <p:spPr bwMode="auto">
          <a:xfrm>
            <a:off x="3864054" y="1269257"/>
            <a:ext cx="2310497" cy="2312084"/>
          </a:xfrm>
          <a:custGeom>
            <a:avLst/>
            <a:gdLst>
              <a:gd name="T0" fmla="*/ 0 w 2839"/>
              <a:gd name="T1" fmla="*/ 2147483646 h 2839"/>
              <a:gd name="T2" fmla="*/ 2147483646 w 2839"/>
              <a:gd name="T3" fmla="*/ 0 h 2839"/>
              <a:gd name="T4" fmla="*/ 2147483646 w 2839"/>
              <a:gd name="T5" fmla="*/ 2147483646 h 2839"/>
              <a:gd name="T6" fmla="*/ 2147483646 w 2839"/>
              <a:gd name="T7" fmla="*/ 2147483646 h 2839"/>
              <a:gd name="T8" fmla="*/ 0 w 2839"/>
              <a:gd name="T9" fmla="*/ 2147483646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0" y="2839"/>
                </a:moveTo>
                <a:cubicBezTo>
                  <a:pt x="37" y="1288"/>
                  <a:pt x="1288" y="37"/>
                  <a:pt x="2839" y="0"/>
                </a:cubicBezTo>
                <a:lnTo>
                  <a:pt x="2839" y="872"/>
                </a:lnTo>
                <a:cubicBezTo>
                  <a:pt x="1770" y="909"/>
                  <a:pt x="909" y="1770"/>
                  <a:pt x="872" y="2839"/>
                </a:cubicBezTo>
                <a:lnTo>
                  <a:pt x="0" y="283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3028" name="Freeform 7">
            <a:extLst>
              <a:ext uri="{FF2B5EF4-FFF2-40B4-BE49-F238E27FC236}">
                <a16:creationId xmlns:a16="http://schemas.microsoft.com/office/drawing/2014/main" id="{70A14699-79BC-4DC2-94DB-A4C40759F189}"/>
              </a:ext>
            </a:extLst>
          </p:cNvPr>
          <p:cNvSpPr>
            <a:spLocks/>
          </p:cNvSpPr>
          <p:nvPr/>
        </p:nvSpPr>
        <p:spPr bwMode="auto">
          <a:xfrm>
            <a:off x="3864054" y="3697184"/>
            <a:ext cx="2310497" cy="2312084"/>
          </a:xfrm>
          <a:custGeom>
            <a:avLst/>
            <a:gdLst>
              <a:gd name="T0" fmla="*/ 2147483646 w 2839"/>
              <a:gd name="T1" fmla="*/ 2147483646 h 2839"/>
              <a:gd name="T2" fmla="*/ 0 w 2839"/>
              <a:gd name="T3" fmla="*/ 0 h 2839"/>
              <a:gd name="T4" fmla="*/ 2147483646 w 2839"/>
              <a:gd name="T5" fmla="*/ 0 h 2839"/>
              <a:gd name="T6" fmla="*/ 2147483646 w 2839"/>
              <a:gd name="T7" fmla="*/ 2147483646 h 2839"/>
              <a:gd name="T8" fmla="*/ 2147483646 w 2839"/>
              <a:gd name="T9" fmla="*/ 2147483646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2839" y="2839"/>
                </a:moveTo>
                <a:cubicBezTo>
                  <a:pt x="1288" y="2802"/>
                  <a:pt x="37" y="1551"/>
                  <a:pt x="0" y="0"/>
                </a:cubicBezTo>
                <a:lnTo>
                  <a:pt x="872" y="0"/>
                </a:lnTo>
                <a:cubicBezTo>
                  <a:pt x="909" y="1069"/>
                  <a:pt x="1770" y="1930"/>
                  <a:pt x="2839" y="1967"/>
                </a:cubicBezTo>
                <a:lnTo>
                  <a:pt x="2839" y="283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3029" name="Freeform 8">
            <a:extLst>
              <a:ext uri="{FF2B5EF4-FFF2-40B4-BE49-F238E27FC236}">
                <a16:creationId xmlns:a16="http://schemas.microsoft.com/office/drawing/2014/main" id="{A2359047-5781-4888-A080-4843DBE0B7D0}"/>
              </a:ext>
            </a:extLst>
          </p:cNvPr>
          <p:cNvSpPr>
            <a:spLocks/>
          </p:cNvSpPr>
          <p:nvPr/>
        </p:nvSpPr>
        <p:spPr bwMode="auto">
          <a:xfrm>
            <a:off x="6291981" y="3697184"/>
            <a:ext cx="2310497" cy="2312084"/>
          </a:xfrm>
          <a:custGeom>
            <a:avLst/>
            <a:gdLst>
              <a:gd name="T0" fmla="*/ 2147483646 w 2839"/>
              <a:gd name="T1" fmla="*/ 0 h 2839"/>
              <a:gd name="T2" fmla="*/ 0 w 2839"/>
              <a:gd name="T3" fmla="*/ 2147483646 h 2839"/>
              <a:gd name="T4" fmla="*/ 0 w 2839"/>
              <a:gd name="T5" fmla="*/ 2147483646 h 2839"/>
              <a:gd name="T6" fmla="*/ 2147483646 w 2839"/>
              <a:gd name="T7" fmla="*/ 0 h 2839"/>
              <a:gd name="T8" fmla="*/ 2147483646 w 2839"/>
              <a:gd name="T9" fmla="*/ 0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2839" y="0"/>
                </a:moveTo>
                <a:cubicBezTo>
                  <a:pt x="2802" y="1551"/>
                  <a:pt x="1551" y="2802"/>
                  <a:pt x="0" y="2839"/>
                </a:cubicBezTo>
                <a:lnTo>
                  <a:pt x="0" y="1967"/>
                </a:lnTo>
                <a:cubicBezTo>
                  <a:pt x="1069" y="1930"/>
                  <a:pt x="1930" y="1069"/>
                  <a:pt x="1967" y="0"/>
                </a:cubicBezTo>
                <a:lnTo>
                  <a:pt x="283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3030" name="Freeform 9">
            <a:extLst>
              <a:ext uri="{FF2B5EF4-FFF2-40B4-BE49-F238E27FC236}">
                <a16:creationId xmlns:a16="http://schemas.microsoft.com/office/drawing/2014/main" id="{0B2F99CA-3256-45DB-B171-2FD3AD66DEDE}"/>
              </a:ext>
            </a:extLst>
          </p:cNvPr>
          <p:cNvSpPr>
            <a:spLocks/>
          </p:cNvSpPr>
          <p:nvPr/>
        </p:nvSpPr>
        <p:spPr bwMode="auto">
          <a:xfrm>
            <a:off x="6291981" y="1269257"/>
            <a:ext cx="2310497" cy="2312084"/>
          </a:xfrm>
          <a:custGeom>
            <a:avLst/>
            <a:gdLst>
              <a:gd name="T0" fmla="*/ 0 w 2839"/>
              <a:gd name="T1" fmla="*/ 0 h 2839"/>
              <a:gd name="T2" fmla="*/ 2147483646 w 2839"/>
              <a:gd name="T3" fmla="*/ 2147483646 h 2839"/>
              <a:gd name="T4" fmla="*/ 2147483646 w 2839"/>
              <a:gd name="T5" fmla="*/ 2147483646 h 2839"/>
              <a:gd name="T6" fmla="*/ 0 w 2839"/>
              <a:gd name="T7" fmla="*/ 2147483646 h 2839"/>
              <a:gd name="T8" fmla="*/ 0 w 2839"/>
              <a:gd name="T9" fmla="*/ 0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0" y="0"/>
                </a:moveTo>
                <a:cubicBezTo>
                  <a:pt x="1551" y="37"/>
                  <a:pt x="2802" y="1288"/>
                  <a:pt x="2839" y="2839"/>
                </a:cubicBezTo>
                <a:lnTo>
                  <a:pt x="1967" y="2839"/>
                </a:lnTo>
                <a:cubicBezTo>
                  <a:pt x="1930" y="1770"/>
                  <a:pt x="1069" y="909"/>
                  <a:pt x="0" y="872"/>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378298700"/>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43011"/>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43011"/>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43012"/>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43012"/>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43010"/>
                                        </p:tgtEl>
                                        <p:attrNameLst>
                                          <p:attrName>style.visibility</p:attrName>
                                        </p:attrNameLst>
                                      </p:cBhvr>
                                      <p:to>
                                        <p:strVal val="visible"/>
                                      </p:to>
                                    </p:set>
                                    <p:animEffect transition="in" filter="barn(outVertical)">
                                      <p:cBhvr>
                                        <p:cTn id="15" dur="500"/>
                                        <p:tgtEl>
                                          <p:spTgt spid="43010"/>
                                        </p:tgtEl>
                                      </p:cBhvr>
                                    </p:animEffect>
                                  </p:childTnLst>
                                </p:cTn>
                              </p:par>
                            </p:childTnLst>
                          </p:cTn>
                        </p:par>
                        <p:par>
                          <p:cTn id="16" fill="hold" nodeType="afterGroup">
                            <p:stCondLst>
                              <p:cond delay="500"/>
                            </p:stCondLst>
                            <p:childTnLst>
                              <p:par>
                                <p:cTn id="17" presetID="2" presetClass="entr" presetSubtype="9" fill="hold" nodeType="afterEffect">
                                  <p:stCondLst>
                                    <p:cond delay="0"/>
                                  </p:stCondLst>
                                  <p:childTnLst>
                                    <p:set>
                                      <p:cBhvr>
                                        <p:cTn id="18" dur="1" fill="hold">
                                          <p:stCondLst>
                                            <p:cond delay="0"/>
                                          </p:stCondLst>
                                        </p:cTn>
                                        <p:tgtEl>
                                          <p:spTgt spid="43027"/>
                                        </p:tgtEl>
                                        <p:attrNameLst>
                                          <p:attrName>style.visibility</p:attrName>
                                        </p:attrNameLst>
                                      </p:cBhvr>
                                      <p:to>
                                        <p:strVal val="visible"/>
                                      </p:to>
                                    </p:set>
                                    <p:anim calcmode="lin" valueType="num">
                                      <p:cBhvr additive="base">
                                        <p:cTn id="19" dur="500" fill="hold"/>
                                        <p:tgtEl>
                                          <p:spTgt spid="43027"/>
                                        </p:tgtEl>
                                        <p:attrNameLst>
                                          <p:attrName>ppt_x</p:attrName>
                                        </p:attrNameLst>
                                      </p:cBhvr>
                                      <p:tavLst>
                                        <p:tav tm="0">
                                          <p:val>
                                            <p:strVal val="0-#ppt_w/2"/>
                                          </p:val>
                                        </p:tav>
                                        <p:tav tm="100000">
                                          <p:val>
                                            <p:strVal val="#ppt_x"/>
                                          </p:val>
                                        </p:tav>
                                      </p:tavLst>
                                    </p:anim>
                                    <p:anim calcmode="lin" valueType="num">
                                      <p:cBhvr additive="base">
                                        <p:cTn id="20" dur="500" fill="hold"/>
                                        <p:tgtEl>
                                          <p:spTgt spid="43027"/>
                                        </p:tgtEl>
                                        <p:attrNameLst>
                                          <p:attrName>ppt_y</p:attrName>
                                        </p:attrNameLst>
                                      </p:cBhvr>
                                      <p:tavLst>
                                        <p:tav tm="0">
                                          <p:val>
                                            <p:strVal val="0-#ppt_h/2"/>
                                          </p:val>
                                        </p:tav>
                                        <p:tav tm="100000">
                                          <p:val>
                                            <p:strVal val="#ppt_y"/>
                                          </p:val>
                                        </p:tav>
                                      </p:tavLst>
                                    </p:anim>
                                  </p:childTnLst>
                                </p:cTn>
                              </p:par>
                              <p:par>
                                <p:cTn id="21" presetID="2" presetClass="entr" presetSubtype="6" fill="hold" nodeType="withEffect">
                                  <p:stCondLst>
                                    <p:cond delay="0"/>
                                  </p:stCondLst>
                                  <p:childTnLst>
                                    <p:set>
                                      <p:cBhvr>
                                        <p:cTn id="22" dur="1" fill="hold">
                                          <p:stCondLst>
                                            <p:cond delay="0"/>
                                          </p:stCondLst>
                                        </p:cTn>
                                        <p:tgtEl>
                                          <p:spTgt spid="43029"/>
                                        </p:tgtEl>
                                        <p:attrNameLst>
                                          <p:attrName>style.visibility</p:attrName>
                                        </p:attrNameLst>
                                      </p:cBhvr>
                                      <p:to>
                                        <p:strVal val="visible"/>
                                      </p:to>
                                    </p:set>
                                    <p:anim calcmode="lin" valueType="num">
                                      <p:cBhvr additive="base">
                                        <p:cTn id="23" dur="500" fill="hold"/>
                                        <p:tgtEl>
                                          <p:spTgt spid="43029"/>
                                        </p:tgtEl>
                                        <p:attrNameLst>
                                          <p:attrName>ppt_x</p:attrName>
                                        </p:attrNameLst>
                                      </p:cBhvr>
                                      <p:tavLst>
                                        <p:tav tm="0">
                                          <p:val>
                                            <p:strVal val="1+#ppt_w/2"/>
                                          </p:val>
                                        </p:tav>
                                        <p:tav tm="100000">
                                          <p:val>
                                            <p:strVal val="#ppt_x"/>
                                          </p:val>
                                        </p:tav>
                                      </p:tavLst>
                                    </p:anim>
                                    <p:anim calcmode="lin" valueType="num">
                                      <p:cBhvr additive="base">
                                        <p:cTn id="24" dur="500" fill="hold"/>
                                        <p:tgtEl>
                                          <p:spTgt spid="43029"/>
                                        </p:tgtEl>
                                        <p:attrNameLst>
                                          <p:attrName>ppt_y</p:attrName>
                                        </p:attrNameLst>
                                      </p:cBhvr>
                                      <p:tavLst>
                                        <p:tav tm="0">
                                          <p:val>
                                            <p:strVal val="1+#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43030"/>
                                        </p:tgtEl>
                                        <p:attrNameLst>
                                          <p:attrName>style.visibility</p:attrName>
                                        </p:attrNameLst>
                                      </p:cBhvr>
                                      <p:to>
                                        <p:strVal val="visible"/>
                                      </p:to>
                                    </p:set>
                                    <p:anim calcmode="lin" valueType="num">
                                      <p:cBhvr additive="base">
                                        <p:cTn id="27" dur="500" fill="hold"/>
                                        <p:tgtEl>
                                          <p:spTgt spid="43030"/>
                                        </p:tgtEl>
                                        <p:attrNameLst>
                                          <p:attrName>ppt_x</p:attrName>
                                        </p:attrNameLst>
                                      </p:cBhvr>
                                      <p:tavLst>
                                        <p:tav tm="0">
                                          <p:val>
                                            <p:strVal val="1+#ppt_w/2"/>
                                          </p:val>
                                        </p:tav>
                                        <p:tav tm="100000">
                                          <p:val>
                                            <p:strVal val="#ppt_x"/>
                                          </p:val>
                                        </p:tav>
                                      </p:tavLst>
                                    </p:anim>
                                    <p:anim calcmode="lin" valueType="num">
                                      <p:cBhvr additive="base">
                                        <p:cTn id="28" dur="500" fill="hold"/>
                                        <p:tgtEl>
                                          <p:spTgt spid="43030"/>
                                        </p:tgtEl>
                                        <p:attrNameLst>
                                          <p:attrName>ppt_y</p:attrName>
                                        </p:attrNameLst>
                                      </p:cBhvr>
                                      <p:tavLst>
                                        <p:tav tm="0">
                                          <p:val>
                                            <p:strVal val="0-#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43028"/>
                                        </p:tgtEl>
                                        <p:attrNameLst>
                                          <p:attrName>style.visibility</p:attrName>
                                        </p:attrNameLst>
                                      </p:cBhvr>
                                      <p:to>
                                        <p:strVal val="visible"/>
                                      </p:to>
                                    </p:set>
                                    <p:anim calcmode="lin" valueType="num">
                                      <p:cBhvr additive="base">
                                        <p:cTn id="31" dur="500" fill="hold"/>
                                        <p:tgtEl>
                                          <p:spTgt spid="43028"/>
                                        </p:tgtEl>
                                        <p:attrNameLst>
                                          <p:attrName>ppt_x</p:attrName>
                                        </p:attrNameLst>
                                      </p:cBhvr>
                                      <p:tavLst>
                                        <p:tav tm="0">
                                          <p:val>
                                            <p:strVal val="0-#ppt_w/2"/>
                                          </p:val>
                                        </p:tav>
                                        <p:tav tm="100000">
                                          <p:val>
                                            <p:strVal val="#ppt_x"/>
                                          </p:val>
                                        </p:tav>
                                      </p:tavLst>
                                    </p:anim>
                                    <p:anim calcmode="lin" valueType="num">
                                      <p:cBhvr additive="base">
                                        <p:cTn id="32" dur="500" fill="hold"/>
                                        <p:tgtEl>
                                          <p:spTgt spid="43028"/>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1000"/>
                            </p:stCondLst>
                            <p:childTnLst>
                              <p:par>
                                <p:cTn id="34" presetID="1" presetClass="entr" presetSubtype="0" fill="hold" nodeType="afterEffect">
                                  <p:stCondLst>
                                    <p:cond delay="0"/>
                                  </p:stCondLst>
                                  <p:childTnLst>
                                    <p:set>
                                      <p:cBhvr>
                                        <p:cTn id="35" dur="1" fill="hold">
                                          <p:stCondLst>
                                            <p:cond delay="0"/>
                                          </p:stCondLst>
                                        </p:cTn>
                                        <p:tgtEl>
                                          <p:spTgt spid="43014"/>
                                        </p:tgtEl>
                                        <p:attrNameLst>
                                          <p:attrName>style.visibility</p:attrName>
                                        </p:attrNameLst>
                                      </p:cBhvr>
                                      <p:to>
                                        <p:strVal val="visible"/>
                                      </p:to>
                                    </p:set>
                                  </p:childTnLst>
                                </p:cTn>
                              </p:par>
                              <p:par>
                                <p:cTn id="36" presetID="49" presetClass="path" presetSubtype="0" accel="50000" decel="50000" fill="hold" nodeType="withEffect">
                                  <p:stCondLst>
                                    <p:cond delay="0"/>
                                  </p:stCondLst>
                                  <p:childTnLst>
                                    <p:animMotion origin="layout" path="M -3.52413E-6 4.81481E-6 L 0.06414 0.09699 " pathEditMode="relative" rAng="0" ptsTypes="AA">
                                      <p:cBhvr>
                                        <p:cTn id="37" dur="500" spd="-99900" fill="hold"/>
                                        <p:tgtEl>
                                          <p:spTgt spid="43014"/>
                                        </p:tgtEl>
                                        <p:attrNameLst>
                                          <p:attrName>ppt_x,ppt_y</p:attrName>
                                        </p:attrNameLst>
                                      </p:cBhvr>
                                      <p:rCtr x="3200" y="4800"/>
                                    </p:animMotion>
                                  </p:childTnLst>
                                </p:cTn>
                              </p:par>
                              <p:par>
                                <p:cTn id="38" presetID="1" presetClass="entr" presetSubtype="0" fill="hold" nodeType="withEffect">
                                  <p:stCondLst>
                                    <p:cond delay="0"/>
                                  </p:stCondLst>
                                  <p:childTnLst>
                                    <p:set>
                                      <p:cBhvr>
                                        <p:cTn id="39" dur="1" fill="hold">
                                          <p:stCondLst>
                                            <p:cond delay="0"/>
                                          </p:stCondLst>
                                        </p:cTn>
                                        <p:tgtEl>
                                          <p:spTgt spid="43013"/>
                                        </p:tgtEl>
                                        <p:attrNameLst>
                                          <p:attrName>style.visibility</p:attrName>
                                        </p:attrNameLst>
                                      </p:cBhvr>
                                      <p:to>
                                        <p:strVal val="visible"/>
                                      </p:to>
                                    </p:set>
                                  </p:childTnLst>
                                </p:cTn>
                              </p:par>
                              <p:par>
                                <p:cTn id="40" presetID="49" presetClass="path" presetSubtype="0" accel="50000" decel="50000" fill="hold" nodeType="withEffect">
                                  <p:stCondLst>
                                    <p:cond delay="0"/>
                                  </p:stCondLst>
                                  <p:childTnLst>
                                    <p:animMotion origin="layout" path="M 8.67699E-7 4.81481E-6 L -0.05945 0.09699 " pathEditMode="relative" rAng="0" ptsTypes="AA">
                                      <p:cBhvr>
                                        <p:cTn id="41" dur="500" spd="-99900" fill="hold"/>
                                        <p:tgtEl>
                                          <p:spTgt spid="43013"/>
                                        </p:tgtEl>
                                        <p:attrNameLst>
                                          <p:attrName>ppt_x,ppt_y</p:attrName>
                                        </p:attrNameLst>
                                      </p:cBhvr>
                                      <p:rCtr x="-2900" y="4800"/>
                                    </p:animMotion>
                                  </p:childTnLst>
                                </p:cTn>
                              </p:par>
                              <p:par>
                                <p:cTn id="42" presetID="1" presetClass="entr" presetSubtype="0" fill="hold" nodeType="withEffect">
                                  <p:stCondLst>
                                    <p:cond delay="0"/>
                                  </p:stCondLst>
                                  <p:childTnLst>
                                    <p:set>
                                      <p:cBhvr>
                                        <p:cTn id="43" dur="1" fill="hold">
                                          <p:stCondLst>
                                            <p:cond delay="0"/>
                                          </p:stCondLst>
                                        </p:cTn>
                                        <p:tgtEl>
                                          <p:spTgt spid="43016"/>
                                        </p:tgtEl>
                                        <p:attrNameLst>
                                          <p:attrName>style.visibility</p:attrName>
                                        </p:attrNameLst>
                                      </p:cBhvr>
                                      <p:to>
                                        <p:strVal val="visible"/>
                                      </p:to>
                                    </p:set>
                                  </p:childTnLst>
                                </p:cTn>
                              </p:par>
                              <p:par>
                                <p:cTn id="44" presetID="49" presetClass="path" presetSubtype="0" accel="50000" decel="50000" fill="hold" nodeType="withEffect">
                                  <p:stCondLst>
                                    <p:cond delay="0"/>
                                  </p:stCondLst>
                                  <p:childTnLst>
                                    <p:animMotion origin="layout" path="M 1.85508E-6 -3.7037E-7 L -0.05802 -0.08542 " pathEditMode="relative" rAng="0" ptsTypes="AA">
                                      <p:cBhvr>
                                        <p:cTn id="45" dur="500" spd="-99900" fill="hold"/>
                                        <p:tgtEl>
                                          <p:spTgt spid="43016"/>
                                        </p:tgtEl>
                                        <p:attrNameLst>
                                          <p:attrName>ppt_x,ppt_y</p:attrName>
                                        </p:attrNameLst>
                                      </p:cBhvr>
                                      <p:rCtr x="-2800" y="-4200"/>
                                    </p:animMotion>
                                  </p:childTnLst>
                                </p:cTn>
                              </p:par>
                              <p:par>
                                <p:cTn id="46" presetID="1" presetClass="entr" presetSubtype="0" fill="hold" nodeType="withEffect">
                                  <p:stCondLst>
                                    <p:cond delay="0"/>
                                  </p:stCondLst>
                                  <p:childTnLst>
                                    <p:set>
                                      <p:cBhvr>
                                        <p:cTn id="47" dur="1" fill="hold">
                                          <p:stCondLst>
                                            <p:cond delay="0"/>
                                          </p:stCondLst>
                                        </p:cTn>
                                        <p:tgtEl>
                                          <p:spTgt spid="43015"/>
                                        </p:tgtEl>
                                        <p:attrNameLst>
                                          <p:attrName>style.visibility</p:attrName>
                                        </p:attrNameLst>
                                      </p:cBhvr>
                                      <p:to>
                                        <p:strVal val="visible"/>
                                      </p:to>
                                    </p:set>
                                  </p:childTnLst>
                                </p:cTn>
                              </p:par>
                              <p:par>
                                <p:cTn id="48" presetID="49" presetClass="path" presetSubtype="0" accel="50000" decel="50000" fill="hold" nodeType="withEffect">
                                  <p:stCondLst>
                                    <p:cond delay="0"/>
                                  </p:stCondLst>
                                  <p:childTnLst>
                                    <p:animMotion origin="layout" path="M -4.60127E-6 -3.7037E-7 L 0.06258 -0.08542 " pathEditMode="relative" rAng="0" ptsTypes="AA">
                                      <p:cBhvr>
                                        <p:cTn id="49" dur="500" spd="-99900" fill="hold"/>
                                        <p:tgtEl>
                                          <p:spTgt spid="43015"/>
                                        </p:tgtEl>
                                        <p:attrNameLst>
                                          <p:attrName>ppt_x,ppt_y</p:attrName>
                                        </p:attrNameLst>
                                      </p:cBhvr>
                                      <p:rCtr x="3100" y="-4200"/>
                                    </p:animMotion>
                                  </p:childTnLst>
                                </p:cTn>
                              </p:par>
                            </p:childTnLst>
                          </p:cTn>
                        </p:par>
                        <p:par>
                          <p:cTn id="50" fill="hold" nodeType="afterGroup">
                            <p:stCondLst>
                              <p:cond delay="1500"/>
                            </p:stCondLst>
                            <p:childTnLst>
                              <p:par>
                                <p:cTn id="51" presetID="31" presetClass="entr" presetSubtype="0" fill="hold" grpId="0" nodeType="afterEffect">
                                  <p:stCondLst>
                                    <p:cond delay="0"/>
                                  </p:stCondLst>
                                  <p:childTnLst>
                                    <p:set>
                                      <p:cBhvr>
                                        <p:cTn id="52" dur="1" fill="hold">
                                          <p:stCondLst>
                                            <p:cond delay="0"/>
                                          </p:stCondLst>
                                        </p:cTn>
                                        <p:tgtEl>
                                          <p:spTgt spid="43017"/>
                                        </p:tgtEl>
                                        <p:attrNameLst>
                                          <p:attrName>style.visibility</p:attrName>
                                        </p:attrNameLst>
                                      </p:cBhvr>
                                      <p:to>
                                        <p:strVal val="visible"/>
                                      </p:to>
                                    </p:set>
                                    <p:anim calcmode="lin" valueType="num">
                                      <p:cBhvr>
                                        <p:cTn id="53" dur="500" fill="hold"/>
                                        <p:tgtEl>
                                          <p:spTgt spid="43017"/>
                                        </p:tgtEl>
                                        <p:attrNameLst>
                                          <p:attrName>ppt_w</p:attrName>
                                        </p:attrNameLst>
                                      </p:cBhvr>
                                      <p:tavLst>
                                        <p:tav tm="0">
                                          <p:val>
                                            <p:fltVal val="0"/>
                                          </p:val>
                                        </p:tav>
                                        <p:tav tm="100000">
                                          <p:val>
                                            <p:strVal val="#ppt_w"/>
                                          </p:val>
                                        </p:tav>
                                      </p:tavLst>
                                    </p:anim>
                                    <p:anim calcmode="lin" valueType="num">
                                      <p:cBhvr>
                                        <p:cTn id="54" dur="500" fill="hold"/>
                                        <p:tgtEl>
                                          <p:spTgt spid="43017"/>
                                        </p:tgtEl>
                                        <p:attrNameLst>
                                          <p:attrName>ppt_h</p:attrName>
                                        </p:attrNameLst>
                                      </p:cBhvr>
                                      <p:tavLst>
                                        <p:tav tm="0">
                                          <p:val>
                                            <p:fltVal val="0"/>
                                          </p:val>
                                        </p:tav>
                                        <p:tav tm="100000">
                                          <p:val>
                                            <p:strVal val="#ppt_h"/>
                                          </p:val>
                                        </p:tav>
                                      </p:tavLst>
                                    </p:anim>
                                    <p:anim calcmode="lin" valueType="num">
                                      <p:cBhvr>
                                        <p:cTn id="55" dur="500" fill="hold"/>
                                        <p:tgtEl>
                                          <p:spTgt spid="43017"/>
                                        </p:tgtEl>
                                        <p:attrNameLst>
                                          <p:attrName>style.rotation</p:attrName>
                                        </p:attrNameLst>
                                      </p:cBhvr>
                                      <p:tavLst>
                                        <p:tav tm="0">
                                          <p:val>
                                            <p:fltVal val="90"/>
                                          </p:val>
                                        </p:tav>
                                        <p:tav tm="100000">
                                          <p:val>
                                            <p:fltVal val="0"/>
                                          </p:val>
                                        </p:tav>
                                      </p:tavLst>
                                    </p:anim>
                                    <p:animEffect transition="in" filter="fade">
                                      <p:cBhvr>
                                        <p:cTn id="56" dur="500"/>
                                        <p:tgtEl>
                                          <p:spTgt spid="43017"/>
                                        </p:tgtEl>
                                      </p:cBhvr>
                                    </p:animEffect>
                                  </p:childTnLst>
                                </p:cTn>
                              </p:par>
                            </p:childTnLst>
                          </p:cTn>
                        </p:par>
                        <p:par>
                          <p:cTn id="57" fill="hold" nodeType="afterGroup">
                            <p:stCondLst>
                              <p:cond delay="2000"/>
                            </p:stCondLst>
                            <p:childTnLst>
                              <p:par>
                                <p:cTn id="58" presetID="31" presetClass="entr" presetSubtype="0" fill="hold" grpId="0" nodeType="afterEffect">
                                  <p:stCondLst>
                                    <p:cond delay="0"/>
                                  </p:stCondLst>
                                  <p:childTnLst>
                                    <p:set>
                                      <p:cBhvr>
                                        <p:cTn id="59" dur="1" fill="hold">
                                          <p:stCondLst>
                                            <p:cond delay="0"/>
                                          </p:stCondLst>
                                        </p:cTn>
                                        <p:tgtEl>
                                          <p:spTgt spid="43018"/>
                                        </p:tgtEl>
                                        <p:attrNameLst>
                                          <p:attrName>style.visibility</p:attrName>
                                        </p:attrNameLst>
                                      </p:cBhvr>
                                      <p:to>
                                        <p:strVal val="visible"/>
                                      </p:to>
                                    </p:set>
                                    <p:anim calcmode="lin" valueType="num">
                                      <p:cBhvr>
                                        <p:cTn id="60" dur="500" fill="hold"/>
                                        <p:tgtEl>
                                          <p:spTgt spid="43018"/>
                                        </p:tgtEl>
                                        <p:attrNameLst>
                                          <p:attrName>ppt_w</p:attrName>
                                        </p:attrNameLst>
                                      </p:cBhvr>
                                      <p:tavLst>
                                        <p:tav tm="0">
                                          <p:val>
                                            <p:fltVal val="0"/>
                                          </p:val>
                                        </p:tav>
                                        <p:tav tm="100000">
                                          <p:val>
                                            <p:strVal val="#ppt_w"/>
                                          </p:val>
                                        </p:tav>
                                      </p:tavLst>
                                    </p:anim>
                                    <p:anim calcmode="lin" valueType="num">
                                      <p:cBhvr>
                                        <p:cTn id="61" dur="500" fill="hold"/>
                                        <p:tgtEl>
                                          <p:spTgt spid="43018"/>
                                        </p:tgtEl>
                                        <p:attrNameLst>
                                          <p:attrName>ppt_h</p:attrName>
                                        </p:attrNameLst>
                                      </p:cBhvr>
                                      <p:tavLst>
                                        <p:tav tm="0">
                                          <p:val>
                                            <p:fltVal val="0"/>
                                          </p:val>
                                        </p:tav>
                                        <p:tav tm="100000">
                                          <p:val>
                                            <p:strVal val="#ppt_h"/>
                                          </p:val>
                                        </p:tav>
                                      </p:tavLst>
                                    </p:anim>
                                    <p:anim calcmode="lin" valueType="num">
                                      <p:cBhvr>
                                        <p:cTn id="62" dur="500" fill="hold"/>
                                        <p:tgtEl>
                                          <p:spTgt spid="43018"/>
                                        </p:tgtEl>
                                        <p:attrNameLst>
                                          <p:attrName>style.rotation</p:attrName>
                                        </p:attrNameLst>
                                      </p:cBhvr>
                                      <p:tavLst>
                                        <p:tav tm="0">
                                          <p:val>
                                            <p:fltVal val="90"/>
                                          </p:val>
                                        </p:tav>
                                        <p:tav tm="100000">
                                          <p:val>
                                            <p:fltVal val="0"/>
                                          </p:val>
                                        </p:tav>
                                      </p:tavLst>
                                    </p:anim>
                                    <p:animEffect transition="in" filter="fade">
                                      <p:cBhvr>
                                        <p:cTn id="63" dur="500"/>
                                        <p:tgtEl>
                                          <p:spTgt spid="43018"/>
                                        </p:tgtEl>
                                      </p:cBhvr>
                                    </p:animEffect>
                                  </p:childTnLst>
                                </p:cTn>
                              </p:par>
                            </p:childTnLst>
                          </p:cTn>
                        </p:par>
                        <p:par>
                          <p:cTn id="64" fill="hold" nodeType="afterGroup">
                            <p:stCondLst>
                              <p:cond delay="2500"/>
                            </p:stCondLst>
                            <p:childTnLst>
                              <p:par>
                                <p:cTn id="65" presetID="2" presetClass="entr" presetSubtype="6" fill="hold" grpId="0" nodeType="afterEffect">
                                  <p:stCondLst>
                                    <p:cond delay="0"/>
                                  </p:stCondLst>
                                  <p:childTnLst>
                                    <p:set>
                                      <p:cBhvr>
                                        <p:cTn id="66" dur="1" fill="hold">
                                          <p:stCondLst>
                                            <p:cond delay="0"/>
                                          </p:stCondLst>
                                        </p:cTn>
                                        <p:tgtEl>
                                          <p:spTgt spid="43025"/>
                                        </p:tgtEl>
                                        <p:attrNameLst>
                                          <p:attrName>style.visibility</p:attrName>
                                        </p:attrNameLst>
                                      </p:cBhvr>
                                      <p:to>
                                        <p:strVal val="visible"/>
                                      </p:to>
                                    </p:set>
                                    <p:anim calcmode="lin" valueType="num">
                                      <p:cBhvr additive="base">
                                        <p:cTn id="67" dur="500" fill="hold"/>
                                        <p:tgtEl>
                                          <p:spTgt spid="43025"/>
                                        </p:tgtEl>
                                        <p:attrNameLst>
                                          <p:attrName>ppt_x</p:attrName>
                                        </p:attrNameLst>
                                      </p:cBhvr>
                                      <p:tavLst>
                                        <p:tav tm="0">
                                          <p:val>
                                            <p:strVal val="1+#ppt_w/2"/>
                                          </p:val>
                                        </p:tav>
                                        <p:tav tm="100000">
                                          <p:val>
                                            <p:strVal val="#ppt_x"/>
                                          </p:val>
                                        </p:tav>
                                      </p:tavLst>
                                    </p:anim>
                                    <p:anim calcmode="lin" valueType="num">
                                      <p:cBhvr additive="base">
                                        <p:cTn id="68" dur="500" fill="hold"/>
                                        <p:tgtEl>
                                          <p:spTgt spid="43025"/>
                                        </p:tgtEl>
                                        <p:attrNameLst>
                                          <p:attrName>ppt_y</p:attrName>
                                        </p:attrNameLst>
                                      </p:cBhvr>
                                      <p:tavLst>
                                        <p:tav tm="0">
                                          <p:val>
                                            <p:strVal val="1+#ppt_h/2"/>
                                          </p:val>
                                        </p:tav>
                                        <p:tav tm="100000">
                                          <p:val>
                                            <p:strVal val="#ppt_y"/>
                                          </p:val>
                                        </p:tav>
                                      </p:tavLst>
                                    </p:anim>
                                  </p:childTnLst>
                                </p:cTn>
                              </p:par>
                              <p:par>
                                <p:cTn id="69" presetID="2" presetClass="entr" presetSubtype="6" fill="hold" grpId="0" nodeType="withEffect">
                                  <p:stCondLst>
                                    <p:cond delay="0"/>
                                  </p:stCondLst>
                                  <p:childTnLst>
                                    <p:set>
                                      <p:cBhvr>
                                        <p:cTn id="70" dur="1" fill="hold">
                                          <p:stCondLst>
                                            <p:cond delay="0"/>
                                          </p:stCondLst>
                                        </p:cTn>
                                        <p:tgtEl>
                                          <p:spTgt spid="43023"/>
                                        </p:tgtEl>
                                        <p:attrNameLst>
                                          <p:attrName>style.visibility</p:attrName>
                                        </p:attrNameLst>
                                      </p:cBhvr>
                                      <p:to>
                                        <p:strVal val="visible"/>
                                      </p:to>
                                    </p:set>
                                    <p:anim calcmode="lin" valueType="num">
                                      <p:cBhvr additive="base">
                                        <p:cTn id="71" dur="500" fill="hold"/>
                                        <p:tgtEl>
                                          <p:spTgt spid="43023"/>
                                        </p:tgtEl>
                                        <p:attrNameLst>
                                          <p:attrName>ppt_x</p:attrName>
                                        </p:attrNameLst>
                                      </p:cBhvr>
                                      <p:tavLst>
                                        <p:tav tm="0">
                                          <p:val>
                                            <p:strVal val="1+#ppt_w/2"/>
                                          </p:val>
                                        </p:tav>
                                        <p:tav tm="100000">
                                          <p:val>
                                            <p:strVal val="#ppt_x"/>
                                          </p:val>
                                        </p:tav>
                                      </p:tavLst>
                                    </p:anim>
                                    <p:anim calcmode="lin" valueType="num">
                                      <p:cBhvr additive="base">
                                        <p:cTn id="72" dur="500" fill="hold"/>
                                        <p:tgtEl>
                                          <p:spTgt spid="43023"/>
                                        </p:tgtEl>
                                        <p:attrNameLst>
                                          <p:attrName>ppt_y</p:attrName>
                                        </p:attrNameLst>
                                      </p:cBhvr>
                                      <p:tavLst>
                                        <p:tav tm="0">
                                          <p:val>
                                            <p:strVal val="1+#ppt_h/2"/>
                                          </p:val>
                                        </p:tav>
                                        <p:tav tm="100000">
                                          <p:val>
                                            <p:strVal val="#ppt_y"/>
                                          </p:val>
                                        </p:tav>
                                      </p:tavLst>
                                    </p:anim>
                                  </p:childTnLst>
                                </p:cTn>
                              </p:par>
                              <p:par>
                                <p:cTn id="73" presetID="2" presetClass="entr" presetSubtype="12" fill="hold" grpId="0" nodeType="withEffect">
                                  <p:stCondLst>
                                    <p:cond delay="0"/>
                                  </p:stCondLst>
                                  <p:childTnLst>
                                    <p:set>
                                      <p:cBhvr>
                                        <p:cTn id="74" dur="1" fill="hold">
                                          <p:stCondLst>
                                            <p:cond delay="0"/>
                                          </p:stCondLst>
                                        </p:cTn>
                                        <p:tgtEl>
                                          <p:spTgt spid="43019"/>
                                        </p:tgtEl>
                                        <p:attrNameLst>
                                          <p:attrName>style.visibility</p:attrName>
                                        </p:attrNameLst>
                                      </p:cBhvr>
                                      <p:to>
                                        <p:strVal val="visible"/>
                                      </p:to>
                                    </p:set>
                                    <p:anim calcmode="lin" valueType="num">
                                      <p:cBhvr additive="base">
                                        <p:cTn id="75" dur="500" fill="hold"/>
                                        <p:tgtEl>
                                          <p:spTgt spid="43019"/>
                                        </p:tgtEl>
                                        <p:attrNameLst>
                                          <p:attrName>ppt_x</p:attrName>
                                        </p:attrNameLst>
                                      </p:cBhvr>
                                      <p:tavLst>
                                        <p:tav tm="0">
                                          <p:val>
                                            <p:strVal val="0-#ppt_w/2"/>
                                          </p:val>
                                        </p:tav>
                                        <p:tav tm="100000">
                                          <p:val>
                                            <p:strVal val="#ppt_x"/>
                                          </p:val>
                                        </p:tav>
                                      </p:tavLst>
                                    </p:anim>
                                    <p:anim calcmode="lin" valueType="num">
                                      <p:cBhvr additive="base">
                                        <p:cTn id="76" dur="500" fill="hold"/>
                                        <p:tgtEl>
                                          <p:spTgt spid="43019"/>
                                        </p:tgtEl>
                                        <p:attrNameLst>
                                          <p:attrName>ppt_y</p:attrName>
                                        </p:attrNameLst>
                                      </p:cBhvr>
                                      <p:tavLst>
                                        <p:tav tm="0">
                                          <p:val>
                                            <p:strVal val="1+#ppt_h/2"/>
                                          </p:val>
                                        </p:tav>
                                        <p:tav tm="100000">
                                          <p:val>
                                            <p:strVal val="#ppt_y"/>
                                          </p:val>
                                        </p:tav>
                                      </p:tavLst>
                                    </p:anim>
                                  </p:childTnLst>
                                </p:cTn>
                              </p:par>
                              <p:par>
                                <p:cTn id="77" presetID="2" presetClass="entr" presetSubtype="12" fill="hold" grpId="0" nodeType="withEffect">
                                  <p:stCondLst>
                                    <p:cond delay="0"/>
                                  </p:stCondLst>
                                  <p:childTnLst>
                                    <p:set>
                                      <p:cBhvr>
                                        <p:cTn id="78" dur="1" fill="hold">
                                          <p:stCondLst>
                                            <p:cond delay="0"/>
                                          </p:stCondLst>
                                        </p:cTn>
                                        <p:tgtEl>
                                          <p:spTgt spid="43021"/>
                                        </p:tgtEl>
                                        <p:attrNameLst>
                                          <p:attrName>style.visibility</p:attrName>
                                        </p:attrNameLst>
                                      </p:cBhvr>
                                      <p:to>
                                        <p:strVal val="visible"/>
                                      </p:to>
                                    </p:set>
                                    <p:anim calcmode="lin" valueType="num">
                                      <p:cBhvr additive="base">
                                        <p:cTn id="79" dur="500" fill="hold"/>
                                        <p:tgtEl>
                                          <p:spTgt spid="43021"/>
                                        </p:tgtEl>
                                        <p:attrNameLst>
                                          <p:attrName>ppt_x</p:attrName>
                                        </p:attrNameLst>
                                      </p:cBhvr>
                                      <p:tavLst>
                                        <p:tav tm="0">
                                          <p:val>
                                            <p:strVal val="0-#ppt_w/2"/>
                                          </p:val>
                                        </p:tav>
                                        <p:tav tm="100000">
                                          <p:val>
                                            <p:strVal val="#ppt_x"/>
                                          </p:val>
                                        </p:tav>
                                      </p:tavLst>
                                    </p:anim>
                                    <p:anim calcmode="lin" valueType="num">
                                      <p:cBhvr additive="base">
                                        <p:cTn id="80" dur="500" fill="hold"/>
                                        <p:tgtEl>
                                          <p:spTgt spid="43021"/>
                                        </p:tgtEl>
                                        <p:attrNameLst>
                                          <p:attrName>ppt_y</p:attrName>
                                        </p:attrNameLst>
                                      </p:cBhvr>
                                      <p:tavLst>
                                        <p:tav tm="0">
                                          <p:val>
                                            <p:strVal val="1+#ppt_h/2"/>
                                          </p:val>
                                        </p:tav>
                                        <p:tav tm="100000">
                                          <p:val>
                                            <p:strVal val="#ppt_y"/>
                                          </p:val>
                                        </p:tav>
                                      </p:tavLst>
                                    </p:anim>
                                  </p:childTnLst>
                                </p:cTn>
                              </p:par>
                            </p:childTnLst>
                          </p:cTn>
                        </p:par>
                        <p:par>
                          <p:cTn id="81" fill="hold" nodeType="afterGroup">
                            <p:stCondLst>
                              <p:cond delay="3000"/>
                            </p:stCondLst>
                            <p:childTnLst>
                              <p:par>
                                <p:cTn id="82" presetID="22" presetClass="entr" presetSubtype="1" fill="hold" grpId="0" nodeType="afterEffect">
                                  <p:stCondLst>
                                    <p:cond delay="0"/>
                                  </p:stCondLst>
                                  <p:childTnLst>
                                    <p:set>
                                      <p:cBhvr>
                                        <p:cTn id="83" dur="1" fill="hold">
                                          <p:stCondLst>
                                            <p:cond delay="0"/>
                                          </p:stCondLst>
                                        </p:cTn>
                                        <p:tgtEl>
                                          <p:spTgt spid="43026"/>
                                        </p:tgtEl>
                                        <p:attrNameLst>
                                          <p:attrName>style.visibility</p:attrName>
                                        </p:attrNameLst>
                                      </p:cBhvr>
                                      <p:to>
                                        <p:strVal val="visible"/>
                                      </p:to>
                                    </p:set>
                                    <p:animEffect transition="in" filter="wipe(up)">
                                      <p:cBhvr>
                                        <p:cTn id="84" dur="500"/>
                                        <p:tgtEl>
                                          <p:spTgt spid="43026"/>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43020"/>
                                        </p:tgtEl>
                                        <p:attrNameLst>
                                          <p:attrName>style.visibility</p:attrName>
                                        </p:attrNameLst>
                                      </p:cBhvr>
                                      <p:to>
                                        <p:strVal val="visible"/>
                                      </p:to>
                                    </p:set>
                                    <p:animEffect transition="in" filter="wipe(up)">
                                      <p:cBhvr>
                                        <p:cTn id="87" dur="500"/>
                                        <p:tgtEl>
                                          <p:spTgt spid="43020"/>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43022"/>
                                        </p:tgtEl>
                                        <p:attrNameLst>
                                          <p:attrName>style.visibility</p:attrName>
                                        </p:attrNameLst>
                                      </p:cBhvr>
                                      <p:to>
                                        <p:strVal val="visible"/>
                                      </p:to>
                                    </p:set>
                                    <p:animEffect transition="in" filter="wipe(up)">
                                      <p:cBhvr>
                                        <p:cTn id="90" dur="500"/>
                                        <p:tgtEl>
                                          <p:spTgt spid="43022"/>
                                        </p:tgtEl>
                                      </p:cBhvr>
                                    </p:animEffect>
                                  </p:childTnLst>
                                </p:cTn>
                              </p:par>
                              <p:par>
                                <p:cTn id="91" presetID="22" presetClass="entr" presetSubtype="1" fill="hold" grpId="0" nodeType="withEffect">
                                  <p:stCondLst>
                                    <p:cond delay="0"/>
                                  </p:stCondLst>
                                  <p:childTnLst>
                                    <p:set>
                                      <p:cBhvr>
                                        <p:cTn id="92" dur="1" fill="hold">
                                          <p:stCondLst>
                                            <p:cond delay="0"/>
                                          </p:stCondLst>
                                        </p:cTn>
                                        <p:tgtEl>
                                          <p:spTgt spid="43024"/>
                                        </p:tgtEl>
                                        <p:attrNameLst>
                                          <p:attrName>style.visibility</p:attrName>
                                        </p:attrNameLst>
                                      </p:cBhvr>
                                      <p:to>
                                        <p:strVal val="visible"/>
                                      </p:to>
                                    </p:set>
                                    <p:animEffect transition="in" filter="wipe(up)">
                                      <p:cBhvr>
                                        <p:cTn id="93" dur="500"/>
                                        <p:tgtEl>
                                          <p:spTgt spid="430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autoUpdateAnimBg="0"/>
      <p:bldP spid="43017" grpId="0" autoUpdateAnimBg="0"/>
      <p:bldP spid="43018" grpId="0" autoUpdateAnimBg="0"/>
      <p:bldP spid="43019" grpId="0" autoUpdateAnimBg="0"/>
      <p:bldP spid="43020" grpId="0" autoUpdateAnimBg="0"/>
      <p:bldP spid="43021" grpId="0" autoUpdateAnimBg="0"/>
      <p:bldP spid="43022" grpId="0" autoUpdateAnimBg="0"/>
      <p:bldP spid="43023" grpId="0" autoUpdateAnimBg="0"/>
      <p:bldP spid="43024" grpId="0" autoUpdateAnimBg="0"/>
      <p:bldP spid="43025" grpId="0" autoUpdateAnimBg="0"/>
      <p:bldP spid="43026"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Box 27">
            <a:extLst>
              <a:ext uri="{FF2B5EF4-FFF2-40B4-BE49-F238E27FC236}">
                <a16:creationId xmlns:a16="http://schemas.microsoft.com/office/drawing/2014/main" id="{EAFBBD23-2495-48EE-8E2E-CCB391672AFA}"/>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44035" name="Freeform 5">
            <a:extLst>
              <a:ext uri="{FF2B5EF4-FFF2-40B4-BE49-F238E27FC236}">
                <a16:creationId xmlns:a16="http://schemas.microsoft.com/office/drawing/2014/main" id="{D19827FC-B606-4251-BE86-E316F70A4A43}"/>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4036" name="Freeform 6">
            <a:extLst>
              <a:ext uri="{FF2B5EF4-FFF2-40B4-BE49-F238E27FC236}">
                <a16:creationId xmlns:a16="http://schemas.microsoft.com/office/drawing/2014/main" id="{E238BAE6-B45D-4772-B505-4CA09F5C36A0}"/>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4037" name="等腰三角形 2">
            <a:extLst>
              <a:ext uri="{FF2B5EF4-FFF2-40B4-BE49-F238E27FC236}">
                <a16:creationId xmlns:a16="http://schemas.microsoft.com/office/drawing/2014/main" id="{1B39C1DB-F84B-4120-9561-4A4AD44F79EF}"/>
              </a:ext>
            </a:extLst>
          </p:cNvPr>
          <p:cNvSpPr>
            <a:spLocks/>
          </p:cNvSpPr>
          <p:nvPr/>
        </p:nvSpPr>
        <p:spPr bwMode="auto">
          <a:xfrm rot="3036074">
            <a:off x="6286427" y="1974625"/>
            <a:ext cx="1790001" cy="2070878"/>
          </a:xfrm>
          <a:custGeom>
            <a:avLst/>
            <a:gdLst>
              <a:gd name="T0" fmla="*/ 3361703 w 1152128"/>
              <a:gd name="T1" fmla="*/ 0 h 1333073"/>
              <a:gd name="T2" fmla="*/ 4012169 w 1152128"/>
              <a:gd name="T3" fmla="*/ 1120968 h 1333073"/>
              <a:gd name="T4" fmla="*/ 6723401 w 1152128"/>
              <a:gd name="T5" fmla="*/ 4415521 h 1333073"/>
              <a:gd name="T6" fmla="*/ 3361703 w 1152128"/>
              <a:gd name="T7" fmla="*/ 7775616 h 1333073"/>
              <a:gd name="T8" fmla="*/ 0 w 1152128"/>
              <a:gd name="T9" fmla="*/ 4415521 h 1333073"/>
              <a:gd name="T10" fmla="*/ 2711232 w 1152128"/>
              <a:gd name="T11" fmla="*/ 1120968 h 1333073"/>
              <a:gd name="T12" fmla="*/ 3361703 w 1152128"/>
              <a:gd name="T13" fmla="*/ 0 h 13330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bg2"/>
          </a:solidFill>
          <a:ln w="28575" cmpd="sng">
            <a:solidFill>
              <a:srgbClr val="F8F8F8"/>
            </a:solidFill>
            <a:round/>
            <a:headEnd/>
            <a:tailEnd/>
          </a:ln>
        </p:spPr>
        <p:txBody>
          <a:bodyPr wrap="none" anchor="ct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4038" name="TextBox 5">
            <a:extLst>
              <a:ext uri="{FF2B5EF4-FFF2-40B4-BE49-F238E27FC236}">
                <a16:creationId xmlns:a16="http://schemas.microsoft.com/office/drawing/2014/main" id="{01D3FC36-E4CF-4567-8CD8-708A534F9AE6}"/>
              </a:ext>
            </a:extLst>
          </p:cNvPr>
          <p:cNvSpPr txBox="1">
            <a:spLocks noChangeArrowheads="1"/>
          </p:cNvSpPr>
          <p:nvPr/>
        </p:nvSpPr>
        <p:spPr bwMode="auto">
          <a:xfrm>
            <a:off x="6579206" y="2779967"/>
            <a:ext cx="1083840" cy="622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你的标题二</a:t>
            </a:r>
          </a:p>
        </p:txBody>
      </p:sp>
      <p:sp>
        <p:nvSpPr>
          <p:cNvPr id="44039" name="等腰三角形 2">
            <a:extLst>
              <a:ext uri="{FF2B5EF4-FFF2-40B4-BE49-F238E27FC236}">
                <a16:creationId xmlns:a16="http://schemas.microsoft.com/office/drawing/2014/main" id="{E2BC5F7B-9097-4F88-8DC2-FFB764789B5F}"/>
              </a:ext>
            </a:extLst>
          </p:cNvPr>
          <p:cNvSpPr>
            <a:spLocks/>
          </p:cNvSpPr>
          <p:nvPr/>
        </p:nvSpPr>
        <p:spPr bwMode="auto">
          <a:xfrm rot="8763501">
            <a:off x="5143079" y="3232227"/>
            <a:ext cx="1788413" cy="2069292"/>
          </a:xfrm>
          <a:custGeom>
            <a:avLst/>
            <a:gdLst>
              <a:gd name="T0" fmla="*/ 3349793 w 1152128"/>
              <a:gd name="T1" fmla="*/ 0 h 1333073"/>
              <a:gd name="T2" fmla="*/ 3997956 w 1152128"/>
              <a:gd name="T3" fmla="*/ 1117537 h 1333073"/>
              <a:gd name="T4" fmla="*/ 6699584 w 1152128"/>
              <a:gd name="T5" fmla="*/ 4402006 h 1333073"/>
              <a:gd name="T6" fmla="*/ 3349793 w 1152128"/>
              <a:gd name="T7" fmla="*/ 7751816 h 1333073"/>
              <a:gd name="T8" fmla="*/ 0 w 1152128"/>
              <a:gd name="T9" fmla="*/ 4402006 h 1333073"/>
              <a:gd name="T10" fmla="*/ 2701629 w 1152128"/>
              <a:gd name="T11" fmla="*/ 1117537 h 1333073"/>
              <a:gd name="T12" fmla="*/ 3349793 w 1152128"/>
              <a:gd name="T13" fmla="*/ 0 h 13330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bg1"/>
          </a:solidFill>
          <a:ln w="28575" cmpd="sng">
            <a:solidFill>
              <a:srgbClr val="F8F8F8"/>
            </a:solidFill>
            <a:round/>
            <a:headEnd/>
            <a:tailEnd/>
          </a:ln>
        </p:spPr>
        <p:txBody>
          <a:bodyPr wrap="none" anchor="ct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4040" name="TextBox 7">
            <a:extLst>
              <a:ext uri="{FF2B5EF4-FFF2-40B4-BE49-F238E27FC236}">
                <a16:creationId xmlns:a16="http://schemas.microsoft.com/office/drawing/2014/main" id="{0B525872-F5D7-4E69-BFFA-BD0F111A5123}"/>
              </a:ext>
            </a:extLst>
          </p:cNvPr>
          <p:cNvSpPr txBox="1">
            <a:spLocks noChangeArrowheads="1"/>
          </p:cNvSpPr>
          <p:nvPr/>
        </p:nvSpPr>
        <p:spPr bwMode="auto">
          <a:xfrm>
            <a:off x="5392219" y="3947910"/>
            <a:ext cx="1083840" cy="622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你的标题三</a:t>
            </a:r>
          </a:p>
        </p:txBody>
      </p:sp>
      <p:sp>
        <p:nvSpPr>
          <p:cNvPr id="44041" name="等腰三角形 2">
            <a:extLst>
              <a:ext uri="{FF2B5EF4-FFF2-40B4-BE49-F238E27FC236}">
                <a16:creationId xmlns:a16="http://schemas.microsoft.com/office/drawing/2014/main" id="{88682944-D83C-4B00-B797-4A8CD738B078}"/>
              </a:ext>
            </a:extLst>
          </p:cNvPr>
          <p:cNvSpPr>
            <a:spLocks/>
          </p:cNvSpPr>
          <p:nvPr/>
        </p:nvSpPr>
        <p:spPr bwMode="auto">
          <a:xfrm rot="16474574">
            <a:off x="4618615" y="1547754"/>
            <a:ext cx="1788413" cy="2069292"/>
          </a:xfrm>
          <a:custGeom>
            <a:avLst/>
            <a:gdLst>
              <a:gd name="T0" fmla="*/ 3349793 w 1152128"/>
              <a:gd name="T1" fmla="*/ 0 h 1333073"/>
              <a:gd name="T2" fmla="*/ 3997956 w 1152128"/>
              <a:gd name="T3" fmla="*/ 1117537 h 1333073"/>
              <a:gd name="T4" fmla="*/ 6699584 w 1152128"/>
              <a:gd name="T5" fmla="*/ 4402006 h 1333073"/>
              <a:gd name="T6" fmla="*/ 3349793 w 1152128"/>
              <a:gd name="T7" fmla="*/ 7751816 h 1333073"/>
              <a:gd name="T8" fmla="*/ 0 w 1152128"/>
              <a:gd name="T9" fmla="*/ 4402006 h 1333073"/>
              <a:gd name="T10" fmla="*/ 2701629 w 1152128"/>
              <a:gd name="T11" fmla="*/ 1117537 h 1333073"/>
              <a:gd name="T12" fmla="*/ 3349793 w 1152128"/>
              <a:gd name="T13" fmla="*/ 0 h 13330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tx1"/>
          </a:solidFill>
          <a:ln w="28575" cmpd="sng">
            <a:solidFill>
              <a:srgbClr val="F8F8F8"/>
            </a:solidFill>
            <a:round/>
            <a:headEnd/>
            <a:tailEnd/>
          </a:ln>
        </p:spPr>
        <p:txBody>
          <a:bodyPr wrap="none" anchor="ct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4042" name="TextBox 9">
            <a:extLst>
              <a:ext uri="{FF2B5EF4-FFF2-40B4-BE49-F238E27FC236}">
                <a16:creationId xmlns:a16="http://schemas.microsoft.com/office/drawing/2014/main" id="{32C5565B-50E9-49AB-99F1-E90D4B55FF8E}"/>
              </a:ext>
            </a:extLst>
          </p:cNvPr>
          <p:cNvSpPr txBox="1">
            <a:spLocks noChangeArrowheads="1"/>
          </p:cNvSpPr>
          <p:nvPr/>
        </p:nvSpPr>
        <p:spPr bwMode="auto">
          <a:xfrm>
            <a:off x="5119276" y="2234080"/>
            <a:ext cx="1083840" cy="622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你的标题一</a:t>
            </a:r>
          </a:p>
        </p:txBody>
      </p:sp>
      <p:sp>
        <p:nvSpPr>
          <p:cNvPr id="44043" name="TextBox 10">
            <a:extLst>
              <a:ext uri="{FF2B5EF4-FFF2-40B4-BE49-F238E27FC236}">
                <a16:creationId xmlns:a16="http://schemas.microsoft.com/office/drawing/2014/main" id="{004EE1EA-C8B3-4579-88A0-770A99240EF1}"/>
              </a:ext>
            </a:extLst>
          </p:cNvPr>
          <p:cNvSpPr txBox="1">
            <a:spLocks noChangeArrowheads="1"/>
          </p:cNvSpPr>
          <p:nvPr/>
        </p:nvSpPr>
        <p:spPr bwMode="auto">
          <a:xfrm>
            <a:off x="1644008" y="1448573"/>
            <a:ext cx="1707483" cy="36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en-US" altLang="zh-CN" sz="1799" b="1">
                <a:solidFill>
                  <a:srgbClr val="2B2A30"/>
                </a:solidFill>
                <a:latin typeface="微软雅黑" panose="020B0503020204020204" pitchFamily="34" charset="-122"/>
              </a:rPr>
              <a:t>■</a:t>
            </a:r>
            <a:r>
              <a:rPr lang="zh-CN" altLang="en-US" sz="1799" b="1">
                <a:solidFill>
                  <a:srgbClr val="2B2A30"/>
                </a:solidFill>
                <a:latin typeface="微软雅黑" panose="020B0503020204020204" pitchFamily="34" charset="-122"/>
              </a:rPr>
              <a:t>请输入您标题</a:t>
            </a:r>
          </a:p>
        </p:txBody>
      </p:sp>
      <p:sp>
        <p:nvSpPr>
          <p:cNvPr id="44044" name="TextBox 11">
            <a:extLst>
              <a:ext uri="{FF2B5EF4-FFF2-40B4-BE49-F238E27FC236}">
                <a16:creationId xmlns:a16="http://schemas.microsoft.com/office/drawing/2014/main" id="{54F19EAC-D37E-4CB2-9154-3D0A06ABA2BF}"/>
              </a:ext>
            </a:extLst>
          </p:cNvPr>
          <p:cNvSpPr txBox="1">
            <a:spLocks noChangeArrowheads="1"/>
          </p:cNvSpPr>
          <p:nvPr/>
        </p:nvSpPr>
        <p:spPr bwMode="auto">
          <a:xfrm>
            <a:off x="1644008" y="1758016"/>
            <a:ext cx="2765933" cy="1323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2B2A30"/>
                </a:solidFill>
                <a:latin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44045" name="TextBox 12">
            <a:extLst>
              <a:ext uri="{FF2B5EF4-FFF2-40B4-BE49-F238E27FC236}">
                <a16:creationId xmlns:a16="http://schemas.microsoft.com/office/drawing/2014/main" id="{33F07B37-4E92-4DC6-9DBE-851688F8575D}"/>
              </a:ext>
            </a:extLst>
          </p:cNvPr>
          <p:cNvSpPr txBox="1">
            <a:spLocks noChangeArrowheads="1"/>
          </p:cNvSpPr>
          <p:nvPr/>
        </p:nvSpPr>
        <p:spPr bwMode="auto">
          <a:xfrm>
            <a:off x="8359685" y="1132785"/>
            <a:ext cx="1707483" cy="3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en-US" altLang="zh-CN" sz="1799" b="1">
                <a:solidFill>
                  <a:srgbClr val="2B2A30"/>
                </a:solidFill>
                <a:latin typeface="微软雅黑" panose="020B0503020204020204" pitchFamily="34" charset="-122"/>
              </a:rPr>
              <a:t>■</a:t>
            </a:r>
            <a:r>
              <a:rPr lang="zh-CN" altLang="en-US" sz="1799" b="1">
                <a:solidFill>
                  <a:srgbClr val="2B2A30"/>
                </a:solidFill>
                <a:latin typeface="微软雅黑" panose="020B0503020204020204" pitchFamily="34" charset="-122"/>
              </a:rPr>
              <a:t>请输入您标题</a:t>
            </a:r>
          </a:p>
        </p:txBody>
      </p:sp>
      <p:sp>
        <p:nvSpPr>
          <p:cNvPr id="44046" name="TextBox 13">
            <a:extLst>
              <a:ext uri="{FF2B5EF4-FFF2-40B4-BE49-F238E27FC236}">
                <a16:creationId xmlns:a16="http://schemas.microsoft.com/office/drawing/2014/main" id="{2750155D-0FB0-4032-9B78-FEDD51342C18}"/>
              </a:ext>
            </a:extLst>
          </p:cNvPr>
          <p:cNvSpPr txBox="1">
            <a:spLocks noChangeArrowheads="1"/>
          </p:cNvSpPr>
          <p:nvPr/>
        </p:nvSpPr>
        <p:spPr bwMode="auto">
          <a:xfrm>
            <a:off x="8359685" y="3037042"/>
            <a:ext cx="2765933" cy="1323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2B2A30"/>
                </a:solidFill>
                <a:latin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44047" name="TextBox 14">
            <a:extLst>
              <a:ext uri="{FF2B5EF4-FFF2-40B4-BE49-F238E27FC236}">
                <a16:creationId xmlns:a16="http://schemas.microsoft.com/office/drawing/2014/main" id="{E8894027-C0C0-431F-BB38-7E0263B1EF9A}"/>
              </a:ext>
            </a:extLst>
          </p:cNvPr>
          <p:cNvSpPr txBox="1">
            <a:spLocks noChangeArrowheads="1"/>
          </p:cNvSpPr>
          <p:nvPr/>
        </p:nvSpPr>
        <p:spPr bwMode="auto">
          <a:xfrm>
            <a:off x="2826235" y="5125375"/>
            <a:ext cx="1709069" cy="36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en-US" altLang="zh-CN" sz="1799" b="1">
                <a:solidFill>
                  <a:srgbClr val="2B2A30"/>
                </a:solidFill>
                <a:latin typeface="微软雅黑" panose="020B0503020204020204" pitchFamily="34" charset="-122"/>
              </a:rPr>
              <a:t>■</a:t>
            </a:r>
            <a:r>
              <a:rPr lang="zh-CN" altLang="en-US" sz="1799" b="1">
                <a:solidFill>
                  <a:srgbClr val="2B2A30"/>
                </a:solidFill>
                <a:latin typeface="微软雅黑" panose="020B0503020204020204" pitchFamily="34" charset="-122"/>
              </a:rPr>
              <a:t>请输入您标题</a:t>
            </a:r>
          </a:p>
        </p:txBody>
      </p:sp>
      <p:sp>
        <p:nvSpPr>
          <p:cNvPr id="44048" name="TextBox 15">
            <a:extLst>
              <a:ext uri="{FF2B5EF4-FFF2-40B4-BE49-F238E27FC236}">
                <a16:creationId xmlns:a16="http://schemas.microsoft.com/office/drawing/2014/main" id="{F04A325A-FC53-4CDA-BBA0-EB207546BAE5}"/>
              </a:ext>
            </a:extLst>
          </p:cNvPr>
          <p:cNvSpPr txBox="1">
            <a:spLocks noChangeArrowheads="1"/>
          </p:cNvSpPr>
          <p:nvPr/>
        </p:nvSpPr>
        <p:spPr bwMode="auto">
          <a:xfrm>
            <a:off x="2826234" y="5434817"/>
            <a:ext cx="4428982" cy="829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2B2A30"/>
                </a:solidFill>
                <a:latin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44049" name="矩形 16">
            <a:extLst>
              <a:ext uri="{FF2B5EF4-FFF2-40B4-BE49-F238E27FC236}">
                <a16:creationId xmlns:a16="http://schemas.microsoft.com/office/drawing/2014/main" id="{2E3BEC84-BFA7-48BD-AEB3-3A22E67AB0FA}"/>
              </a:ext>
            </a:extLst>
          </p:cNvPr>
          <p:cNvSpPr>
            <a:spLocks noChangeArrowheads="1"/>
          </p:cNvSpPr>
          <p:nvPr/>
        </p:nvSpPr>
        <p:spPr bwMode="auto">
          <a:xfrm>
            <a:off x="8467593" y="1554895"/>
            <a:ext cx="2459664" cy="1504362"/>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EF9B11"/>
              </a:solidFill>
              <a:ea typeface="宋体" panose="02010600030101010101" pitchFamily="2" charset="-122"/>
            </a:endParaRPr>
          </a:p>
        </p:txBody>
      </p:sp>
      <p:sp>
        <p:nvSpPr>
          <p:cNvPr id="44050" name="矩形 17">
            <a:extLst>
              <a:ext uri="{FF2B5EF4-FFF2-40B4-BE49-F238E27FC236}">
                <a16:creationId xmlns:a16="http://schemas.microsoft.com/office/drawing/2014/main" id="{CF41837A-5FAA-4654-B302-8564436C768F}"/>
              </a:ext>
            </a:extLst>
          </p:cNvPr>
          <p:cNvSpPr>
            <a:spLocks noChangeArrowheads="1"/>
          </p:cNvSpPr>
          <p:nvPr/>
        </p:nvSpPr>
        <p:spPr bwMode="auto">
          <a:xfrm>
            <a:off x="1756678" y="3071952"/>
            <a:ext cx="2459664" cy="1498015"/>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EF9B11"/>
              </a:solidFill>
              <a:ea typeface="宋体" panose="02010600030101010101" pitchFamily="2" charset="-122"/>
            </a:endParaRPr>
          </a:p>
        </p:txBody>
      </p:sp>
      <p:sp>
        <p:nvSpPr>
          <p:cNvPr id="44051" name="矩形 18">
            <a:extLst>
              <a:ext uri="{FF2B5EF4-FFF2-40B4-BE49-F238E27FC236}">
                <a16:creationId xmlns:a16="http://schemas.microsoft.com/office/drawing/2014/main" id="{C6F697D4-0969-4B26-A9CF-C89C7D4A9FB4}"/>
              </a:ext>
            </a:extLst>
          </p:cNvPr>
          <p:cNvSpPr>
            <a:spLocks noChangeArrowheads="1"/>
          </p:cNvSpPr>
          <p:nvPr/>
        </p:nvSpPr>
        <p:spPr bwMode="auto">
          <a:xfrm>
            <a:off x="7356777" y="5119028"/>
            <a:ext cx="2001056" cy="1267917"/>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EF9B11"/>
              </a:solidFill>
              <a:ea typeface="宋体" panose="02010600030101010101" pitchFamily="2" charset="-122"/>
            </a:endParaRPr>
          </a:p>
        </p:txBody>
      </p:sp>
    </p:spTree>
    <p:extLst>
      <p:ext uri="{BB962C8B-B14F-4D97-AF65-F5344CB8AC3E}">
        <p14:creationId xmlns:p14="http://schemas.microsoft.com/office/powerpoint/2010/main" val="2762983006"/>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44035"/>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44035"/>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44036"/>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44036"/>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44034"/>
                                        </p:tgtEl>
                                        <p:attrNameLst>
                                          <p:attrName>style.visibility</p:attrName>
                                        </p:attrNameLst>
                                      </p:cBhvr>
                                      <p:to>
                                        <p:strVal val="visible"/>
                                      </p:to>
                                    </p:set>
                                    <p:animEffect transition="in" filter="barn(outVertical)">
                                      <p:cBhvr>
                                        <p:cTn id="15" dur="500"/>
                                        <p:tgtEl>
                                          <p:spTgt spid="44034"/>
                                        </p:tgtEl>
                                      </p:cBhvr>
                                    </p:animEffect>
                                  </p:childTnLst>
                                </p:cTn>
                              </p:par>
                            </p:childTnLst>
                          </p:cTn>
                        </p:par>
                        <p:par>
                          <p:cTn id="16" fill="hold" nodeType="afterGroup">
                            <p:stCondLst>
                              <p:cond delay="500"/>
                            </p:stCondLst>
                            <p:childTnLst>
                              <p:par>
                                <p:cTn id="17" presetID="2" presetClass="entr" presetSubtype="12" fill="hold" nodeType="afterEffect">
                                  <p:stCondLst>
                                    <p:cond delay="0"/>
                                  </p:stCondLst>
                                  <p:childTnLst>
                                    <p:set>
                                      <p:cBhvr>
                                        <p:cTn id="18" dur="1" fill="hold">
                                          <p:stCondLst>
                                            <p:cond delay="0"/>
                                          </p:stCondLst>
                                        </p:cTn>
                                        <p:tgtEl>
                                          <p:spTgt spid="44037"/>
                                        </p:tgtEl>
                                        <p:attrNameLst>
                                          <p:attrName>style.visibility</p:attrName>
                                        </p:attrNameLst>
                                      </p:cBhvr>
                                      <p:to>
                                        <p:strVal val="visible"/>
                                      </p:to>
                                    </p:set>
                                    <p:anim calcmode="lin" valueType="num">
                                      <p:cBhvr additive="base">
                                        <p:cTn id="19" dur="500" fill="hold"/>
                                        <p:tgtEl>
                                          <p:spTgt spid="44037"/>
                                        </p:tgtEl>
                                        <p:attrNameLst>
                                          <p:attrName>ppt_x</p:attrName>
                                        </p:attrNameLst>
                                      </p:cBhvr>
                                      <p:tavLst>
                                        <p:tav tm="0">
                                          <p:val>
                                            <p:strVal val="0-#ppt_w/2"/>
                                          </p:val>
                                        </p:tav>
                                        <p:tav tm="100000">
                                          <p:val>
                                            <p:strVal val="#ppt_x"/>
                                          </p:val>
                                        </p:tav>
                                      </p:tavLst>
                                    </p:anim>
                                    <p:anim calcmode="lin" valueType="num">
                                      <p:cBhvr additive="base">
                                        <p:cTn id="20" dur="500" fill="hold"/>
                                        <p:tgtEl>
                                          <p:spTgt spid="44037"/>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1000"/>
                            </p:stCondLst>
                            <p:childTnLst>
                              <p:par>
                                <p:cTn id="22" presetID="31" presetClass="entr" presetSubtype="0" fill="hold" grpId="0" nodeType="afterEffect">
                                  <p:stCondLst>
                                    <p:cond delay="0"/>
                                  </p:stCondLst>
                                  <p:childTnLst>
                                    <p:set>
                                      <p:cBhvr>
                                        <p:cTn id="23" dur="1" fill="hold">
                                          <p:stCondLst>
                                            <p:cond delay="0"/>
                                          </p:stCondLst>
                                        </p:cTn>
                                        <p:tgtEl>
                                          <p:spTgt spid="44038"/>
                                        </p:tgtEl>
                                        <p:attrNameLst>
                                          <p:attrName>style.visibility</p:attrName>
                                        </p:attrNameLst>
                                      </p:cBhvr>
                                      <p:to>
                                        <p:strVal val="visible"/>
                                      </p:to>
                                    </p:set>
                                    <p:anim calcmode="lin" valueType="num">
                                      <p:cBhvr>
                                        <p:cTn id="24" dur="300" fill="hold"/>
                                        <p:tgtEl>
                                          <p:spTgt spid="44038"/>
                                        </p:tgtEl>
                                        <p:attrNameLst>
                                          <p:attrName>ppt_w</p:attrName>
                                        </p:attrNameLst>
                                      </p:cBhvr>
                                      <p:tavLst>
                                        <p:tav tm="0">
                                          <p:val>
                                            <p:fltVal val="0"/>
                                          </p:val>
                                        </p:tav>
                                        <p:tav tm="100000">
                                          <p:val>
                                            <p:strVal val="#ppt_w"/>
                                          </p:val>
                                        </p:tav>
                                      </p:tavLst>
                                    </p:anim>
                                    <p:anim calcmode="lin" valueType="num">
                                      <p:cBhvr>
                                        <p:cTn id="25" dur="300" fill="hold"/>
                                        <p:tgtEl>
                                          <p:spTgt spid="44038"/>
                                        </p:tgtEl>
                                        <p:attrNameLst>
                                          <p:attrName>ppt_h</p:attrName>
                                        </p:attrNameLst>
                                      </p:cBhvr>
                                      <p:tavLst>
                                        <p:tav tm="0">
                                          <p:val>
                                            <p:fltVal val="0"/>
                                          </p:val>
                                        </p:tav>
                                        <p:tav tm="100000">
                                          <p:val>
                                            <p:strVal val="#ppt_h"/>
                                          </p:val>
                                        </p:tav>
                                      </p:tavLst>
                                    </p:anim>
                                    <p:anim calcmode="lin" valueType="num">
                                      <p:cBhvr>
                                        <p:cTn id="26" dur="300" fill="hold"/>
                                        <p:tgtEl>
                                          <p:spTgt spid="44038"/>
                                        </p:tgtEl>
                                        <p:attrNameLst>
                                          <p:attrName>style.rotation</p:attrName>
                                        </p:attrNameLst>
                                      </p:cBhvr>
                                      <p:tavLst>
                                        <p:tav tm="0">
                                          <p:val>
                                            <p:fltVal val="90"/>
                                          </p:val>
                                        </p:tav>
                                        <p:tav tm="100000">
                                          <p:val>
                                            <p:fltVal val="0"/>
                                          </p:val>
                                        </p:tav>
                                      </p:tavLst>
                                    </p:anim>
                                    <p:animEffect transition="in" filter="fade">
                                      <p:cBhvr>
                                        <p:cTn id="27" dur="300"/>
                                        <p:tgtEl>
                                          <p:spTgt spid="44038"/>
                                        </p:tgtEl>
                                      </p:cBhvr>
                                    </p:animEffect>
                                  </p:childTnLst>
                                </p:cTn>
                              </p:par>
                            </p:childTnLst>
                          </p:cTn>
                        </p:par>
                        <p:par>
                          <p:cTn id="28" fill="hold" nodeType="afterGroup">
                            <p:stCondLst>
                              <p:cond delay="1300"/>
                            </p:stCondLst>
                            <p:childTnLst>
                              <p:par>
                                <p:cTn id="29" presetID="22" presetClass="entr" presetSubtype="8" fill="hold" grpId="0" nodeType="afterEffect">
                                  <p:stCondLst>
                                    <p:cond delay="0"/>
                                  </p:stCondLst>
                                  <p:childTnLst>
                                    <p:set>
                                      <p:cBhvr>
                                        <p:cTn id="30" dur="1" fill="hold">
                                          <p:stCondLst>
                                            <p:cond delay="0"/>
                                          </p:stCondLst>
                                        </p:cTn>
                                        <p:tgtEl>
                                          <p:spTgt spid="44045"/>
                                        </p:tgtEl>
                                        <p:attrNameLst>
                                          <p:attrName>style.visibility</p:attrName>
                                        </p:attrNameLst>
                                      </p:cBhvr>
                                      <p:to>
                                        <p:strVal val="visible"/>
                                      </p:to>
                                    </p:set>
                                    <p:animEffect transition="in" filter="wipe(left)">
                                      <p:cBhvr>
                                        <p:cTn id="31" dur="500"/>
                                        <p:tgtEl>
                                          <p:spTgt spid="44045"/>
                                        </p:tgtEl>
                                      </p:cBhvr>
                                    </p:animEffect>
                                  </p:childTnLst>
                                </p:cTn>
                              </p:par>
                            </p:childTnLst>
                          </p:cTn>
                        </p:par>
                        <p:par>
                          <p:cTn id="32" fill="hold" nodeType="afterGroup">
                            <p:stCondLst>
                              <p:cond delay="1800"/>
                            </p:stCondLst>
                            <p:childTnLst>
                              <p:par>
                                <p:cTn id="33" presetID="14" presetClass="entr" presetSubtype="10" fill="hold" grpId="0" nodeType="afterEffect">
                                  <p:stCondLst>
                                    <p:cond delay="0"/>
                                  </p:stCondLst>
                                  <p:childTnLst>
                                    <p:set>
                                      <p:cBhvr>
                                        <p:cTn id="34" dur="1" fill="hold">
                                          <p:stCondLst>
                                            <p:cond delay="0"/>
                                          </p:stCondLst>
                                        </p:cTn>
                                        <p:tgtEl>
                                          <p:spTgt spid="44049"/>
                                        </p:tgtEl>
                                        <p:attrNameLst>
                                          <p:attrName>style.visibility</p:attrName>
                                        </p:attrNameLst>
                                      </p:cBhvr>
                                      <p:to>
                                        <p:strVal val="visible"/>
                                      </p:to>
                                    </p:set>
                                    <p:animEffect transition="in" filter="randombar(horizontal)">
                                      <p:cBhvr>
                                        <p:cTn id="35" dur="500"/>
                                        <p:tgtEl>
                                          <p:spTgt spid="44049"/>
                                        </p:tgtEl>
                                      </p:cBhvr>
                                    </p:animEffect>
                                  </p:childTnLst>
                                </p:cTn>
                              </p:par>
                            </p:childTnLst>
                          </p:cTn>
                        </p:par>
                        <p:par>
                          <p:cTn id="36" fill="hold" nodeType="afterGroup">
                            <p:stCondLst>
                              <p:cond delay="2300"/>
                            </p:stCondLst>
                            <p:childTnLst>
                              <p:par>
                                <p:cTn id="37" presetID="22" presetClass="entr" presetSubtype="1" fill="hold" grpId="0" nodeType="afterEffect">
                                  <p:stCondLst>
                                    <p:cond delay="0"/>
                                  </p:stCondLst>
                                  <p:childTnLst>
                                    <p:set>
                                      <p:cBhvr>
                                        <p:cTn id="38" dur="1" fill="hold">
                                          <p:stCondLst>
                                            <p:cond delay="0"/>
                                          </p:stCondLst>
                                        </p:cTn>
                                        <p:tgtEl>
                                          <p:spTgt spid="44046"/>
                                        </p:tgtEl>
                                        <p:attrNameLst>
                                          <p:attrName>style.visibility</p:attrName>
                                        </p:attrNameLst>
                                      </p:cBhvr>
                                      <p:to>
                                        <p:strVal val="visible"/>
                                      </p:to>
                                    </p:set>
                                    <p:animEffect transition="in" filter="wipe(up)">
                                      <p:cBhvr>
                                        <p:cTn id="39" dur="500"/>
                                        <p:tgtEl>
                                          <p:spTgt spid="44046"/>
                                        </p:tgtEl>
                                      </p:cBhvr>
                                    </p:animEffect>
                                  </p:childTnLst>
                                </p:cTn>
                              </p:par>
                            </p:childTnLst>
                          </p:cTn>
                        </p:par>
                        <p:par>
                          <p:cTn id="40" fill="hold" nodeType="afterGroup">
                            <p:stCondLst>
                              <p:cond delay="2800"/>
                            </p:stCondLst>
                            <p:childTnLst>
                              <p:par>
                                <p:cTn id="41" presetID="2" presetClass="entr" presetSubtype="9" fill="hold" nodeType="afterEffect">
                                  <p:stCondLst>
                                    <p:cond delay="0"/>
                                  </p:stCondLst>
                                  <p:childTnLst>
                                    <p:set>
                                      <p:cBhvr>
                                        <p:cTn id="42" dur="1" fill="hold">
                                          <p:stCondLst>
                                            <p:cond delay="0"/>
                                          </p:stCondLst>
                                        </p:cTn>
                                        <p:tgtEl>
                                          <p:spTgt spid="44039"/>
                                        </p:tgtEl>
                                        <p:attrNameLst>
                                          <p:attrName>style.visibility</p:attrName>
                                        </p:attrNameLst>
                                      </p:cBhvr>
                                      <p:to>
                                        <p:strVal val="visible"/>
                                      </p:to>
                                    </p:set>
                                    <p:anim calcmode="lin" valueType="num">
                                      <p:cBhvr additive="base">
                                        <p:cTn id="43" dur="500" fill="hold"/>
                                        <p:tgtEl>
                                          <p:spTgt spid="44039"/>
                                        </p:tgtEl>
                                        <p:attrNameLst>
                                          <p:attrName>ppt_x</p:attrName>
                                        </p:attrNameLst>
                                      </p:cBhvr>
                                      <p:tavLst>
                                        <p:tav tm="0">
                                          <p:val>
                                            <p:strVal val="0-#ppt_w/2"/>
                                          </p:val>
                                        </p:tav>
                                        <p:tav tm="100000">
                                          <p:val>
                                            <p:strVal val="#ppt_x"/>
                                          </p:val>
                                        </p:tav>
                                      </p:tavLst>
                                    </p:anim>
                                    <p:anim calcmode="lin" valueType="num">
                                      <p:cBhvr additive="base">
                                        <p:cTn id="44" dur="500" fill="hold"/>
                                        <p:tgtEl>
                                          <p:spTgt spid="44039"/>
                                        </p:tgtEl>
                                        <p:attrNameLst>
                                          <p:attrName>ppt_y</p:attrName>
                                        </p:attrNameLst>
                                      </p:cBhvr>
                                      <p:tavLst>
                                        <p:tav tm="0">
                                          <p:val>
                                            <p:strVal val="0-#ppt_h/2"/>
                                          </p:val>
                                        </p:tav>
                                        <p:tav tm="100000">
                                          <p:val>
                                            <p:strVal val="#ppt_y"/>
                                          </p:val>
                                        </p:tav>
                                      </p:tavLst>
                                    </p:anim>
                                  </p:childTnLst>
                                </p:cTn>
                              </p:par>
                            </p:childTnLst>
                          </p:cTn>
                        </p:par>
                        <p:par>
                          <p:cTn id="45" fill="hold" nodeType="afterGroup">
                            <p:stCondLst>
                              <p:cond delay="3300"/>
                            </p:stCondLst>
                            <p:childTnLst>
                              <p:par>
                                <p:cTn id="46" presetID="31" presetClass="entr" presetSubtype="0" fill="hold" grpId="0" nodeType="afterEffect">
                                  <p:stCondLst>
                                    <p:cond delay="0"/>
                                  </p:stCondLst>
                                  <p:childTnLst>
                                    <p:set>
                                      <p:cBhvr>
                                        <p:cTn id="47" dur="1" fill="hold">
                                          <p:stCondLst>
                                            <p:cond delay="0"/>
                                          </p:stCondLst>
                                        </p:cTn>
                                        <p:tgtEl>
                                          <p:spTgt spid="44040"/>
                                        </p:tgtEl>
                                        <p:attrNameLst>
                                          <p:attrName>style.visibility</p:attrName>
                                        </p:attrNameLst>
                                      </p:cBhvr>
                                      <p:to>
                                        <p:strVal val="visible"/>
                                      </p:to>
                                    </p:set>
                                    <p:anim calcmode="lin" valueType="num">
                                      <p:cBhvr>
                                        <p:cTn id="48" dur="300" fill="hold"/>
                                        <p:tgtEl>
                                          <p:spTgt spid="44040"/>
                                        </p:tgtEl>
                                        <p:attrNameLst>
                                          <p:attrName>ppt_w</p:attrName>
                                        </p:attrNameLst>
                                      </p:cBhvr>
                                      <p:tavLst>
                                        <p:tav tm="0">
                                          <p:val>
                                            <p:fltVal val="0"/>
                                          </p:val>
                                        </p:tav>
                                        <p:tav tm="100000">
                                          <p:val>
                                            <p:strVal val="#ppt_w"/>
                                          </p:val>
                                        </p:tav>
                                      </p:tavLst>
                                    </p:anim>
                                    <p:anim calcmode="lin" valueType="num">
                                      <p:cBhvr>
                                        <p:cTn id="49" dur="300" fill="hold"/>
                                        <p:tgtEl>
                                          <p:spTgt spid="44040"/>
                                        </p:tgtEl>
                                        <p:attrNameLst>
                                          <p:attrName>ppt_h</p:attrName>
                                        </p:attrNameLst>
                                      </p:cBhvr>
                                      <p:tavLst>
                                        <p:tav tm="0">
                                          <p:val>
                                            <p:fltVal val="0"/>
                                          </p:val>
                                        </p:tav>
                                        <p:tav tm="100000">
                                          <p:val>
                                            <p:strVal val="#ppt_h"/>
                                          </p:val>
                                        </p:tav>
                                      </p:tavLst>
                                    </p:anim>
                                    <p:anim calcmode="lin" valueType="num">
                                      <p:cBhvr>
                                        <p:cTn id="50" dur="300" fill="hold"/>
                                        <p:tgtEl>
                                          <p:spTgt spid="44040"/>
                                        </p:tgtEl>
                                        <p:attrNameLst>
                                          <p:attrName>style.rotation</p:attrName>
                                        </p:attrNameLst>
                                      </p:cBhvr>
                                      <p:tavLst>
                                        <p:tav tm="0">
                                          <p:val>
                                            <p:fltVal val="90"/>
                                          </p:val>
                                        </p:tav>
                                        <p:tav tm="100000">
                                          <p:val>
                                            <p:fltVal val="0"/>
                                          </p:val>
                                        </p:tav>
                                      </p:tavLst>
                                    </p:anim>
                                    <p:animEffect transition="in" filter="fade">
                                      <p:cBhvr>
                                        <p:cTn id="51" dur="300"/>
                                        <p:tgtEl>
                                          <p:spTgt spid="44040"/>
                                        </p:tgtEl>
                                      </p:cBhvr>
                                    </p:animEffect>
                                  </p:childTnLst>
                                </p:cTn>
                              </p:par>
                            </p:childTnLst>
                          </p:cTn>
                        </p:par>
                        <p:par>
                          <p:cTn id="52" fill="hold" nodeType="afterGroup">
                            <p:stCondLst>
                              <p:cond delay="3600"/>
                            </p:stCondLst>
                            <p:childTnLst>
                              <p:par>
                                <p:cTn id="53" presetID="22" presetClass="entr" presetSubtype="8" fill="hold" grpId="0" nodeType="afterEffect">
                                  <p:stCondLst>
                                    <p:cond delay="0"/>
                                  </p:stCondLst>
                                  <p:childTnLst>
                                    <p:set>
                                      <p:cBhvr>
                                        <p:cTn id="54" dur="1" fill="hold">
                                          <p:stCondLst>
                                            <p:cond delay="0"/>
                                          </p:stCondLst>
                                        </p:cTn>
                                        <p:tgtEl>
                                          <p:spTgt spid="44047"/>
                                        </p:tgtEl>
                                        <p:attrNameLst>
                                          <p:attrName>style.visibility</p:attrName>
                                        </p:attrNameLst>
                                      </p:cBhvr>
                                      <p:to>
                                        <p:strVal val="visible"/>
                                      </p:to>
                                    </p:set>
                                    <p:animEffect transition="in" filter="wipe(left)">
                                      <p:cBhvr>
                                        <p:cTn id="55" dur="500"/>
                                        <p:tgtEl>
                                          <p:spTgt spid="44047"/>
                                        </p:tgtEl>
                                      </p:cBhvr>
                                    </p:animEffect>
                                  </p:childTnLst>
                                </p:cTn>
                              </p:par>
                            </p:childTnLst>
                          </p:cTn>
                        </p:par>
                        <p:par>
                          <p:cTn id="56" fill="hold" nodeType="afterGroup">
                            <p:stCondLst>
                              <p:cond delay="4100"/>
                            </p:stCondLst>
                            <p:childTnLst>
                              <p:par>
                                <p:cTn id="57" presetID="22" presetClass="entr" presetSubtype="1" fill="hold" grpId="0" nodeType="afterEffect">
                                  <p:stCondLst>
                                    <p:cond delay="0"/>
                                  </p:stCondLst>
                                  <p:childTnLst>
                                    <p:set>
                                      <p:cBhvr>
                                        <p:cTn id="58" dur="1" fill="hold">
                                          <p:stCondLst>
                                            <p:cond delay="0"/>
                                          </p:stCondLst>
                                        </p:cTn>
                                        <p:tgtEl>
                                          <p:spTgt spid="44048"/>
                                        </p:tgtEl>
                                        <p:attrNameLst>
                                          <p:attrName>style.visibility</p:attrName>
                                        </p:attrNameLst>
                                      </p:cBhvr>
                                      <p:to>
                                        <p:strVal val="visible"/>
                                      </p:to>
                                    </p:set>
                                    <p:animEffect transition="in" filter="wipe(up)">
                                      <p:cBhvr>
                                        <p:cTn id="59" dur="500"/>
                                        <p:tgtEl>
                                          <p:spTgt spid="44048"/>
                                        </p:tgtEl>
                                      </p:cBhvr>
                                    </p:animEffect>
                                  </p:childTnLst>
                                </p:cTn>
                              </p:par>
                            </p:childTnLst>
                          </p:cTn>
                        </p:par>
                        <p:par>
                          <p:cTn id="60" fill="hold" nodeType="afterGroup">
                            <p:stCondLst>
                              <p:cond delay="4600"/>
                            </p:stCondLst>
                            <p:childTnLst>
                              <p:par>
                                <p:cTn id="61" presetID="14" presetClass="entr" presetSubtype="10" fill="hold" grpId="0" nodeType="afterEffect">
                                  <p:stCondLst>
                                    <p:cond delay="0"/>
                                  </p:stCondLst>
                                  <p:childTnLst>
                                    <p:set>
                                      <p:cBhvr>
                                        <p:cTn id="62" dur="1" fill="hold">
                                          <p:stCondLst>
                                            <p:cond delay="0"/>
                                          </p:stCondLst>
                                        </p:cTn>
                                        <p:tgtEl>
                                          <p:spTgt spid="44051"/>
                                        </p:tgtEl>
                                        <p:attrNameLst>
                                          <p:attrName>style.visibility</p:attrName>
                                        </p:attrNameLst>
                                      </p:cBhvr>
                                      <p:to>
                                        <p:strVal val="visible"/>
                                      </p:to>
                                    </p:set>
                                    <p:animEffect transition="in" filter="randombar(horizontal)">
                                      <p:cBhvr>
                                        <p:cTn id="63" dur="500"/>
                                        <p:tgtEl>
                                          <p:spTgt spid="44051"/>
                                        </p:tgtEl>
                                      </p:cBhvr>
                                    </p:animEffect>
                                  </p:childTnLst>
                                </p:cTn>
                              </p:par>
                            </p:childTnLst>
                          </p:cTn>
                        </p:par>
                        <p:par>
                          <p:cTn id="64" fill="hold" nodeType="afterGroup">
                            <p:stCondLst>
                              <p:cond delay="5100"/>
                            </p:stCondLst>
                            <p:childTnLst>
                              <p:par>
                                <p:cTn id="65" presetID="2" presetClass="entr" presetSubtype="2" fill="hold" nodeType="afterEffect">
                                  <p:stCondLst>
                                    <p:cond delay="0"/>
                                  </p:stCondLst>
                                  <p:childTnLst>
                                    <p:set>
                                      <p:cBhvr>
                                        <p:cTn id="66" dur="1" fill="hold">
                                          <p:stCondLst>
                                            <p:cond delay="0"/>
                                          </p:stCondLst>
                                        </p:cTn>
                                        <p:tgtEl>
                                          <p:spTgt spid="44041"/>
                                        </p:tgtEl>
                                        <p:attrNameLst>
                                          <p:attrName>style.visibility</p:attrName>
                                        </p:attrNameLst>
                                      </p:cBhvr>
                                      <p:to>
                                        <p:strVal val="visible"/>
                                      </p:to>
                                    </p:set>
                                    <p:anim calcmode="lin" valueType="num">
                                      <p:cBhvr additive="base">
                                        <p:cTn id="67" dur="500" fill="hold"/>
                                        <p:tgtEl>
                                          <p:spTgt spid="44041"/>
                                        </p:tgtEl>
                                        <p:attrNameLst>
                                          <p:attrName>ppt_x</p:attrName>
                                        </p:attrNameLst>
                                      </p:cBhvr>
                                      <p:tavLst>
                                        <p:tav tm="0">
                                          <p:val>
                                            <p:strVal val="1+#ppt_w/2"/>
                                          </p:val>
                                        </p:tav>
                                        <p:tav tm="100000">
                                          <p:val>
                                            <p:strVal val="#ppt_x"/>
                                          </p:val>
                                        </p:tav>
                                      </p:tavLst>
                                    </p:anim>
                                    <p:anim calcmode="lin" valueType="num">
                                      <p:cBhvr additive="base">
                                        <p:cTn id="68" dur="500" fill="hold"/>
                                        <p:tgtEl>
                                          <p:spTgt spid="44041"/>
                                        </p:tgtEl>
                                        <p:attrNameLst>
                                          <p:attrName>ppt_y</p:attrName>
                                        </p:attrNameLst>
                                      </p:cBhvr>
                                      <p:tavLst>
                                        <p:tav tm="0">
                                          <p:val>
                                            <p:strVal val="#ppt_y"/>
                                          </p:val>
                                        </p:tav>
                                        <p:tav tm="100000">
                                          <p:val>
                                            <p:strVal val="#ppt_y"/>
                                          </p:val>
                                        </p:tav>
                                      </p:tavLst>
                                    </p:anim>
                                  </p:childTnLst>
                                </p:cTn>
                              </p:par>
                            </p:childTnLst>
                          </p:cTn>
                        </p:par>
                        <p:par>
                          <p:cTn id="69" fill="hold" nodeType="afterGroup">
                            <p:stCondLst>
                              <p:cond delay="5600"/>
                            </p:stCondLst>
                            <p:childTnLst>
                              <p:par>
                                <p:cTn id="70" presetID="31" presetClass="entr" presetSubtype="0" fill="hold" grpId="0" nodeType="afterEffect">
                                  <p:stCondLst>
                                    <p:cond delay="0"/>
                                  </p:stCondLst>
                                  <p:childTnLst>
                                    <p:set>
                                      <p:cBhvr>
                                        <p:cTn id="71" dur="1" fill="hold">
                                          <p:stCondLst>
                                            <p:cond delay="0"/>
                                          </p:stCondLst>
                                        </p:cTn>
                                        <p:tgtEl>
                                          <p:spTgt spid="44042"/>
                                        </p:tgtEl>
                                        <p:attrNameLst>
                                          <p:attrName>style.visibility</p:attrName>
                                        </p:attrNameLst>
                                      </p:cBhvr>
                                      <p:to>
                                        <p:strVal val="visible"/>
                                      </p:to>
                                    </p:set>
                                    <p:anim calcmode="lin" valueType="num">
                                      <p:cBhvr>
                                        <p:cTn id="72" dur="300" fill="hold"/>
                                        <p:tgtEl>
                                          <p:spTgt spid="44042"/>
                                        </p:tgtEl>
                                        <p:attrNameLst>
                                          <p:attrName>ppt_w</p:attrName>
                                        </p:attrNameLst>
                                      </p:cBhvr>
                                      <p:tavLst>
                                        <p:tav tm="0">
                                          <p:val>
                                            <p:fltVal val="0"/>
                                          </p:val>
                                        </p:tav>
                                        <p:tav tm="100000">
                                          <p:val>
                                            <p:strVal val="#ppt_w"/>
                                          </p:val>
                                        </p:tav>
                                      </p:tavLst>
                                    </p:anim>
                                    <p:anim calcmode="lin" valueType="num">
                                      <p:cBhvr>
                                        <p:cTn id="73" dur="300" fill="hold"/>
                                        <p:tgtEl>
                                          <p:spTgt spid="44042"/>
                                        </p:tgtEl>
                                        <p:attrNameLst>
                                          <p:attrName>ppt_h</p:attrName>
                                        </p:attrNameLst>
                                      </p:cBhvr>
                                      <p:tavLst>
                                        <p:tav tm="0">
                                          <p:val>
                                            <p:fltVal val="0"/>
                                          </p:val>
                                        </p:tav>
                                        <p:tav tm="100000">
                                          <p:val>
                                            <p:strVal val="#ppt_h"/>
                                          </p:val>
                                        </p:tav>
                                      </p:tavLst>
                                    </p:anim>
                                    <p:anim calcmode="lin" valueType="num">
                                      <p:cBhvr>
                                        <p:cTn id="74" dur="300" fill="hold"/>
                                        <p:tgtEl>
                                          <p:spTgt spid="44042"/>
                                        </p:tgtEl>
                                        <p:attrNameLst>
                                          <p:attrName>style.rotation</p:attrName>
                                        </p:attrNameLst>
                                      </p:cBhvr>
                                      <p:tavLst>
                                        <p:tav tm="0">
                                          <p:val>
                                            <p:fltVal val="90"/>
                                          </p:val>
                                        </p:tav>
                                        <p:tav tm="100000">
                                          <p:val>
                                            <p:fltVal val="0"/>
                                          </p:val>
                                        </p:tav>
                                      </p:tavLst>
                                    </p:anim>
                                    <p:animEffect transition="in" filter="fade">
                                      <p:cBhvr>
                                        <p:cTn id="75" dur="300"/>
                                        <p:tgtEl>
                                          <p:spTgt spid="44042"/>
                                        </p:tgtEl>
                                      </p:cBhvr>
                                    </p:animEffect>
                                  </p:childTnLst>
                                </p:cTn>
                              </p:par>
                            </p:childTnLst>
                          </p:cTn>
                        </p:par>
                        <p:par>
                          <p:cTn id="76" fill="hold" nodeType="afterGroup">
                            <p:stCondLst>
                              <p:cond delay="5900"/>
                            </p:stCondLst>
                            <p:childTnLst>
                              <p:par>
                                <p:cTn id="77" presetID="22" presetClass="entr" presetSubtype="8" fill="hold" grpId="0" nodeType="afterEffect">
                                  <p:stCondLst>
                                    <p:cond delay="0"/>
                                  </p:stCondLst>
                                  <p:childTnLst>
                                    <p:set>
                                      <p:cBhvr>
                                        <p:cTn id="78" dur="1" fill="hold">
                                          <p:stCondLst>
                                            <p:cond delay="0"/>
                                          </p:stCondLst>
                                        </p:cTn>
                                        <p:tgtEl>
                                          <p:spTgt spid="44043"/>
                                        </p:tgtEl>
                                        <p:attrNameLst>
                                          <p:attrName>style.visibility</p:attrName>
                                        </p:attrNameLst>
                                      </p:cBhvr>
                                      <p:to>
                                        <p:strVal val="visible"/>
                                      </p:to>
                                    </p:set>
                                    <p:animEffect transition="in" filter="wipe(left)">
                                      <p:cBhvr>
                                        <p:cTn id="79" dur="500"/>
                                        <p:tgtEl>
                                          <p:spTgt spid="44043"/>
                                        </p:tgtEl>
                                      </p:cBhvr>
                                    </p:animEffect>
                                  </p:childTnLst>
                                </p:cTn>
                              </p:par>
                            </p:childTnLst>
                          </p:cTn>
                        </p:par>
                        <p:par>
                          <p:cTn id="80" fill="hold" nodeType="afterGroup">
                            <p:stCondLst>
                              <p:cond delay="6400"/>
                            </p:stCondLst>
                            <p:childTnLst>
                              <p:par>
                                <p:cTn id="81" presetID="22" presetClass="entr" presetSubtype="1" fill="hold" grpId="0" nodeType="afterEffect">
                                  <p:stCondLst>
                                    <p:cond delay="0"/>
                                  </p:stCondLst>
                                  <p:childTnLst>
                                    <p:set>
                                      <p:cBhvr>
                                        <p:cTn id="82" dur="1" fill="hold">
                                          <p:stCondLst>
                                            <p:cond delay="0"/>
                                          </p:stCondLst>
                                        </p:cTn>
                                        <p:tgtEl>
                                          <p:spTgt spid="44044"/>
                                        </p:tgtEl>
                                        <p:attrNameLst>
                                          <p:attrName>style.visibility</p:attrName>
                                        </p:attrNameLst>
                                      </p:cBhvr>
                                      <p:to>
                                        <p:strVal val="visible"/>
                                      </p:to>
                                    </p:set>
                                    <p:animEffect transition="in" filter="wipe(up)">
                                      <p:cBhvr>
                                        <p:cTn id="83" dur="500"/>
                                        <p:tgtEl>
                                          <p:spTgt spid="44044"/>
                                        </p:tgtEl>
                                      </p:cBhvr>
                                    </p:animEffect>
                                  </p:childTnLst>
                                </p:cTn>
                              </p:par>
                            </p:childTnLst>
                          </p:cTn>
                        </p:par>
                        <p:par>
                          <p:cTn id="84" fill="hold" nodeType="afterGroup">
                            <p:stCondLst>
                              <p:cond delay="6900"/>
                            </p:stCondLst>
                            <p:childTnLst>
                              <p:par>
                                <p:cTn id="85" presetID="14" presetClass="entr" presetSubtype="10" fill="hold" grpId="0" nodeType="afterEffect">
                                  <p:stCondLst>
                                    <p:cond delay="0"/>
                                  </p:stCondLst>
                                  <p:childTnLst>
                                    <p:set>
                                      <p:cBhvr>
                                        <p:cTn id="86" dur="1" fill="hold">
                                          <p:stCondLst>
                                            <p:cond delay="0"/>
                                          </p:stCondLst>
                                        </p:cTn>
                                        <p:tgtEl>
                                          <p:spTgt spid="44050"/>
                                        </p:tgtEl>
                                        <p:attrNameLst>
                                          <p:attrName>style.visibility</p:attrName>
                                        </p:attrNameLst>
                                      </p:cBhvr>
                                      <p:to>
                                        <p:strVal val="visible"/>
                                      </p:to>
                                    </p:set>
                                    <p:animEffect transition="in" filter="randombar(horizontal)">
                                      <p:cBhvr>
                                        <p:cTn id="87" dur="500"/>
                                        <p:tgtEl>
                                          <p:spTgt spid="44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utoUpdateAnimBg="0"/>
      <p:bldP spid="44038" grpId="0" autoUpdateAnimBg="0"/>
      <p:bldP spid="44040" grpId="0" autoUpdateAnimBg="0"/>
      <p:bldP spid="44042" grpId="0" autoUpdateAnimBg="0"/>
      <p:bldP spid="44043" grpId="0" autoUpdateAnimBg="0"/>
      <p:bldP spid="44044" grpId="0" autoUpdateAnimBg="0"/>
      <p:bldP spid="44045" grpId="0" autoUpdateAnimBg="0"/>
      <p:bldP spid="44046" grpId="0" autoUpdateAnimBg="0"/>
      <p:bldP spid="44047" grpId="0" autoUpdateAnimBg="0"/>
      <p:bldP spid="44048" grpId="0" autoUpdateAnimBg="0"/>
      <p:bldP spid="44049" grpId="0" animBg="1" autoUpdateAnimBg="0"/>
      <p:bldP spid="44050" grpId="0" animBg="1" autoUpdateAnimBg="0"/>
      <p:bldP spid="44051" grpId="0" animBg="1"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5058" name="图片 8">
            <a:extLst>
              <a:ext uri="{FF2B5EF4-FFF2-40B4-BE49-F238E27FC236}">
                <a16:creationId xmlns:a16="http://schemas.microsoft.com/office/drawing/2014/main" id="{D7C4BE1D-91B1-46AA-8AE6-6C7A61165F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93089" y="909035"/>
            <a:ext cx="3426075" cy="5768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TextBox 17">
            <a:extLst>
              <a:ext uri="{FF2B5EF4-FFF2-40B4-BE49-F238E27FC236}">
                <a16:creationId xmlns:a16="http://schemas.microsoft.com/office/drawing/2014/main" id="{EE757DA0-B8C2-4F8F-A1BB-0DADDC72EC17}"/>
              </a:ext>
            </a:extLst>
          </p:cNvPr>
          <p:cNvSpPr txBox="1">
            <a:spLocks noChangeArrowheads="1"/>
          </p:cNvSpPr>
          <p:nvPr/>
        </p:nvSpPr>
        <p:spPr bwMode="auto">
          <a:xfrm>
            <a:off x="425284" y="480577"/>
            <a:ext cx="766780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9600" dirty="0">
                <a:solidFill>
                  <a:srgbClr val="000000"/>
                </a:solidFill>
                <a:latin typeface="方正字迹-佛君包装简体" panose="02000000000000000000" pitchFamily="2" charset="-122"/>
                <a:ea typeface="方正字迹-佛君包装简体" panose="02000000000000000000" pitchFamily="2" charset="-122"/>
              </a:rPr>
              <a:t>谢谢大家</a:t>
            </a:r>
          </a:p>
        </p:txBody>
      </p:sp>
      <p:sp>
        <p:nvSpPr>
          <p:cNvPr id="45060" name="Rectangle 4">
            <a:extLst>
              <a:ext uri="{FF2B5EF4-FFF2-40B4-BE49-F238E27FC236}">
                <a16:creationId xmlns:a16="http://schemas.microsoft.com/office/drawing/2014/main" id="{229555A4-827D-49B0-B344-546AA79E83C4}"/>
              </a:ext>
            </a:extLst>
          </p:cNvPr>
          <p:cNvSpPr txBox="1">
            <a:spLocks noChangeArrowheads="1"/>
          </p:cNvSpPr>
          <p:nvPr/>
        </p:nvSpPr>
        <p:spPr bwMode="auto">
          <a:xfrm>
            <a:off x="587146" y="1945268"/>
            <a:ext cx="4573389" cy="430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Aft>
                <a:spcPct val="0"/>
              </a:spcAft>
              <a:buNone/>
            </a:pPr>
            <a:r>
              <a:rPr lang="en-US" altLang="zh-CN" sz="2799" dirty="0">
                <a:solidFill>
                  <a:srgbClr val="4D4D4D"/>
                </a:solidFill>
                <a:latin typeface="方正隶变简体" pitchFamily="1" charset="-122"/>
                <a:ea typeface="方正隶变简体" pitchFamily="1" charset="-122"/>
              </a:rPr>
              <a:t>●</a:t>
            </a:r>
            <a:r>
              <a:rPr lang="zh-CN" altLang="en-US" sz="2799" dirty="0">
                <a:solidFill>
                  <a:srgbClr val="4D4D4D"/>
                </a:solidFill>
                <a:latin typeface="方正隶变简体" pitchFamily="1" charset="-122"/>
                <a:ea typeface="方正隶变简体" pitchFamily="1" charset="-122"/>
              </a:rPr>
              <a:t>设计中国风系列作品</a:t>
            </a:r>
          </a:p>
        </p:txBody>
      </p:sp>
      <p:sp>
        <p:nvSpPr>
          <p:cNvPr id="45061" name="Freeform 9">
            <a:extLst>
              <a:ext uri="{FF2B5EF4-FFF2-40B4-BE49-F238E27FC236}">
                <a16:creationId xmlns:a16="http://schemas.microsoft.com/office/drawing/2014/main" id="{41D7FBEC-4D28-4E43-BB94-99BFE1FBF968}"/>
              </a:ext>
            </a:extLst>
          </p:cNvPr>
          <p:cNvSpPr>
            <a:spLocks noEditPoints="1"/>
          </p:cNvSpPr>
          <p:nvPr/>
        </p:nvSpPr>
        <p:spPr bwMode="auto">
          <a:xfrm>
            <a:off x="7609091" y="1247040"/>
            <a:ext cx="956888" cy="520497"/>
          </a:xfrm>
          <a:custGeom>
            <a:avLst/>
            <a:gdLst>
              <a:gd name="T0" fmla="*/ 2147483646 w 891"/>
              <a:gd name="T1" fmla="*/ 2147483646 h 464"/>
              <a:gd name="T2" fmla="*/ 2147483646 w 891"/>
              <a:gd name="T3" fmla="*/ 2147483646 h 464"/>
              <a:gd name="T4" fmla="*/ 2147483646 w 891"/>
              <a:gd name="T5" fmla="*/ 2147483646 h 464"/>
              <a:gd name="T6" fmla="*/ 2147483646 w 891"/>
              <a:gd name="T7" fmla="*/ 2147483646 h 464"/>
              <a:gd name="T8" fmla="*/ 2147483646 w 891"/>
              <a:gd name="T9" fmla="*/ 2147483646 h 464"/>
              <a:gd name="T10" fmla="*/ 2147483646 w 891"/>
              <a:gd name="T11" fmla="*/ 2147483646 h 464"/>
              <a:gd name="T12" fmla="*/ 2147483646 w 891"/>
              <a:gd name="T13" fmla="*/ 2147483646 h 464"/>
              <a:gd name="T14" fmla="*/ 2147483646 w 891"/>
              <a:gd name="T15" fmla="*/ 2147483646 h 464"/>
              <a:gd name="T16" fmla="*/ 2147483646 w 891"/>
              <a:gd name="T17" fmla="*/ 2147483646 h 464"/>
              <a:gd name="T18" fmla="*/ 2147483646 w 891"/>
              <a:gd name="T19" fmla="*/ 2147483646 h 464"/>
              <a:gd name="T20" fmla="*/ 2147483646 w 891"/>
              <a:gd name="T21" fmla="*/ 2147483646 h 464"/>
              <a:gd name="T22" fmla="*/ 2147483646 w 891"/>
              <a:gd name="T23" fmla="*/ 2147483646 h 464"/>
              <a:gd name="T24" fmla="*/ 2147483646 w 891"/>
              <a:gd name="T25" fmla="*/ 2147483646 h 464"/>
              <a:gd name="T26" fmla="*/ 2147483646 w 891"/>
              <a:gd name="T27" fmla="*/ 2147483646 h 464"/>
              <a:gd name="T28" fmla="*/ 2147483646 w 891"/>
              <a:gd name="T29" fmla="*/ 2147483646 h 464"/>
              <a:gd name="T30" fmla="*/ 2147483646 w 891"/>
              <a:gd name="T31" fmla="*/ 2147483646 h 464"/>
              <a:gd name="T32" fmla="*/ 2147483646 w 891"/>
              <a:gd name="T33" fmla="*/ 2147483646 h 464"/>
              <a:gd name="T34" fmla="*/ 2147483646 w 891"/>
              <a:gd name="T35" fmla="*/ 2147483646 h 464"/>
              <a:gd name="T36" fmla="*/ 2147483646 w 891"/>
              <a:gd name="T37" fmla="*/ 2147483646 h 464"/>
              <a:gd name="T38" fmla="*/ 2147483646 w 891"/>
              <a:gd name="T39" fmla="*/ 2147483646 h 464"/>
              <a:gd name="T40" fmla="*/ 2147483646 w 891"/>
              <a:gd name="T41" fmla="*/ 2147483646 h 464"/>
              <a:gd name="T42" fmla="*/ 2147483646 w 891"/>
              <a:gd name="T43" fmla="*/ 2147483646 h 464"/>
              <a:gd name="T44" fmla="*/ 2147483646 w 891"/>
              <a:gd name="T45" fmla="*/ 2147483646 h 464"/>
              <a:gd name="T46" fmla="*/ 2147483646 w 891"/>
              <a:gd name="T47" fmla="*/ 2147483646 h 464"/>
              <a:gd name="T48" fmla="*/ 2147483646 w 891"/>
              <a:gd name="T49" fmla="*/ 2147483646 h 464"/>
              <a:gd name="T50" fmla="*/ 2147483646 w 891"/>
              <a:gd name="T51" fmla="*/ 2147483646 h 464"/>
              <a:gd name="T52" fmla="*/ 2147483646 w 891"/>
              <a:gd name="T53" fmla="*/ 2147483646 h 464"/>
              <a:gd name="T54" fmla="*/ 2147483646 w 891"/>
              <a:gd name="T55" fmla="*/ 2147483646 h 464"/>
              <a:gd name="T56" fmla="*/ 2147483646 w 891"/>
              <a:gd name="T57" fmla="*/ 2147483646 h 464"/>
              <a:gd name="T58" fmla="*/ 2147483646 w 891"/>
              <a:gd name="T59" fmla="*/ 2147483646 h 464"/>
              <a:gd name="T60" fmla="*/ 2147483646 w 891"/>
              <a:gd name="T61" fmla="*/ 2147483646 h 464"/>
              <a:gd name="T62" fmla="*/ 2147483646 w 891"/>
              <a:gd name="T63" fmla="*/ 2147483646 h 464"/>
              <a:gd name="T64" fmla="*/ 2147483646 w 891"/>
              <a:gd name="T65" fmla="*/ 2147483646 h 464"/>
              <a:gd name="T66" fmla="*/ 2147483646 w 891"/>
              <a:gd name="T67" fmla="*/ 2147483646 h 464"/>
              <a:gd name="T68" fmla="*/ 2147483646 w 891"/>
              <a:gd name="T69" fmla="*/ 2147483646 h 464"/>
              <a:gd name="T70" fmla="*/ 2147483646 w 891"/>
              <a:gd name="T71" fmla="*/ 2147483646 h 464"/>
              <a:gd name="T72" fmla="*/ 2147483646 w 891"/>
              <a:gd name="T73" fmla="*/ 2147483646 h 464"/>
              <a:gd name="T74" fmla="*/ 2147483646 w 891"/>
              <a:gd name="T75" fmla="*/ 2147483646 h 464"/>
              <a:gd name="T76" fmla="*/ 2147483646 w 891"/>
              <a:gd name="T77" fmla="*/ 2147483646 h 464"/>
              <a:gd name="T78" fmla="*/ 2147483646 w 891"/>
              <a:gd name="T79" fmla="*/ 2147483646 h 464"/>
              <a:gd name="T80" fmla="*/ 2147483646 w 891"/>
              <a:gd name="T81" fmla="*/ 2147483646 h 464"/>
              <a:gd name="T82" fmla="*/ 2147483646 w 891"/>
              <a:gd name="T83" fmla="*/ 2147483646 h 464"/>
              <a:gd name="T84" fmla="*/ 2147483646 w 891"/>
              <a:gd name="T85" fmla="*/ 2147483646 h 464"/>
              <a:gd name="T86" fmla="*/ 2147483646 w 891"/>
              <a:gd name="T87" fmla="*/ 2147483646 h 464"/>
              <a:gd name="T88" fmla="*/ 2147483646 w 891"/>
              <a:gd name="T89" fmla="*/ 2147483646 h 464"/>
              <a:gd name="T90" fmla="*/ 2147483646 w 891"/>
              <a:gd name="T91" fmla="*/ 2147483646 h 464"/>
              <a:gd name="T92" fmla="*/ 2147483646 w 891"/>
              <a:gd name="T93" fmla="*/ 2147483646 h 464"/>
              <a:gd name="T94" fmla="*/ 2147483646 w 891"/>
              <a:gd name="T95" fmla="*/ 2147483646 h 464"/>
              <a:gd name="T96" fmla="*/ 2147483646 w 891"/>
              <a:gd name="T97" fmla="*/ 2147483646 h 464"/>
              <a:gd name="T98" fmla="*/ 2147483646 w 891"/>
              <a:gd name="T99" fmla="*/ 2147483646 h 464"/>
              <a:gd name="T100" fmla="*/ 2147483646 w 891"/>
              <a:gd name="T101" fmla="*/ 2147483646 h 464"/>
              <a:gd name="T102" fmla="*/ 2147483646 w 891"/>
              <a:gd name="T103" fmla="*/ 2147483646 h 464"/>
              <a:gd name="T104" fmla="*/ 2147483646 w 891"/>
              <a:gd name="T105" fmla="*/ 2147483646 h 464"/>
              <a:gd name="T106" fmla="*/ 2147483646 w 891"/>
              <a:gd name="T107" fmla="*/ 2147483646 h 464"/>
              <a:gd name="T108" fmla="*/ 2147483646 w 891"/>
              <a:gd name="T109" fmla="*/ 2147483646 h 464"/>
              <a:gd name="T110" fmla="*/ 2147483646 w 891"/>
              <a:gd name="T111" fmla="*/ 2147483646 h 464"/>
              <a:gd name="T112" fmla="*/ 2147483646 w 891"/>
              <a:gd name="T113" fmla="*/ 2147483646 h 464"/>
              <a:gd name="T114" fmla="*/ 2147483646 w 891"/>
              <a:gd name="T115" fmla="*/ 2147483646 h 4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91" h="464">
                <a:moveTo>
                  <a:pt x="35" y="137"/>
                </a:moveTo>
                <a:cubicBezTo>
                  <a:pt x="51" y="126"/>
                  <a:pt x="72" y="125"/>
                  <a:pt x="94" y="139"/>
                </a:cubicBezTo>
                <a:cubicBezTo>
                  <a:pt x="111" y="163"/>
                  <a:pt x="119" y="162"/>
                  <a:pt x="145" y="184"/>
                </a:cubicBezTo>
                <a:cubicBezTo>
                  <a:pt x="186" y="205"/>
                  <a:pt x="228" y="212"/>
                  <a:pt x="272" y="206"/>
                </a:cubicBezTo>
                <a:cubicBezTo>
                  <a:pt x="294" y="201"/>
                  <a:pt x="327" y="192"/>
                  <a:pt x="344" y="171"/>
                </a:cubicBezTo>
                <a:cubicBezTo>
                  <a:pt x="374" y="186"/>
                  <a:pt x="394" y="176"/>
                  <a:pt x="416" y="168"/>
                </a:cubicBezTo>
                <a:cubicBezTo>
                  <a:pt x="437" y="152"/>
                  <a:pt x="450" y="124"/>
                  <a:pt x="427" y="96"/>
                </a:cubicBezTo>
                <a:cubicBezTo>
                  <a:pt x="417" y="83"/>
                  <a:pt x="394" y="74"/>
                  <a:pt x="370" y="77"/>
                </a:cubicBezTo>
                <a:cubicBezTo>
                  <a:pt x="345" y="36"/>
                  <a:pt x="291" y="0"/>
                  <a:pt x="233" y="33"/>
                </a:cubicBezTo>
                <a:cubicBezTo>
                  <a:pt x="208" y="51"/>
                  <a:pt x="198" y="90"/>
                  <a:pt x="236" y="117"/>
                </a:cubicBezTo>
                <a:cubicBezTo>
                  <a:pt x="265" y="133"/>
                  <a:pt x="293" y="125"/>
                  <a:pt x="322" y="110"/>
                </a:cubicBezTo>
                <a:cubicBezTo>
                  <a:pt x="340" y="94"/>
                  <a:pt x="312" y="62"/>
                  <a:pt x="286" y="90"/>
                </a:cubicBezTo>
                <a:cubicBezTo>
                  <a:pt x="247" y="113"/>
                  <a:pt x="234" y="99"/>
                  <a:pt x="233" y="69"/>
                </a:cubicBezTo>
                <a:cubicBezTo>
                  <a:pt x="243" y="41"/>
                  <a:pt x="271" y="30"/>
                  <a:pt x="312" y="47"/>
                </a:cubicBezTo>
                <a:cubicBezTo>
                  <a:pt x="334" y="57"/>
                  <a:pt x="345" y="79"/>
                  <a:pt x="351" y="97"/>
                </a:cubicBezTo>
                <a:cubicBezTo>
                  <a:pt x="370" y="96"/>
                  <a:pt x="387" y="93"/>
                  <a:pt x="403" y="111"/>
                </a:cubicBezTo>
                <a:cubicBezTo>
                  <a:pt x="418" y="132"/>
                  <a:pt x="412" y="145"/>
                  <a:pt x="394" y="150"/>
                </a:cubicBezTo>
                <a:cubicBezTo>
                  <a:pt x="375" y="155"/>
                  <a:pt x="355" y="157"/>
                  <a:pt x="331" y="151"/>
                </a:cubicBezTo>
                <a:cubicBezTo>
                  <a:pt x="316" y="174"/>
                  <a:pt x="295" y="179"/>
                  <a:pt x="240" y="185"/>
                </a:cubicBezTo>
                <a:cubicBezTo>
                  <a:pt x="196" y="187"/>
                  <a:pt x="188" y="186"/>
                  <a:pt x="162" y="168"/>
                </a:cubicBezTo>
                <a:cubicBezTo>
                  <a:pt x="148" y="160"/>
                  <a:pt x="142" y="151"/>
                  <a:pt x="139" y="139"/>
                </a:cubicBezTo>
                <a:cubicBezTo>
                  <a:pt x="141" y="127"/>
                  <a:pt x="152" y="113"/>
                  <a:pt x="176" y="114"/>
                </a:cubicBezTo>
                <a:cubicBezTo>
                  <a:pt x="187" y="116"/>
                  <a:pt x="197" y="135"/>
                  <a:pt x="206" y="141"/>
                </a:cubicBezTo>
                <a:cubicBezTo>
                  <a:pt x="210" y="144"/>
                  <a:pt x="217" y="139"/>
                  <a:pt x="214" y="131"/>
                </a:cubicBezTo>
                <a:cubicBezTo>
                  <a:pt x="206" y="107"/>
                  <a:pt x="197" y="94"/>
                  <a:pt x="171" y="92"/>
                </a:cubicBezTo>
                <a:cubicBezTo>
                  <a:pt x="143" y="92"/>
                  <a:pt x="128" y="99"/>
                  <a:pt x="118" y="117"/>
                </a:cubicBezTo>
                <a:cubicBezTo>
                  <a:pt x="95" y="109"/>
                  <a:pt x="79" y="107"/>
                  <a:pt x="68" y="107"/>
                </a:cubicBezTo>
                <a:cubicBezTo>
                  <a:pt x="40" y="108"/>
                  <a:pt x="30" y="111"/>
                  <a:pt x="17" y="117"/>
                </a:cubicBezTo>
                <a:cubicBezTo>
                  <a:pt x="0" y="129"/>
                  <a:pt x="17" y="144"/>
                  <a:pt x="35" y="137"/>
                </a:cubicBezTo>
                <a:close/>
                <a:moveTo>
                  <a:pt x="236" y="345"/>
                </a:moveTo>
                <a:cubicBezTo>
                  <a:pt x="262" y="328"/>
                  <a:pt x="294" y="327"/>
                  <a:pt x="329" y="349"/>
                </a:cubicBezTo>
                <a:cubicBezTo>
                  <a:pt x="356" y="387"/>
                  <a:pt x="369" y="385"/>
                  <a:pt x="410" y="421"/>
                </a:cubicBezTo>
                <a:cubicBezTo>
                  <a:pt x="474" y="453"/>
                  <a:pt x="541" y="464"/>
                  <a:pt x="610" y="455"/>
                </a:cubicBezTo>
                <a:cubicBezTo>
                  <a:pt x="644" y="447"/>
                  <a:pt x="696" y="433"/>
                  <a:pt x="723" y="399"/>
                </a:cubicBezTo>
                <a:cubicBezTo>
                  <a:pt x="771" y="423"/>
                  <a:pt x="803" y="407"/>
                  <a:pt x="838" y="394"/>
                </a:cubicBezTo>
                <a:cubicBezTo>
                  <a:pt x="870" y="370"/>
                  <a:pt x="891" y="325"/>
                  <a:pt x="854" y="281"/>
                </a:cubicBezTo>
                <a:cubicBezTo>
                  <a:pt x="839" y="261"/>
                  <a:pt x="802" y="247"/>
                  <a:pt x="765" y="251"/>
                </a:cubicBezTo>
                <a:cubicBezTo>
                  <a:pt x="725" y="187"/>
                  <a:pt x="640" y="129"/>
                  <a:pt x="548" y="181"/>
                </a:cubicBezTo>
                <a:cubicBezTo>
                  <a:pt x="510" y="211"/>
                  <a:pt x="493" y="272"/>
                  <a:pt x="553" y="315"/>
                </a:cubicBezTo>
                <a:cubicBezTo>
                  <a:pt x="599" y="340"/>
                  <a:pt x="642" y="327"/>
                  <a:pt x="689" y="303"/>
                </a:cubicBezTo>
                <a:cubicBezTo>
                  <a:pt x="717" y="277"/>
                  <a:pt x="673" y="227"/>
                  <a:pt x="631" y="271"/>
                </a:cubicBezTo>
                <a:cubicBezTo>
                  <a:pt x="570" y="308"/>
                  <a:pt x="551" y="286"/>
                  <a:pt x="548" y="239"/>
                </a:cubicBezTo>
                <a:cubicBezTo>
                  <a:pt x="564" y="194"/>
                  <a:pt x="608" y="177"/>
                  <a:pt x="673" y="204"/>
                </a:cubicBezTo>
                <a:cubicBezTo>
                  <a:pt x="708" y="219"/>
                  <a:pt x="725" y="254"/>
                  <a:pt x="734" y="283"/>
                </a:cubicBezTo>
                <a:cubicBezTo>
                  <a:pt x="765" y="282"/>
                  <a:pt x="792" y="276"/>
                  <a:pt x="816" y="305"/>
                </a:cubicBezTo>
                <a:cubicBezTo>
                  <a:pt x="840" y="337"/>
                  <a:pt x="831" y="359"/>
                  <a:pt x="802" y="366"/>
                </a:cubicBezTo>
                <a:cubicBezTo>
                  <a:pt x="773" y="375"/>
                  <a:pt x="742" y="377"/>
                  <a:pt x="703" y="368"/>
                </a:cubicBezTo>
                <a:cubicBezTo>
                  <a:pt x="679" y="404"/>
                  <a:pt x="646" y="412"/>
                  <a:pt x="560" y="422"/>
                </a:cubicBezTo>
                <a:cubicBezTo>
                  <a:pt x="490" y="425"/>
                  <a:pt x="477" y="424"/>
                  <a:pt x="436" y="396"/>
                </a:cubicBezTo>
                <a:cubicBezTo>
                  <a:pt x="415" y="382"/>
                  <a:pt x="405" y="368"/>
                  <a:pt x="400" y="348"/>
                </a:cubicBezTo>
                <a:cubicBezTo>
                  <a:pt x="404" y="330"/>
                  <a:pt x="420" y="308"/>
                  <a:pt x="458" y="310"/>
                </a:cubicBezTo>
                <a:cubicBezTo>
                  <a:pt x="476" y="312"/>
                  <a:pt x="491" y="342"/>
                  <a:pt x="505" y="352"/>
                </a:cubicBezTo>
                <a:cubicBezTo>
                  <a:pt x="513" y="357"/>
                  <a:pt x="523" y="349"/>
                  <a:pt x="519" y="336"/>
                </a:cubicBezTo>
                <a:cubicBezTo>
                  <a:pt x="505" y="298"/>
                  <a:pt x="491" y="278"/>
                  <a:pt x="451" y="275"/>
                </a:cubicBezTo>
                <a:cubicBezTo>
                  <a:pt x="407" y="275"/>
                  <a:pt x="382" y="286"/>
                  <a:pt x="367" y="314"/>
                </a:cubicBezTo>
                <a:cubicBezTo>
                  <a:pt x="330" y="302"/>
                  <a:pt x="305" y="298"/>
                  <a:pt x="288" y="298"/>
                </a:cubicBezTo>
                <a:cubicBezTo>
                  <a:pt x="244" y="301"/>
                  <a:pt x="228" y="305"/>
                  <a:pt x="208" y="315"/>
                </a:cubicBezTo>
                <a:cubicBezTo>
                  <a:pt x="180" y="334"/>
                  <a:pt x="208" y="358"/>
                  <a:pt x="236" y="345"/>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5062" name="Freeform 5">
            <a:extLst>
              <a:ext uri="{FF2B5EF4-FFF2-40B4-BE49-F238E27FC236}">
                <a16:creationId xmlns:a16="http://schemas.microsoft.com/office/drawing/2014/main" id="{BDB51E89-A785-4365-BF7C-DBC99A8DD882}"/>
              </a:ext>
            </a:extLst>
          </p:cNvPr>
          <p:cNvSpPr>
            <a:spLocks noEditPoints="1"/>
          </p:cNvSpPr>
          <p:nvPr/>
        </p:nvSpPr>
        <p:spPr bwMode="auto">
          <a:xfrm>
            <a:off x="5162122" y="1886553"/>
            <a:ext cx="404654" cy="547474"/>
          </a:xfrm>
          <a:custGeom>
            <a:avLst/>
            <a:gdLst>
              <a:gd name="T0" fmla="*/ 2147483646 w 569"/>
              <a:gd name="T1" fmla="*/ 2147483646 h 778"/>
              <a:gd name="T2" fmla="*/ 2147483646 w 569"/>
              <a:gd name="T3" fmla="*/ 2147483646 h 778"/>
              <a:gd name="T4" fmla="*/ 2147483646 w 569"/>
              <a:gd name="T5" fmla="*/ 2147483646 h 778"/>
              <a:gd name="T6" fmla="*/ 2147483646 w 569"/>
              <a:gd name="T7" fmla="*/ 2147483646 h 778"/>
              <a:gd name="T8" fmla="*/ 2147483646 w 569"/>
              <a:gd name="T9" fmla="*/ 2147483646 h 778"/>
              <a:gd name="T10" fmla="*/ 2147483646 w 569"/>
              <a:gd name="T11" fmla="*/ 2147483646 h 778"/>
              <a:gd name="T12" fmla="*/ 2147483646 w 569"/>
              <a:gd name="T13" fmla="*/ 2147483646 h 778"/>
              <a:gd name="T14" fmla="*/ 2147483646 w 569"/>
              <a:gd name="T15" fmla="*/ 2147483646 h 778"/>
              <a:gd name="T16" fmla="*/ 2147483646 w 569"/>
              <a:gd name="T17" fmla="*/ 2147483646 h 778"/>
              <a:gd name="T18" fmla="*/ 2147483646 w 569"/>
              <a:gd name="T19" fmla="*/ 2147483646 h 778"/>
              <a:gd name="T20" fmla="*/ 2147483646 w 569"/>
              <a:gd name="T21" fmla="*/ 2147483646 h 778"/>
              <a:gd name="T22" fmla="*/ 2147483646 w 569"/>
              <a:gd name="T23" fmla="*/ 2147483646 h 778"/>
              <a:gd name="T24" fmla="*/ 2147483646 w 569"/>
              <a:gd name="T25" fmla="*/ 2147483646 h 778"/>
              <a:gd name="T26" fmla="*/ 2147483646 w 569"/>
              <a:gd name="T27" fmla="*/ 2147483646 h 778"/>
              <a:gd name="T28" fmla="*/ 2147483646 w 569"/>
              <a:gd name="T29" fmla="*/ 2147483646 h 778"/>
              <a:gd name="T30" fmla="*/ 2147483646 w 569"/>
              <a:gd name="T31" fmla="*/ 2147483646 h 778"/>
              <a:gd name="T32" fmla="*/ 2147483646 w 569"/>
              <a:gd name="T33" fmla="*/ 2147483646 h 778"/>
              <a:gd name="T34" fmla="*/ 2147483646 w 569"/>
              <a:gd name="T35" fmla="*/ 2147483646 h 778"/>
              <a:gd name="T36" fmla="*/ 2147483646 w 569"/>
              <a:gd name="T37" fmla="*/ 2147483646 h 778"/>
              <a:gd name="T38" fmla="*/ 2147483646 w 569"/>
              <a:gd name="T39" fmla="*/ 2147483646 h 778"/>
              <a:gd name="T40" fmla="*/ 2147483646 w 569"/>
              <a:gd name="T41" fmla="*/ 2147483646 h 778"/>
              <a:gd name="T42" fmla="*/ 2147483646 w 569"/>
              <a:gd name="T43" fmla="*/ 2147483646 h 778"/>
              <a:gd name="T44" fmla="*/ 2147483646 w 569"/>
              <a:gd name="T45" fmla="*/ 2147483646 h 778"/>
              <a:gd name="T46" fmla="*/ 2147483646 w 569"/>
              <a:gd name="T47" fmla="*/ 2147483646 h 778"/>
              <a:gd name="T48" fmla="*/ 2147483646 w 569"/>
              <a:gd name="T49" fmla="*/ 2147483646 h 778"/>
              <a:gd name="T50" fmla="*/ 2147483646 w 569"/>
              <a:gd name="T51" fmla="*/ 2147483646 h 778"/>
              <a:gd name="T52" fmla="*/ 2147483646 w 569"/>
              <a:gd name="T53" fmla="*/ 2147483646 h 778"/>
              <a:gd name="T54" fmla="*/ 2147483646 w 569"/>
              <a:gd name="T55" fmla="*/ 2147483646 h 778"/>
              <a:gd name="T56" fmla="*/ 2147483646 w 569"/>
              <a:gd name="T57" fmla="*/ 2147483646 h 778"/>
              <a:gd name="T58" fmla="*/ 2147483646 w 569"/>
              <a:gd name="T59" fmla="*/ 2147483646 h 778"/>
              <a:gd name="T60" fmla="*/ 2147483646 w 569"/>
              <a:gd name="T61" fmla="*/ 2147483646 h 778"/>
              <a:gd name="T62" fmla="*/ 2147483646 w 569"/>
              <a:gd name="T63" fmla="*/ 2147483646 h 778"/>
              <a:gd name="T64" fmla="*/ 2147483646 w 569"/>
              <a:gd name="T65" fmla="*/ 2147483646 h 778"/>
              <a:gd name="T66" fmla="*/ 2147483646 w 569"/>
              <a:gd name="T67" fmla="*/ 2147483646 h 778"/>
              <a:gd name="T68" fmla="*/ 2147483646 w 569"/>
              <a:gd name="T69" fmla="*/ 2147483646 h 778"/>
              <a:gd name="T70" fmla="*/ 2147483646 w 569"/>
              <a:gd name="T71" fmla="*/ 2147483646 h 778"/>
              <a:gd name="T72" fmla="*/ 2147483646 w 569"/>
              <a:gd name="T73" fmla="*/ 2147483646 h 778"/>
              <a:gd name="T74" fmla="*/ 2147483646 w 569"/>
              <a:gd name="T75" fmla="*/ 2147483646 h 778"/>
              <a:gd name="T76" fmla="*/ 2147483646 w 569"/>
              <a:gd name="T77" fmla="*/ 2147483646 h 778"/>
              <a:gd name="T78" fmla="*/ 2147483646 w 569"/>
              <a:gd name="T79" fmla="*/ 2147483646 h 778"/>
              <a:gd name="T80" fmla="*/ 2147483646 w 569"/>
              <a:gd name="T81" fmla="*/ 2147483646 h 778"/>
              <a:gd name="T82" fmla="*/ 2147483646 w 569"/>
              <a:gd name="T83" fmla="*/ 2147483646 h 778"/>
              <a:gd name="T84" fmla="*/ 2147483646 w 569"/>
              <a:gd name="T85" fmla="*/ 2147483646 h 778"/>
              <a:gd name="T86" fmla="*/ 2147483646 w 569"/>
              <a:gd name="T87" fmla="*/ 2147483646 h 778"/>
              <a:gd name="T88" fmla="*/ 2147483646 w 569"/>
              <a:gd name="T89" fmla="*/ 2147483646 h 778"/>
              <a:gd name="T90" fmla="*/ 2147483646 w 569"/>
              <a:gd name="T91" fmla="*/ 2147483646 h 778"/>
              <a:gd name="T92" fmla="*/ 2147483646 w 569"/>
              <a:gd name="T93" fmla="*/ 2147483646 h 778"/>
              <a:gd name="T94" fmla="*/ 2147483646 w 569"/>
              <a:gd name="T95" fmla="*/ 2147483646 h 778"/>
              <a:gd name="T96" fmla="*/ 2147483646 w 569"/>
              <a:gd name="T97" fmla="*/ 2147483646 h 778"/>
              <a:gd name="T98" fmla="*/ 2147483646 w 569"/>
              <a:gd name="T99" fmla="*/ 2147483646 h 778"/>
              <a:gd name="T100" fmla="*/ 2147483646 w 569"/>
              <a:gd name="T101" fmla="*/ 2147483646 h 778"/>
              <a:gd name="T102" fmla="*/ 2147483646 w 569"/>
              <a:gd name="T103" fmla="*/ 2147483646 h 778"/>
              <a:gd name="T104" fmla="*/ 2147483646 w 569"/>
              <a:gd name="T105" fmla="*/ 2147483646 h 778"/>
              <a:gd name="T106" fmla="*/ 2147483646 w 569"/>
              <a:gd name="T107" fmla="*/ 2147483646 h 778"/>
              <a:gd name="T108" fmla="*/ 2147483646 w 569"/>
              <a:gd name="T109" fmla="*/ 2147483646 h 778"/>
              <a:gd name="T110" fmla="*/ 2147483646 w 569"/>
              <a:gd name="T111" fmla="*/ 2147483646 h 778"/>
              <a:gd name="T112" fmla="*/ 2147483646 w 569"/>
              <a:gd name="T113" fmla="*/ 2147483646 h 778"/>
              <a:gd name="T114" fmla="*/ 2147483646 w 569"/>
              <a:gd name="T115" fmla="*/ 2147483646 h 778"/>
              <a:gd name="T116" fmla="*/ 2147483646 w 569"/>
              <a:gd name="T117" fmla="*/ 2147483646 h 778"/>
              <a:gd name="T118" fmla="*/ 2147483646 w 569"/>
              <a:gd name="T119" fmla="*/ 2147483646 h 77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69" h="778">
                <a:moveTo>
                  <a:pt x="353" y="18"/>
                </a:moveTo>
                <a:cubicBezTo>
                  <a:pt x="275" y="67"/>
                  <a:pt x="169" y="104"/>
                  <a:pt x="108" y="170"/>
                </a:cubicBezTo>
                <a:cubicBezTo>
                  <a:pt x="111" y="173"/>
                  <a:pt x="113" y="175"/>
                  <a:pt x="113" y="177"/>
                </a:cubicBezTo>
                <a:cubicBezTo>
                  <a:pt x="113" y="184"/>
                  <a:pt x="98" y="193"/>
                  <a:pt x="91" y="195"/>
                </a:cubicBezTo>
                <a:lnTo>
                  <a:pt x="91" y="190"/>
                </a:lnTo>
                <a:cubicBezTo>
                  <a:pt x="51" y="235"/>
                  <a:pt x="36" y="251"/>
                  <a:pt x="29" y="280"/>
                </a:cubicBezTo>
                <a:lnTo>
                  <a:pt x="31" y="278"/>
                </a:lnTo>
                <a:lnTo>
                  <a:pt x="41" y="274"/>
                </a:lnTo>
                <a:lnTo>
                  <a:pt x="38" y="300"/>
                </a:lnTo>
                <a:lnTo>
                  <a:pt x="38" y="303"/>
                </a:lnTo>
                <a:lnTo>
                  <a:pt x="34" y="307"/>
                </a:lnTo>
                <a:lnTo>
                  <a:pt x="31" y="314"/>
                </a:lnTo>
                <a:lnTo>
                  <a:pt x="27" y="325"/>
                </a:lnTo>
                <a:lnTo>
                  <a:pt x="23" y="329"/>
                </a:lnTo>
                <a:cubicBezTo>
                  <a:pt x="22" y="331"/>
                  <a:pt x="23" y="332"/>
                  <a:pt x="22" y="332"/>
                </a:cubicBezTo>
                <a:lnTo>
                  <a:pt x="21" y="351"/>
                </a:lnTo>
                <a:lnTo>
                  <a:pt x="34" y="370"/>
                </a:lnTo>
                <a:lnTo>
                  <a:pt x="25" y="369"/>
                </a:lnTo>
                <a:lnTo>
                  <a:pt x="20" y="365"/>
                </a:lnTo>
                <a:cubicBezTo>
                  <a:pt x="19" y="373"/>
                  <a:pt x="19" y="382"/>
                  <a:pt x="18" y="391"/>
                </a:cubicBezTo>
                <a:lnTo>
                  <a:pt x="17" y="396"/>
                </a:lnTo>
                <a:lnTo>
                  <a:pt x="19" y="401"/>
                </a:lnTo>
                <a:lnTo>
                  <a:pt x="17" y="401"/>
                </a:lnTo>
                <a:cubicBezTo>
                  <a:pt x="14" y="428"/>
                  <a:pt x="11" y="461"/>
                  <a:pt x="8" y="498"/>
                </a:cubicBezTo>
                <a:lnTo>
                  <a:pt x="10" y="502"/>
                </a:lnTo>
                <a:lnTo>
                  <a:pt x="18" y="510"/>
                </a:lnTo>
                <a:lnTo>
                  <a:pt x="12" y="513"/>
                </a:lnTo>
                <a:lnTo>
                  <a:pt x="10" y="518"/>
                </a:lnTo>
                <a:lnTo>
                  <a:pt x="7" y="513"/>
                </a:lnTo>
                <a:cubicBezTo>
                  <a:pt x="0" y="631"/>
                  <a:pt x="6" y="768"/>
                  <a:pt x="100" y="768"/>
                </a:cubicBezTo>
                <a:cubicBezTo>
                  <a:pt x="186" y="768"/>
                  <a:pt x="217" y="778"/>
                  <a:pt x="278" y="730"/>
                </a:cubicBezTo>
                <a:cubicBezTo>
                  <a:pt x="291" y="720"/>
                  <a:pt x="303" y="697"/>
                  <a:pt x="313" y="674"/>
                </a:cubicBezTo>
                <a:cubicBezTo>
                  <a:pt x="310" y="673"/>
                  <a:pt x="311" y="672"/>
                  <a:pt x="308" y="668"/>
                </a:cubicBezTo>
                <a:lnTo>
                  <a:pt x="312" y="664"/>
                </a:lnTo>
                <a:lnTo>
                  <a:pt x="315" y="660"/>
                </a:lnTo>
                <a:lnTo>
                  <a:pt x="319" y="646"/>
                </a:lnTo>
                <a:lnTo>
                  <a:pt x="323" y="639"/>
                </a:lnTo>
                <a:lnTo>
                  <a:pt x="326" y="631"/>
                </a:lnTo>
                <a:lnTo>
                  <a:pt x="330" y="628"/>
                </a:lnTo>
                <a:lnTo>
                  <a:pt x="334" y="624"/>
                </a:lnTo>
                <a:lnTo>
                  <a:pt x="337" y="620"/>
                </a:lnTo>
                <a:lnTo>
                  <a:pt x="348" y="616"/>
                </a:lnTo>
                <a:lnTo>
                  <a:pt x="347" y="620"/>
                </a:lnTo>
                <a:cubicBezTo>
                  <a:pt x="396" y="621"/>
                  <a:pt x="424" y="622"/>
                  <a:pt x="446" y="566"/>
                </a:cubicBezTo>
                <a:cubicBezTo>
                  <a:pt x="464" y="520"/>
                  <a:pt x="552" y="593"/>
                  <a:pt x="552" y="463"/>
                </a:cubicBezTo>
                <a:cubicBezTo>
                  <a:pt x="552" y="351"/>
                  <a:pt x="569" y="243"/>
                  <a:pt x="569" y="121"/>
                </a:cubicBezTo>
                <a:cubicBezTo>
                  <a:pt x="569" y="0"/>
                  <a:pt x="455" y="18"/>
                  <a:pt x="353" y="18"/>
                </a:cubicBezTo>
                <a:close/>
                <a:moveTo>
                  <a:pt x="449" y="279"/>
                </a:moveTo>
                <a:lnTo>
                  <a:pt x="449" y="301"/>
                </a:lnTo>
                <a:cubicBezTo>
                  <a:pt x="456" y="299"/>
                  <a:pt x="470" y="291"/>
                  <a:pt x="470" y="283"/>
                </a:cubicBezTo>
                <a:cubicBezTo>
                  <a:pt x="470" y="280"/>
                  <a:pt x="459" y="268"/>
                  <a:pt x="456" y="268"/>
                </a:cubicBezTo>
                <a:cubicBezTo>
                  <a:pt x="451" y="268"/>
                  <a:pt x="449" y="273"/>
                  <a:pt x="449" y="279"/>
                </a:cubicBezTo>
                <a:close/>
                <a:moveTo>
                  <a:pt x="73" y="231"/>
                </a:moveTo>
                <a:lnTo>
                  <a:pt x="76" y="242"/>
                </a:lnTo>
                <a:lnTo>
                  <a:pt x="69" y="242"/>
                </a:lnTo>
                <a:lnTo>
                  <a:pt x="65" y="246"/>
                </a:lnTo>
                <a:lnTo>
                  <a:pt x="65" y="224"/>
                </a:lnTo>
                <a:lnTo>
                  <a:pt x="73" y="224"/>
                </a:lnTo>
                <a:lnTo>
                  <a:pt x="73" y="231"/>
                </a:lnTo>
                <a:close/>
                <a:moveTo>
                  <a:pt x="310" y="73"/>
                </a:moveTo>
                <a:cubicBezTo>
                  <a:pt x="307" y="70"/>
                  <a:pt x="297" y="58"/>
                  <a:pt x="293" y="64"/>
                </a:cubicBezTo>
                <a:cubicBezTo>
                  <a:pt x="293" y="65"/>
                  <a:pt x="292" y="70"/>
                  <a:pt x="292" y="71"/>
                </a:cubicBezTo>
                <a:cubicBezTo>
                  <a:pt x="286" y="80"/>
                  <a:pt x="281" y="82"/>
                  <a:pt x="281" y="93"/>
                </a:cubicBezTo>
                <a:cubicBezTo>
                  <a:pt x="281" y="105"/>
                  <a:pt x="294" y="103"/>
                  <a:pt x="302" y="100"/>
                </a:cubicBezTo>
                <a:cubicBezTo>
                  <a:pt x="307" y="98"/>
                  <a:pt x="309" y="95"/>
                  <a:pt x="310" y="90"/>
                </a:cubicBezTo>
                <a:cubicBezTo>
                  <a:pt x="313" y="83"/>
                  <a:pt x="312" y="84"/>
                  <a:pt x="310" y="73"/>
                </a:cubicBezTo>
                <a:close/>
                <a:moveTo>
                  <a:pt x="374" y="40"/>
                </a:moveTo>
                <a:cubicBezTo>
                  <a:pt x="377" y="39"/>
                  <a:pt x="380" y="40"/>
                  <a:pt x="382" y="38"/>
                </a:cubicBezTo>
                <a:cubicBezTo>
                  <a:pt x="384" y="38"/>
                  <a:pt x="383" y="36"/>
                  <a:pt x="384" y="35"/>
                </a:cubicBezTo>
                <a:cubicBezTo>
                  <a:pt x="387" y="34"/>
                  <a:pt x="390" y="33"/>
                  <a:pt x="393" y="32"/>
                </a:cubicBezTo>
                <a:cubicBezTo>
                  <a:pt x="401" y="28"/>
                  <a:pt x="399" y="38"/>
                  <a:pt x="399" y="44"/>
                </a:cubicBezTo>
                <a:cubicBezTo>
                  <a:pt x="399" y="49"/>
                  <a:pt x="400" y="47"/>
                  <a:pt x="398" y="50"/>
                </a:cubicBezTo>
                <a:cubicBezTo>
                  <a:pt x="396" y="54"/>
                  <a:pt x="397" y="50"/>
                  <a:pt x="393" y="54"/>
                </a:cubicBezTo>
                <a:cubicBezTo>
                  <a:pt x="392" y="55"/>
                  <a:pt x="392" y="56"/>
                  <a:pt x="391" y="57"/>
                </a:cubicBezTo>
                <a:cubicBezTo>
                  <a:pt x="387" y="61"/>
                  <a:pt x="379" y="66"/>
                  <a:pt x="374" y="59"/>
                </a:cubicBezTo>
                <a:cubicBezTo>
                  <a:pt x="370" y="54"/>
                  <a:pt x="369" y="51"/>
                  <a:pt x="369" y="45"/>
                </a:cubicBezTo>
                <a:cubicBezTo>
                  <a:pt x="368" y="42"/>
                  <a:pt x="367" y="41"/>
                  <a:pt x="374" y="40"/>
                </a:cubicBezTo>
                <a:close/>
                <a:moveTo>
                  <a:pt x="418" y="336"/>
                </a:moveTo>
                <a:cubicBezTo>
                  <a:pt x="418" y="336"/>
                  <a:pt x="418" y="336"/>
                  <a:pt x="418" y="337"/>
                </a:cubicBezTo>
                <a:cubicBezTo>
                  <a:pt x="418" y="337"/>
                  <a:pt x="418" y="338"/>
                  <a:pt x="418" y="339"/>
                </a:cubicBezTo>
                <a:cubicBezTo>
                  <a:pt x="418" y="340"/>
                  <a:pt x="418" y="340"/>
                  <a:pt x="418" y="341"/>
                </a:cubicBezTo>
                <a:cubicBezTo>
                  <a:pt x="418" y="342"/>
                  <a:pt x="418" y="343"/>
                  <a:pt x="418" y="343"/>
                </a:cubicBezTo>
                <a:cubicBezTo>
                  <a:pt x="418" y="343"/>
                  <a:pt x="419" y="344"/>
                  <a:pt x="419" y="344"/>
                </a:cubicBezTo>
                <a:cubicBezTo>
                  <a:pt x="419" y="345"/>
                  <a:pt x="419" y="345"/>
                  <a:pt x="420" y="346"/>
                </a:cubicBezTo>
                <a:cubicBezTo>
                  <a:pt x="420" y="347"/>
                  <a:pt x="421" y="347"/>
                  <a:pt x="421" y="348"/>
                </a:cubicBezTo>
                <a:cubicBezTo>
                  <a:pt x="421" y="348"/>
                  <a:pt x="422" y="348"/>
                  <a:pt x="422" y="349"/>
                </a:cubicBezTo>
                <a:cubicBezTo>
                  <a:pt x="424" y="352"/>
                  <a:pt x="426" y="355"/>
                  <a:pt x="427" y="359"/>
                </a:cubicBezTo>
                <a:cubicBezTo>
                  <a:pt x="429" y="364"/>
                  <a:pt x="430" y="369"/>
                  <a:pt x="430" y="375"/>
                </a:cubicBezTo>
                <a:cubicBezTo>
                  <a:pt x="431" y="381"/>
                  <a:pt x="431" y="386"/>
                  <a:pt x="431" y="390"/>
                </a:cubicBezTo>
                <a:cubicBezTo>
                  <a:pt x="431" y="394"/>
                  <a:pt x="431" y="398"/>
                  <a:pt x="431" y="401"/>
                </a:cubicBezTo>
                <a:cubicBezTo>
                  <a:pt x="431" y="406"/>
                  <a:pt x="431" y="412"/>
                  <a:pt x="431" y="420"/>
                </a:cubicBezTo>
                <a:cubicBezTo>
                  <a:pt x="431" y="427"/>
                  <a:pt x="431" y="436"/>
                  <a:pt x="431" y="446"/>
                </a:cubicBezTo>
                <a:cubicBezTo>
                  <a:pt x="431" y="457"/>
                  <a:pt x="431" y="466"/>
                  <a:pt x="431" y="474"/>
                </a:cubicBezTo>
                <a:cubicBezTo>
                  <a:pt x="431" y="482"/>
                  <a:pt x="431" y="488"/>
                  <a:pt x="431" y="494"/>
                </a:cubicBezTo>
                <a:cubicBezTo>
                  <a:pt x="431" y="494"/>
                  <a:pt x="431" y="495"/>
                  <a:pt x="431" y="496"/>
                </a:cubicBezTo>
                <a:cubicBezTo>
                  <a:pt x="431" y="497"/>
                  <a:pt x="432" y="498"/>
                  <a:pt x="432" y="499"/>
                </a:cubicBezTo>
                <a:cubicBezTo>
                  <a:pt x="432" y="500"/>
                  <a:pt x="432" y="501"/>
                  <a:pt x="432" y="502"/>
                </a:cubicBezTo>
                <a:cubicBezTo>
                  <a:pt x="433" y="503"/>
                  <a:pt x="433" y="504"/>
                  <a:pt x="433" y="505"/>
                </a:cubicBezTo>
                <a:cubicBezTo>
                  <a:pt x="436" y="508"/>
                  <a:pt x="440" y="511"/>
                  <a:pt x="445" y="513"/>
                </a:cubicBezTo>
                <a:cubicBezTo>
                  <a:pt x="450" y="515"/>
                  <a:pt x="456" y="516"/>
                  <a:pt x="463" y="516"/>
                </a:cubicBezTo>
                <a:cubicBezTo>
                  <a:pt x="470" y="515"/>
                  <a:pt x="476" y="516"/>
                  <a:pt x="481" y="516"/>
                </a:cubicBezTo>
                <a:cubicBezTo>
                  <a:pt x="486" y="517"/>
                  <a:pt x="490" y="518"/>
                  <a:pt x="493" y="520"/>
                </a:cubicBezTo>
                <a:cubicBezTo>
                  <a:pt x="495" y="520"/>
                  <a:pt x="497" y="521"/>
                  <a:pt x="500" y="523"/>
                </a:cubicBezTo>
                <a:cubicBezTo>
                  <a:pt x="502" y="525"/>
                  <a:pt x="505" y="528"/>
                  <a:pt x="507" y="531"/>
                </a:cubicBezTo>
                <a:cubicBezTo>
                  <a:pt x="509" y="535"/>
                  <a:pt x="511" y="537"/>
                  <a:pt x="513" y="540"/>
                </a:cubicBezTo>
                <a:cubicBezTo>
                  <a:pt x="514" y="542"/>
                  <a:pt x="516" y="544"/>
                  <a:pt x="517" y="545"/>
                </a:cubicBezTo>
                <a:cubicBezTo>
                  <a:pt x="517" y="545"/>
                  <a:pt x="518" y="545"/>
                  <a:pt x="518" y="545"/>
                </a:cubicBezTo>
                <a:cubicBezTo>
                  <a:pt x="519" y="545"/>
                  <a:pt x="519" y="545"/>
                  <a:pt x="520" y="545"/>
                </a:cubicBezTo>
                <a:cubicBezTo>
                  <a:pt x="521" y="545"/>
                  <a:pt x="521" y="545"/>
                  <a:pt x="522" y="545"/>
                </a:cubicBezTo>
                <a:cubicBezTo>
                  <a:pt x="523" y="544"/>
                  <a:pt x="524" y="544"/>
                  <a:pt x="524" y="544"/>
                </a:cubicBezTo>
                <a:lnTo>
                  <a:pt x="526" y="540"/>
                </a:lnTo>
                <a:cubicBezTo>
                  <a:pt x="525" y="534"/>
                  <a:pt x="521" y="527"/>
                  <a:pt x="516" y="521"/>
                </a:cubicBezTo>
                <a:cubicBezTo>
                  <a:pt x="511" y="514"/>
                  <a:pt x="504" y="509"/>
                  <a:pt x="494" y="506"/>
                </a:cubicBezTo>
                <a:cubicBezTo>
                  <a:pt x="484" y="503"/>
                  <a:pt x="475" y="501"/>
                  <a:pt x="467" y="501"/>
                </a:cubicBezTo>
                <a:cubicBezTo>
                  <a:pt x="460" y="502"/>
                  <a:pt x="454" y="502"/>
                  <a:pt x="450" y="503"/>
                </a:cubicBezTo>
                <a:cubicBezTo>
                  <a:pt x="448" y="502"/>
                  <a:pt x="447" y="500"/>
                  <a:pt x="445" y="498"/>
                </a:cubicBezTo>
                <a:cubicBezTo>
                  <a:pt x="444" y="496"/>
                  <a:pt x="444" y="493"/>
                  <a:pt x="444" y="490"/>
                </a:cubicBezTo>
                <a:cubicBezTo>
                  <a:pt x="444" y="486"/>
                  <a:pt x="444" y="483"/>
                  <a:pt x="444" y="481"/>
                </a:cubicBezTo>
                <a:cubicBezTo>
                  <a:pt x="445" y="479"/>
                  <a:pt x="445" y="477"/>
                  <a:pt x="444" y="475"/>
                </a:cubicBezTo>
                <a:cubicBezTo>
                  <a:pt x="446" y="475"/>
                  <a:pt x="447" y="474"/>
                  <a:pt x="449" y="474"/>
                </a:cubicBezTo>
                <a:cubicBezTo>
                  <a:pt x="451" y="474"/>
                  <a:pt x="453" y="473"/>
                  <a:pt x="456" y="473"/>
                </a:cubicBezTo>
                <a:cubicBezTo>
                  <a:pt x="458" y="473"/>
                  <a:pt x="460" y="473"/>
                  <a:pt x="462" y="473"/>
                </a:cubicBezTo>
                <a:cubicBezTo>
                  <a:pt x="464" y="473"/>
                  <a:pt x="466" y="473"/>
                  <a:pt x="467" y="473"/>
                </a:cubicBezTo>
                <a:cubicBezTo>
                  <a:pt x="469" y="473"/>
                  <a:pt x="472" y="473"/>
                  <a:pt x="476" y="473"/>
                </a:cubicBezTo>
                <a:cubicBezTo>
                  <a:pt x="481" y="473"/>
                  <a:pt x="485" y="473"/>
                  <a:pt x="490" y="473"/>
                </a:cubicBezTo>
                <a:cubicBezTo>
                  <a:pt x="496" y="472"/>
                  <a:pt x="500" y="471"/>
                  <a:pt x="503" y="468"/>
                </a:cubicBezTo>
                <a:cubicBezTo>
                  <a:pt x="507" y="466"/>
                  <a:pt x="509" y="463"/>
                  <a:pt x="511" y="460"/>
                </a:cubicBezTo>
                <a:cubicBezTo>
                  <a:pt x="512" y="456"/>
                  <a:pt x="512" y="452"/>
                  <a:pt x="513" y="446"/>
                </a:cubicBezTo>
                <a:cubicBezTo>
                  <a:pt x="513" y="441"/>
                  <a:pt x="513" y="434"/>
                  <a:pt x="513" y="427"/>
                </a:cubicBezTo>
                <a:cubicBezTo>
                  <a:pt x="513" y="419"/>
                  <a:pt x="513" y="413"/>
                  <a:pt x="513" y="407"/>
                </a:cubicBezTo>
                <a:cubicBezTo>
                  <a:pt x="513" y="402"/>
                  <a:pt x="513" y="397"/>
                  <a:pt x="513" y="393"/>
                </a:cubicBezTo>
                <a:cubicBezTo>
                  <a:pt x="513" y="390"/>
                  <a:pt x="513" y="386"/>
                  <a:pt x="513" y="382"/>
                </a:cubicBezTo>
                <a:cubicBezTo>
                  <a:pt x="513" y="377"/>
                  <a:pt x="513" y="372"/>
                  <a:pt x="515" y="366"/>
                </a:cubicBezTo>
                <a:cubicBezTo>
                  <a:pt x="516" y="360"/>
                  <a:pt x="518" y="355"/>
                  <a:pt x="520" y="351"/>
                </a:cubicBezTo>
                <a:cubicBezTo>
                  <a:pt x="522" y="346"/>
                  <a:pt x="524" y="343"/>
                  <a:pt x="526" y="339"/>
                </a:cubicBezTo>
                <a:cubicBezTo>
                  <a:pt x="526" y="339"/>
                  <a:pt x="525" y="338"/>
                  <a:pt x="525" y="336"/>
                </a:cubicBezTo>
                <a:cubicBezTo>
                  <a:pt x="524" y="335"/>
                  <a:pt x="523" y="335"/>
                  <a:pt x="521" y="334"/>
                </a:cubicBezTo>
                <a:cubicBezTo>
                  <a:pt x="519" y="333"/>
                  <a:pt x="518" y="333"/>
                  <a:pt x="517" y="333"/>
                </a:cubicBezTo>
                <a:cubicBezTo>
                  <a:pt x="515" y="333"/>
                  <a:pt x="514" y="334"/>
                  <a:pt x="513" y="334"/>
                </a:cubicBezTo>
                <a:cubicBezTo>
                  <a:pt x="511" y="337"/>
                  <a:pt x="508" y="340"/>
                  <a:pt x="506" y="344"/>
                </a:cubicBezTo>
                <a:cubicBezTo>
                  <a:pt x="503" y="349"/>
                  <a:pt x="501" y="353"/>
                  <a:pt x="500" y="359"/>
                </a:cubicBezTo>
                <a:cubicBezTo>
                  <a:pt x="499" y="365"/>
                  <a:pt x="499" y="369"/>
                  <a:pt x="499" y="374"/>
                </a:cubicBezTo>
                <a:cubicBezTo>
                  <a:pt x="500" y="378"/>
                  <a:pt x="500" y="381"/>
                  <a:pt x="500" y="384"/>
                </a:cubicBezTo>
                <a:lnTo>
                  <a:pt x="500" y="429"/>
                </a:lnTo>
                <a:cubicBezTo>
                  <a:pt x="500" y="429"/>
                  <a:pt x="500" y="429"/>
                  <a:pt x="500" y="430"/>
                </a:cubicBezTo>
                <a:cubicBezTo>
                  <a:pt x="500" y="430"/>
                  <a:pt x="500" y="430"/>
                  <a:pt x="500" y="430"/>
                </a:cubicBezTo>
                <a:cubicBezTo>
                  <a:pt x="500" y="431"/>
                  <a:pt x="500" y="431"/>
                  <a:pt x="500" y="431"/>
                </a:cubicBezTo>
                <a:cubicBezTo>
                  <a:pt x="500" y="432"/>
                  <a:pt x="500" y="432"/>
                  <a:pt x="500" y="432"/>
                </a:cubicBezTo>
                <a:cubicBezTo>
                  <a:pt x="500" y="434"/>
                  <a:pt x="499" y="436"/>
                  <a:pt x="499" y="438"/>
                </a:cubicBezTo>
                <a:cubicBezTo>
                  <a:pt x="499" y="441"/>
                  <a:pt x="499" y="444"/>
                  <a:pt x="499" y="447"/>
                </a:cubicBezTo>
                <a:cubicBezTo>
                  <a:pt x="499" y="450"/>
                  <a:pt x="498" y="453"/>
                  <a:pt x="498" y="455"/>
                </a:cubicBezTo>
                <a:cubicBezTo>
                  <a:pt x="497" y="457"/>
                  <a:pt x="496" y="459"/>
                  <a:pt x="495" y="460"/>
                </a:cubicBezTo>
                <a:cubicBezTo>
                  <a:pt x="494" y="460"/>
                  <a:pt x="493" y="460"/>
                  <a:pt x="492" y="460"/>
                </a:cubicBezTo>
                <a:cubicBezTo>
                  <a:pt x="492" y="460"/>
                  <a:pt x="491" y="460"/>
                  <a:pt x="490" y="460"/>
                </a:cubicBezTo>
                <a:cubicBezTo>
                  <a:pt x="489" y="460"/>
                  <a:pt x="488" y="460"/>
                  <a:pt x="487" y="460"/>
                </a:cubicBezTo>
                <a:cubicBezTo>
                  <a:pt x="487" y="460"/>
                  <a:pt x="486" y="460"/>
                  <a:pt x="485" y="460"/>
                </a:cubicBezTo>
                <a:lnTo>
                  <a:pt x="444" y="460"/>
                </a:lnTo>
                <a:cubicBezTo>
                  <a:pt x="444" y="458"/>
                  <a:pt x="444" y="456"/>
                  <a:pt x="444" y="453"/>
                </a:cubicBezTo>
                <a:cubicBezTo>
                  <a:pt x="444" y="450"/>
                  <a:pt x="444" y="447"/>
                  <a:pt x="444" y="443"/>
                </a:cubicBezTo>
                <a:cubicBezTo>
                  <a:pt x="444" y="440"/>
                  <a:pt x="444" y="436"/>
                  <a:pt x="444" y="434"/>
                </a:cubicBezTo>
                <a:cubicBezTo>
                  <a:pt x="444" y="431"/>
                  <a:pt x="444" y="429"/>
                  <a:pt x="444" y="427"/>
                </a:cubicBezTo>
                <a:cubicBezTo>
                  <a:pt x="444" y="422"/>
                  <a:pt x="444" y="415"/>
                  <a:pt x="445" y="408"/>
                </a:cubicBezTo>
                <a:cubicBezTo>
                  <a:pt x="445" y="400"/>
                  <a:pt x="446" y="391"/>
                  <a:pt x="446" y="381"/>
                </a:cubicBezTo>
                <a:cubicBezTo>
                  <a:pt x="446" y="371"/>
                  <a:pt x="445" y="362"/>
                  <a:pt x="441" y="355"/>
                </a:cubicBezTo>
                <a:cubicBezTo>
                  <a:pt x="438" y="347"/>
                  <a:pt x="434" y="341"/>
                  <a:pt x="430" y="336"/>
                </a:cubicBezTo>
                <a:cubicBezTo>
                  <a:pt x="429" y="335"/>
                  <a:pt x="428" y="335"/>
                  <a:pt x="427" y="335"/>
                </a:cubicBezTo>
                <a:cubicBezTo>
                  <a:pt x="426" y="335"/>
                  <a:pt x="425" y="334"/>
                  <a:pt x="424" y="334"/>
                </a:cubicBezTo>
                <a:cubicBezTo>
                  <a:pt x="423" y="334"/>
                  <a:pt x="422" y="335"/>
                  <a:pt x="421" y="335"/>
                </a:cubicBezTo>
                <a:cubicBezTo>
                  <a:pt x="420" y="335"/>
                  <a:pt x="419" y="335"/>
                  <a:pt x="418" y="336"/>
                </a:cubicBezTo>
                <a:close/>
                <a:moveTo>
                  <a:pt x="322" y="494"/>
                </a:moveTo>
                <a:cubicBezTo>
                  <a:pt x="322" y="496"/>
                  <a:pt x="321" y="500"/>
                  <a:pt x="320" y="504"/>
                </a:cubicBezTo>
                <a:cubicBezTo>
                  <a:pt x="320" y="508"/>
                  <a:pt x="319" y="512"/>
                  <a:pt x="317" y="518"/>
                </a:cubicBezTo>
                <a:cubicBezTo>
                  <a:pt x="316" y="523"/>
                  <a:pt x="315" y="528"/>
                  <a:pt x="314" y="532"/>
                </a:cubicBezTo>
                <a:cubicBezTo>
                  <a:pt x="314" y="536"/>
                  <a:pt x="313" y="539"/>
                  <a:pt x="313" y="542"/>
                </a:cubicBezTo>
                <a:cubicBezTo>
                  <a:pt x="313" y="542"/>
                  <a:pt x="313" y="542"/>
                  <a:pt x="314" y="542"/>
                </a:cubicBezTo>
                <a:cubicBezTo>
                  <a:pt x="314" y="542"/>
                  <a:pt x="314" y="542"/>
                  <a:pt x="315" y="543"/>
                </a:cubicBezTo>
                <a:cubicBezTo>
                  <a:pt x="315" y="543"/>
                  <a:pt x="315" y="544"/>
                  <a:pt x="315" y="544"/>
                </a:cubicBezTo>
                <a:cubicBezTo>
                  <a:pt x="316" y="545"/>
                  <a:pt x="316" y="545"/>
                  <a:pt x="316" y="545"/>
                </a:cubicBezTo>
                <a:lnTo>
                  <a:pt x="322" y="545"/>
                </a:lnTo>
                <a:lnTo>
                  <a:pt x="328" y="542"/>
                </a:lnTo>
                <a:cubicBezTo>
                  <a:pt x="328" y="540"/>
                  <a:pt x="328" y="538"/>
                  <a:pt x="329" y="536"/>
                </a:cubicBezTo>
                <a:cubicBezTo>
                  <a:pt x="329" y="534"/>
                  <a:pt x="330" y="531"/>
                  <a:pt x="330" y="528"/>
                </a:cubicBezTo>
                <a:cubicBezTo>
                  <a:pt x="331" y="525"/>
                  <a:pt x="331" y="522"/>
                  <a:pt x="332" y="520"/>
                </a:cubicBezTo>
                <a:cubicBezTo>
                  <a:pt x="332" y="517"/>
                  <a:pt x="333" y="516"/>
                  <a:pt x="333" y="514"/>
                </a:cubicBezTo>
                <a:cubicBezTo>
                  <a:pt x="335" y="508"/>
                  <a:pt x="336" y="500"/>
                  <a:pt x="337" y="491"/>
                </a:cubicBezTo>
                <a:cubicBezTo>
                  <a:pt x="337" y="481"/>
                  <a:pt x="337" y="471"/>
                  <a:pt x="336" y="458"/>
                </a:cubicBezTo>
                <a:cubicBezTo>
                  <a:pt x="334" y="446"/>
                  <a:pt x="333" y="435"/>
                  <a:pt x="331" y="426"/>
                </a:cubicBezTo>
                <a:cubicBezTo>
                  <a:pt x="329" y="417"/>
                  <a:pt x="327" y="409"/>
                  <a:pt x="326" y="403"/>
                </a:cubicBezTo>
                <a:cubicBezTo>
                  <a:pt x="326" y="402"/>
                  <a:pt x="327" y="401"/>
                  <a:pt x="327" y="400"/>
                </a:cubicBezTo>
                <a:cubicBezTo>
                  <a:pt x="328" y="400"/>
                  <a:pt x="329" y="399"/>
                  <a:pt x="331" y="398"/>
                </a:cubicBezTo>
                <a:cubicBezTo>
                  <a:pt x="332" y="398"/>
                  <a:pt x="333" y="397"/>
                  <a:pt x="334" y="397"/>
                </a:cubicBezTo>
                <a:cubicBezTo>
                  <a:pt x="335" y="397"/>
                  <a:pt x="336" y="397"/>
                  <a:pt x="337" y="397"/>
                </a:cubicBezTo>
                <a:cubicBezTo>
                  <a:pt x="337" y="397"/>
                  <a:pt x="338" y="397"/>
                  <a:pt x="338" y="397"/>
                </a:cubicBezTo>
                <a:cubicBezTo>
                  <a:pt x="339" y="397"/>
                  <a:pt x="340" y="397"/>
                  <a:pt x="341" y="397"/>
                </a:cubicBezTo>
                <a:cubicBezTo>
                  <a:pt x="341" y="397"/>
                  <a:pt x="342" y="397"/>
                  <a:pt x="343" y="397"/>
                </a:cubicBezTo>
                <a:cubicBezTo>
                  <a:pt x="343" y="397"/>
                  <a:pt x="344" y="397"/>
                  <a:pt x="344" y="397"/>
                </a:cubicBezTo>
                <a:lnTo>
                  <a:pt x="391" y="397"/>
                </a:lnTo>
                <a:lnTo>
                  <a:pt x="387" y="456"/>
                </a:lnTo>
                <a:cubicBezTo>
                  <a:pt x="387" y="461"/>
                  <a:pt x="387" y="468"/>
                  <a:pt x="387" y="475"/>
                </a:cubicBezTo>
                <a:cubicBezTo>
                  <a:pt x="387" y="482"/>
                  <a:pt x="388" y="491"/>
                  <a:pt x="389" y="501"/>
                </a:cubicBezTo>
                <a:cubicBezTo>
                  <a:pt x="389" y="511"/>
                  <a:pt x="390" y="520"/>
                  <a:pt x="391" y="527"/>
                </a:cubicBezTo>
                <a:cubicBezTo>
                  <a:pt x="392" y="534"/>
                  <a:pt x="393" y="541"/>
                  <a:pt x="394" y="545"/>
                </a:cubicBezTo>
                <a:cubicBezTo>
                  <a:pt x="395" y="545"/>
                  <a:pt x="395" y="545"/>
                  <a:pt x="396" y="545"/>
                </a:cubicBezTo>
                <a:cubicBezTo>
                  <a:pt x="396" y="545"/>
                  <a:pt x="397" y="545"/>
                  <a:pt x="398" y="545"/>
                </a:cubicBezTo>
                <a:cubicBezTo>
                  <a:pt x="399" y="545"/>
                  <a:pt x="400" y="545"/>
                  <a:pt x="400" y="545"/>
                </a:cubicBezTo>
                <a:cubicBezTo>
                  <a:pt x="401" y="545"/>
                  <a:pt x="401" y="545"/>
                  <a:pt x="402" y="545"/>
                </a:cubicBezTo>
                <a:cubicBezTo>
                  <a:pt x="402" y="545"/>
                  <a:pt x="402" y="545"/>
                  <a:pt x="403" y="545"/>
                </a:cubicBezTo>
                <a:cubicBezTo>
                  <a:pt x="403" y="544"/>
                  <a:pt x="404" y="544"/>
                  <a:pt x="405" y="544"/>
                </a:cubicBezTo>
                <a:cubicBezTo>
                  <a:pt x="405" y="543"/>
                  <a:pt x="406" y="543"/>
                  <a:pt x="406" y="543"/>
                </a:cubicBezTo>
                <a:cubicBezTo>
                  <a:pt x="407" y="542"/>
                  <a:pt x="407" y="542"/>
                  <a:pt x="407" y="542"/>
                </a:cubicBezTo>
                <a:cubicBezTo>
                  <a:pt x="407" y="540"/>
                  <a:pt x="407" y="538"/>
                  <a:pt x="406" y="535"/>
                </a:cubicBezTo>
                <a:cubicBezTo>
                  <a:pt x="406" y="532"/>
                  <a:pt x="405" y="529"/>
                  <a:pt x="405" y="526"/>
                </a:cubicBezTo>
                <a:cubicBezTo>
                  <a:pt x="404" y="523"/>
                  <a:pt x="404" y="520"/>
                  <a:pt x="404" y="518"/>
                </a:cubicBezTo>
                <a:cubicBezTo>
                  <a:pt x="404" y="516"/>
                  <a:pt x="404" y="514"/>
                  <a:pt x="404" y="512"/>
                </a:cubicBezTo>
                <a:cubicBezTo>
                  <a:pt x="402" y="503"/>
                  <a:pt x="401" y="492"/>
                  <a:pt x="400" y="478"/>
                </a:cubicBezTo>
                <a:cubicBezTo>
                  <a:pt x="399" y="465"/>
                  <a:pt x="400" y="449"/>
                  <a:pt x="401" y="430"/>
                </a:cubicBezTo>
                <a:cubicBezTo>
                  <a:pt x="402" y="412"/>
                  <a:pt x="404" y="396"/>
                  <a:pt x="406" y="383"/>
                </a:cubicBezTo>
                <a:cubicBezTo>
                  <a:pt x="408" y="369"/>
                  <a:pt x="410" y="358"/>
                  <a:pt x="411" y="349"/>
                </a:cubicBezTo>
                <a:cubicBezTo>
                  <a:pt x="410" y="348"/>
                  <a:pt x="409" y="347"/>
                  <a:pt x="408" y="345"/>
                </a:cubicBezTo>
                <a:cubicBezTo>
                  <a:pt x="407" y="344"/>
                  <a:pt x="406" y="342"/>
                  <a:pt x="404" y="341"/>
                </a:cubicBezTo>
                <a:cubicBezTo>
                  <a:pt x="403" y="339"/>
                  <a:pt x="402" y="338"/>
                  <a:pt x="400" y="337"/>
                </a:cubicBezTo>
                <a:cubicBezTo>
                  <a:pt x="399" y="337"/>
                  <a:pt x="397" y="336"/>
                  <a:pt x="396" y="336"/>
                </a:cubicBezTo>
                <a:cubicBezTo>
                  <a:pt x="392" y="335"/>
                  <a:pt x="386" y="334"/>
                  <a:pt x="380" y="334"/>
                </a:cubicBezTo>
                <a:cubicBezTo>
                  <a:pt x="373" y="333"/>
                  <a:pt x="366" y="333"/>
                  <a:pt x="357" y="333"/>
                </a:cubicBezTo>
                <a:cubicBezTo>
                  <a:pt x="349" y="334"/>
                  <a:pt x="342" y="334"/>
                  <a:pt x="335" y="334"/>
                </a:cubicBezTo>
                <a:cubicBezTo>
                  <a:pt x="329" y="334"/>
                  <a:pt x="324" y="334"/>
                  <a:pt x="320" y="334"/>
                </a:cubicBezTo>
                <a:lnTo>
                  <a:pt x="315" y="336"/>
                </a:lnTo>
                <a:cubicBezTo>
                  <a:pt x="314" y="336"/>
                  <a:pt x="314" y="336"/>
                  <a:pt x="314" y="337"/>
                </a:cubicBezTo>
                <a:cubicBezTo>
                  <a:pt x="313" y="337"/>
                  <a:pt x="313" y="338"/>
                  <a:pt x="313" y="339"/>
                </a:cubicBezTo>
                <a:cubicBezTo>
                  <a:pt x="313" y="339"/>
                  <a:pt x="313" y="340"/>
                  <a:pt x="313" y="340"/>
                </a:cubicBezTo>
                <a:cubicBezTo>
                  <a:pt x="313" y="341"/>
                  <a:pt x="313" y="341"/>
                  <a:pt x="313" y="341"/>
                </a:cubicBezTo>
                <a:lnTo>
                  <a:pt x="315" y="347"/>
                </a:lnTo>
                <a:cubicBezTo>
                  <a:pt x="316" y="347"/>
                  <a:pt x="317" y="347"/>
                  <a:pt x="319" y="348"/>
                </a:cubicBezTo>
                <a:cubicBezTo>
                  <a:pt x="321" y="348"/>
                  <a:pt x="323" y="348"/>
                  <a:pt x="326" y="348"/>
                </a:cubicBezTo>
                <a:cubicBezTo>
                  <a:pt x="329" y="347"/>
                  <a:pt x="331" y="347"/>
                  <a:pt x="333" y="347"/>
                </a:cubicBezTo>
                <a:cubicBezTo>
                  <a:pt x="335" y="347"/>
                  <a:pt x="337" y="347"/>
                  <a:pt x="339" y="347"/>
                </a:cubicBezTo>
                <a:lnTo>
                  <a:pt x="392" y="347"/>
                </a:lnTo>
                <a:lnTo>
                  <a:pt x="396" y="358"/>
                </a:lnTo>
                <a:cubicBezTo>
                  <a:pt x="396" y="360"/>
                  <a:pt x="395" y="361"/>
                  <a:pt x="394" y="364"/>
                </a:cubicBezTo>
                <a:cubicBezTo>
                  <a:pt x="394" y="366"/>
                  <a:pt x="393" y="368"/>
                  <a:pt x="393" y="371"/>
                </a:cubicBezTo>
                <a:cubicBezTo>
                  <a:pt x="392" y="374"/>
                  <a:pt x="392" y="376"/>
                  <a:pt x="392" y="378"/>
                </a:cubicBezTo>
                <a:cubicBezTo>
                  <a:pt x="391" y="381"/>
                  <a:pt x="391" y="382"/>
                  <a:pt x="391" y="384"/>
                </a:cubicBezTo>
                <a:cubicBezTo>
                  <a:pt x="388" y="384"/>
                  <a:pt x="384" y="384"/>
                  <a:pt x="380" y="384"/>
                </a:cubicBezTo>
                <a:cubicBezTo>
                  <a:pt x="376" y="384"/>
                  <a:pt x="371" y="384"/>
                  <a:pt x="366" y="384"/>
                </a:cubicBezTo>
                <a:cubicBezTo>
                  <a:pt x="360" y="384"/>
                  <a:pt x="355" y="384"/>
                  <a:pt x="351" y="384"/>
                </a:cubicBezTo>
                <a:cubicBezTo>
                  <a:pt x="347" y="384"/>
                  <a:pt x="343" y="384"/>
                  <a:pt x="341" y="384"/>
                </a:cubicBezTo>
                <a:cubicBezTo>
                  <a:pt x="338" y="383"/>
                  <a:pt x="335" y="383"/>
                  <a:pt x="331" y="384"/>
                </a:cubicBezTo>
                <a:cubicBezTo>
                  <a:pt x="328" y="385"/>
                  <a:pt x="324" y="387"/>
                  <a:pt x="320" y="390"/>
                </a:cubicBezTo>
                <a:cubicBezTo>
                  <a:pt x="316" y="393"/>
                  <a:pt x="313" y="397"/>
                  <a:pt x="312" y="401"/>
                </a:cubicBezTo>
                <a:cubicBezTo>
                  <a:pt x="312" y="404"/>
                  <a:pt x="312" y="408"/>
                  <a:pt x="313" y="410"/>
                </a:cubicBezTo>
                <a:cubicBezTo>
                  <a:pt x="314" y="413"/>
                  <a:pt x="315" y="416"/>
                  <a:pt x="316" y="421"/>
                </a:cubicBezTo>
                <a:cubicBezTo>
                  <a:pt x="317" y="425"/>
                  <a:pt x="318" y="430"/>
                  <a:pt x="319" y="436"/>
                </a:cubicBezTo>
                <a:cubicBezTo>
                  <a:pt x="320" y="442"/>
                  <a:pt x="321" y="448"/>
                  <a:pt x="322" y="452"/>
                </a:cubicBezTo>
                <a:cubicBezTo>
                  <a:pt x="322" y="457"/>
                  <a:pt x="323" y="461"/>
                  <a:pt x="324" y="464"/>
                </a:cubicBezTo>
                <a:cubicBezTo>
                  <a:pt x="324" y="465"/>
                  <a:pt x="323" y="467"/>
                  <a:pt x="323" y="470"/>
                </a:cubicBezTo>
                <a:cubicBezTo>
                  <a:pt x="323" y="472"/>
                  <a:pt x="322" y="475"/>
                  <a:pt x="322" y="479"/>
                </a:cubicBezTo>
                <a:cubicBezTo>
                  <a:pt x="322" y="482"/>
                  <a:pt x="322" y="485"/>
                  <a:pt x="322" y="487"/>
                </a:cubicBezTo>
                <a:cubicBezTo>
                  <a:pt x="322" y="490"/>
                  <a:pt x="322" y="492"/>
                  <a:pt x="322" y="494"/>
                </a:cubicBezTo>
                <a:close/>
                <a:moveTo>
                  <a:pt x="418" y="163"/>
                </a:moveTo>
                <a:lnTo>
                  <a:pt x="359" y="130"/>
                </a:lnTo>
                <a:cubicBezTo>
                  <a:pt x="362" y="129"/>
                  <a:pt x="366" y="128"/>
                  <a:pt x="371" y="126"/>
                </a:cubicBezTo>
                <a:cubicBezTo>
                  <a:pt x="376" y="125"/>
                  <a:pt x="381" y="123"/>
                  <a:pt x="388" y="121"/>
                </a:cubicBezTo>
                <a:cubicBezTo>
                  <a:pt x="395" y="119"/>
                  <a:pt x="401" y="117"/>
                  <a:pt x="406" y="115"/>
                </a:cubicBezTo>
                <a:cubicBezTo>
                  <a:pt x="411" y="114"/>
                  <a:pt x="415" y="112"/>
                  <a:pt x="418" y="112"/>
                </a:cubicBezTo>
                <a:cubicBezTo>
                  <a:pt x="422" y="113"/>
                  <a:pt x="426" y="114"/>
                  <a:pt x="431" y="115"/>
                </a:cubicBezTo>
                <a:cubicBezTo>
                  <a:pt x="436" y="116"/>
                  <a:pt x="442" y="118"/>
                  <a:pt x="449" y="119"/>
                </a:cubicBezTo>
                <a:cubicBezTo>
                  <a:pt x="456" y="121"/>
                  <a:pt x="462" y="122"/>
                  <a:pt x="467" y="124"/>
                </a:cubicBezTo>
                <a:cubicBezTo>
                  <a:pt x="472" y="125"/>
                  <a:pt x="476" y="127"/>
                  <a:pt x="480" y="128"/>
                </a:cubicBezTo>
                <a:lnTo>
                  <a:pt x="418" y="163"/>
                </a:lnTo>
                <a:close/>
                <a:moveTo>
                  <a:pt x="311" y="132"/>
                </a:moveTo>
                <a:lnTo>
                  <a:pt x="311" y="138"/>
                </a:lnTo>
                <a:lnTo>
                  <a:pt x="315" y="141"/>
                </a:lnTo>
                <a:cubicBezTo>
                  <a:pt x="316" y="141"/>
                  <a:pt x="318" y="141"/>
                  <a:pt x="320" y="141"/>
                </a:cubicBezTo>
                <a:cubicBezTo>
                  <a:pt x="322" y="140"/>
                  <a:pt x="325" y="140"/>
                  <a:pt x="328" y="139"/>
                </a:cubicBezTo>
                <a:cubicBezTo>
                  <a:pt x="330" y="138"/>
                  <a:pt x="333" y="138"/>
                  <a:pt x="335" y="137"/>
                </a:cubicBezTo>
                <a:cubicBezTo>
                  <a:pt x="337" y="136"/>
                  <a:pt x="339" y="136"/>
                  <a:pt x="341" y="136"/>
                </a:cubicBezTo>
                <a:lnTo>
                  <a:pt x="407" y="175"/>
                </a:lnTo>
                <a:cubicBezTo>
                  <a:pt x="401" y="180"/>
                  <a:pt x="393" y="186"/>
                  <a:pt x="384" y="194"/>
                </a:cubicBezTo>
                <a:cubicBezTo>
                  <a:pt x="375" y="202"/>
                  <a:pt x="365" y="212"/>
                  <a:pt x="355" y="224"/>
                </a:cubicBezTo>
                <a:cubicBezTo>
                  <a:pt x="344" y="235"/>
                  <a:pt x="336" y="245"/>
                  <a:pt x="329" y="254"/>
                </a:cubicBezTo>
                <a:cubicBezTo>
                  <a:pt x="323" y="263"/>
                  <a:pt x="318" y="271"/>
                  <a:pt x="315" y="277"/>
                </a:cubicBezTo>
                <a:lnTo>
                  <a:pt x="315" y="280"/>
                </a:lnTo>
                <a:lnTo>
                  <a:pt x="316" y="284"/>
                </a:lnTo>
                <a:cubicBezTo>
                  <a:pt x="317" y="284"/>
                  <a:pt x="317" y="285"/>
                  <a:pt x="318" y="285"/>
                </a:cubicBezTo>
                <a:cubicBezTo>
                  <a:pt x="318" y="285"/>
                  <a:pt x="319" y="286"/>
                  <a:pt x="319" y="286"/>
                </a:cubicBezTo>
                <a:cubicBezTo>
                  <a:pt x="320" y="286"/>
                  <a:pt x="321" y="286"/>
                  <a:pt x="322" y="286"/>
                </a:cubicBezTo>
                <a:cubicBezTo>
                  <a:pt x="322" y="286"/>
                  <a:pt x="323" y="286"/>
                  <a:pt x="324" y="286"/>
                </a:cubicBezTo>
                <a:cubicBezTo>
                  <a:pt x="324" y="286"/>
                  <a:pt x="324" y="285"/>
                  <a:pt x="325" y="285"/>
                </a:cubicBezTo>
                <a:cubicBezTo>
                  <a:pt x="325" y="284"/>
                  <a:pt x="325" y="284"/>
                  <a:pt x="326" y="283"/>
                </a:cubicBezTo>
                <a:cubicBezTo>
                  <a:pt x="326" y="283"/>
                  <a:pt x="327" y="282"/>
                  <a:pt x="328" y="282"/>
                </a:cubicBezTo>
                <a:cubicBezTo>
                  <a:pt x="328" y="281"/>
                  <a:pt x="329" y="281"/>
                  <a:pt x="329" y="280"/>
                </a:cubicBezTo>
                <a:cubicBezTo>
                  <a:pt x="333" y="275"/>
                  <a:pt x="338" y="268"/>
                  <a:pt x="345" y="259"/>
                </a:cubicBezTo>
                <a:cubicBezTo>
                  <a:pt x="351" y="250"/>
                  <a:pt x="360" y="239"/>
                  <a:pt x="370" y="228"/>
                </a:cubicBezTo>
                <a:cubicBezTo>
                  <a:pt x="380" y="216"/>
                  <a:pt x="390" y="207"/>
                  <a:pt x="399" y="199"/>
                </a:cubicBezTo>
                <a:cubicBezTo>
                  <a:pt x="407" y="192"/>
                  <a:pt x="414" y="186"/>
                  <a:pt x="420" y="182"/>
                </a:cubicBezTo>
                <a:cubicBezTo>
                  <a:pt x="424" y="185"/>
                  <a:pt x="428" y="190"/>
                  <a:pt x="433" y="195"/>
                </a:cubicBezTo>
                <a:cubicBezTo>
                  <a:pt x="438" y="200"/>
                  <a:pt x="444" y="205"/>
                  <a:pt x="450" y="212"/>
                </a:cubicBezTo>
                <a:cubicBezTo>
                  <a:pt x="457" y="218"/>
                  <a:pt x="462" y="224"/>
                  <a:pt x="467" y="229"/>
                </a:cubicBezTo>
                <a:cubicBezTo>
                  <a:pt x="472" y="234"/>
                  <a:pt x="476" y="238"/>
                  <a:pt x="480" y="241"/>
                </a:cubicBezTo>
                <a:cubicBezTo>
                  <a:pt x="483" y="244"/>
                  <a:pt x="486" y="246"/>
                  <a:pt x="489" y="250"/>
                </a:cubicBezTo>
                <a:cubicBezTo>
                  <a:pt x="493" y="253"/>
                  <a:pt x="497" y="257"/>
                  <a:pt x="501" y="262"/>
                </a:cubicBezTo>
                <a:cubicBezTo>
                  <a:pt x="506" y="267"/>
                  <a:pt x="509" y="271"/>
                  <a:pt x="512" y="274"/>
                </a:cubicBezTo>
                <a:cubicBezTo>
                  <a:pt x="515" y="277"/>
                  <a:pt x="517" y="280"/>
                  <a:pt x="519" y="282"/>
                </a:cubicBezTo>
                <a:lnTo>
                  <a:pt x="524" y="280"/>
                </a:lnTo>
                <a:cubicBezTo>
                  <a:pt x="525" y="280"/>
                  <a:pt x="525" y="280"/>
                  <a:pt x="525" y="279"/>
                </a:cubicBezTo>
                <a:cubicBezTo>
                  <a:pt x="526" y="279"/>
                  <a:pt x="526" y="278"/>
                  <a:pt x="526" y="278"/>
                </a:cubicBezTo>
                <a:cubicBezTo>
                  <a:pt x="526" y="277"/>
                  <a:pt x="527" y="277"/>
                  <a:pt x="527" y="277"/>
                </a:cubicBezTo>
                <a:cubicBezTo>
                  <a:pt x="527" y="277"/>
                  <a:pt x="528" y="277"/>
                  <a:pt x="528" y="277"/>
                </a:cubicBezTo>
                <a:cubicBezTo>
                  <a:pt x="528" y="276"/>
                  <a:pt x="528" y="275"/>
                  <a:pt x="528" y="274"/>
                </a:cubicBezTo>
                <a:cubicBezTo>
                  <a:pt x="528" y="273"/>
                  <a:pt x="527" y="272"/>
                  <a:pt x="527" y="271"/>
                </a:cubicBezTo>
                <a:cubicBezTo>
                  <a:pt x="526" y="270"/>
                  <a:pt x="526" y="269"/>
                  <a:pt x="525" y="269"/>
                </a:cubicBezTo>
                <a:cubicBezTo>
                  <a:pt x="525" y="268"/>
                  <a:pt x="525" y="268"/>
                  <a:pt x="524" y="267"/>
                </a:cubicBezTo>
                <a:cubicBezTo>
                  <a:pt x="520" y="262"/>
                  <a:pt x="514" y="255"/>
                  <a:pt x="507" y="246"/>
                </a:cubicBezTo>
                <a:cubicBezTo>
                  <a:pt x="500" y="238"/>
                  <a:pt x="491" y="228"/>
                  <a:pt x="481" y="217"/>
                </a:cubicBezTo>
                <a:cubicBezTo>
                  <a:pt x="470" y="206"/>
                  <a:pt x="461" y="197"/>
                  <a:pt x="452" y="190"/>
                </a:cubicBezTo>
                <a:cubicBezTo>
                  <a:pt x="444" y="183"/>
                  <a:pt x="437" y="177"/>
                  <a:pt x="431" y="173"/>
                </a:cubicBezTo>
                <a:cubicBezTo>
                  <a:pt x="435" y="170"/>
                  <a:pt x="440" y="167"/>
                  <a:pt x="446" y="163"/>
                </a:cubicBezTo>
                <a:cubicBezTo>
                  <a:pt x="452" y="159"/>
                  <a:pt x="459" y="155"/>
                  <a:pt x="467" y="151"/>
                </a:cubicBezTo>
                <a:cubicBezTo>
                  <a:pt x="474" y="147"/>
                  <a:pt x="481" y="143"/>
                  <a:pt x="487" y="140"/>
                </a:cubicBezTo>
                <a:cubicBezTo>
                  <a:pt x="493" y="137"/>
                  <a:pt x="498" y="134"/>
                  <a:pt x="502" y="132"/>
                </a:cubicBezTo>
                <a:cubicBezTo>
                  <a:pt x="503" y="132"/>
                  <a:pt x="505" y="133"/>
                  <a:pt x="507" y="134"/>
                </a:cubicBezTo>
                <a:cubicBezTo>
                  <a:pt x="509" y="134"/>
                  <a:pt x="511" y="135"/>
                  <a:pt x="513" y="136"/>
                </a:cubicBezTo>
                <a:cubicBezTo>
                  <a:pt x="516" y="136"/>
                  <a:pt x="518" y="136"/>
                  <a:pt x="520" y="136"/>
                </a:cubicBezTo>
                <a:cubicBezTo>
                  <a:pt x="521" y="135"/>
                  <a:pt x="523" y="135"/>
                  <a:pt x="524" y="134"/>
                </a:cubicBezTo>
                <a:lnTo>
                  <a:pt x="524" y="128"/>
                </a:lnTo>
                <a:cubicBezTo>
                  <a:pt x="524" y="128"/>
                  <a:pt x="524" y="128"/>
                  <a:pt x="524" y="127"/>
                </a:cubicBezTo>
                <a:cubicBezTo>
                  <a:pt x="524" y="127"/>
                  <a:pt x="524" y="126"/>
                  <a:pt x="523" y="125"/>
                </a:cubicBezTo>
                <a:cubicBezTo>
                  <a:pt x="523" y="125"/>
                  <a:pt x="522" y="124"/>
                  <a:pt x="522" y="124"/>
                </a:cubicBezTo>
                <a:cubicBezTo>
                  <a:pt x="521" y="123"/>
                  <a:pt x="521" y="123"/>
                  <a:pt x="521" y="123"/>
                </a:cubicBezTo>
                <a:lnTo>
                  <a:pt x="426" y="100"/>
                </a:lnTo>
                <a:cubicBezTo>
                  <a:pt x="426" y="99"/>
                  <a:pt x="425" y="97"/>
                  <a:pt x="425" y="95"/>
                </a:cubicBezTo>
                <a:cubicBezTo>
                  <a:pt x="425" y="92"/>
                  <a:pt x="426" y="90"/>
                  <a:pt x="426" y="86"/>
                </a:cubicBezTo>
                <a:cubicBezTo>
                  <a:pt x="426" y="83"/>
                  <a:pt x="426" y="81"/>
                  <a:pt x="425" y="78"/>
                </a:cubicBezTo>
                <a:cubicBezTo>
                  <a:pt x="425" y="76"/>
                  <a:pt x="425" y="74"/>
                  <a:pt x="424" y="73"/>
                </a:cubicBezTo>
                <a:cubicBezTo>
                  <a:pt x="423" y="72"/>
                  <a:pt x="422" y="72"/>
                  <a:pt x="421" y="72"/>
                </a:cubicBezTo>
                <a:cubicBezTo>
                  <a:pt x="420" y="71"/>
                  <a:pt x="418" y="71"/>
                  <a:pt x="417" y="71"/>
                </a:cubicBezTo>
                <a:cubicBezTo>
                  <a:pt x="415" y="71"/>
                  <a:pt x="414" y="71"/>
                  <a:pt x="413" y="72"/>
                </a:cubicBezTo>
                <a:cubicBezTo>
                  <a:pt x="412" y="72"/>
                  <a:pt x="412" y="72"/>
                  <a:pt x="411" y="73"/>
                </a:cubicBezTo>
                <a:lnTo>
                  <a:pt x="409" y="76"/>
                </a:lnTo>
                <a:lnTo>
                  <a:pt x="411" y="100"/>
                </a:lnTo>
                <a:cubicBezTo>
                  <a:pt x="405" y="102"/>
                  <a:pt x="399" y="104"/>
                  <a:pt x="390" y="106"/>
                </a:cubicBezTo>
                <a:cubicBezTo>
                  <a:pt x="382" y="108"/>
                  <a:pt x="373" y="111"/>
                  <a:pt x="362" y="114"/>
                </a:cubicBezTo>
                <a:cubicBezTo>
                  <a:pt x="351" y="117"/>
                  <a:pt x="342" y="120"/>
                  <a:pt x="333" y="123"/>
                </a:cubicBezTo>
                <a:cubicBezTo>
                  <a:pt x="325" y="125"/>
                  <a:pt x="318" y="128"/>
                  <a:pt x="313" y="130"/>
                </a:cubicBezTo>
                <a:lnTo>
                  <a:pt x="311" y="132"/>
                </a:lnTo>
                <a:close/>
                <a:moveTo>
                  <a:pt x="276" y="271"/>
                </a:moveTo>
                <a:lnTo>
                  <a:pt x="275" y="269"/>
                </a:lnTo>
                <a:cubicBezTo>
                  <a:pt x="274" y="269"/>
                  <a:pt x="274" y="269"/>
                  <a:pt x="273" y="269"/>
                </a:cubicBezTo>
                <a:cubicBezTo>
                  <a:pt x="273" y="269"/>
                  <a:pt x="272" y="269"/>
                  <a:pt x="272" y="269"/>
                </a:cubicBezTo>
                <a:cubicBezTo>
                  <a:pt x="271" y="270"/>
                  <a:pt x="271" y="270"/>
                  <a:pt x="270" y="270"/>
                </a:cubicBezTo>
                <a:cubicBezTo>
                  <a:pt x="270" y="270"/>
                  <a:pt x="269" y="271"/>
                  <a:pt x="269" y="271"/>
                </a:cubicBezTo>
                <a:cubicBezTo>
                  <a:pt x="267" y="273"/>
                  <a:pt x="263" y="276"/>
                  <a:pt x="259" y="280"/>
                </a:cubicBezTo>
                <a:cubicBezTo>
                  <a:pt x="254" y="284"/>
                  <a:pt x="249" y="289"/>
                  <a:pt x="245" y="295"/>
                </a:cubicBezTo>
                <a:cubicBezTo>
                  <a:pt x="240" y="301"/>
                  <a:pt x="237" y="306"/>
                  <a:pt x="236" y="310"/>
                </a:cubicBezTo>
                <a:cubicBezTo>
                  <a:pt x="235" y="315"/>
                  <a:pt x="235" y="318"/>
                  <a:pt x="236" y="321"/>
                </a:cubicBezTo>
                <a:cubicBezTo>
                  <a:pt x="237" y="323"/>
                  <a:pt x="239" y="325"/>
                  <a:pt x="241" y="328"/>
                </a:cubicBezTo>
                <a:cubicBezTo>
                  <a:pt x="243" y="331"/>
                  <a:pt x="246" y="335"/>
                  <a:pt x="249" y="339"/>
                </a:cubicBezTo>
                <a:cubicBezTo>
                  <a:pt x="252" y="342"/>
                  <a:pt x="256" y="346"/>
                  <a:pt x="258" y="348"/>
                </a:cubicBezTo>
                <a:cubicBezTo>
                  <a:pt x="261" y="351"/>
                  <a:pt x="263" y="353"/>
                  <a:pt x="265" y="355"/>
                </a:cubicBezTo>
                <a:lnTo>
                  <a:pt x="265" y="358"/>
                </a:lnTo>
                <a:cubicBezTo>
                  <a:pt x="266" y="358"/>
                  <a:pt x="267" y="358"/>
                  <a:pt x="268" y="358"/>
                </a:cubicBezTo>
                <a:cubicBezTo>
                  <a:pt x="269" y="358"/>
                  <a:pt x="270" y="358"/>
                  <a:pt x="271" y="358"/>
                </a:cubicBezTo>
                <a:cubicBezTo>
                  <a:pt x="272" y="358"/>
                  <a:pt x="273" y="358"/>
                  <a:pt x="274" y="358"/>
                </a:cubicBezTo>
                <a:cubicBezTo>
                  <a:pt x="275" y="358"/>
                  <a:pt x="276" y="358"/>
                  <a:pt x="276" y="358"/>
                </a:cubicBezTo>
                <a:lnTo>
                  <a:pt x="278" y="355"/>
                </a:lnTo>
                <a:cubicBezTo>
                  <a:pt x="278" y="352"/>
                  <a:pt x="276" y="349"/>
                  <a:pt x="273" y="345"/>
                </a:cubicBezTo>
                <a:cubicBezTo>
                  <a:pt x="269" y="342"/>
                  <a:pt x="265" y="337"/>
                  <a:pt x="260" y="332"/>
                </a:cubicBezTo>
                <a:cubicBezTo>
                  <a:pt x="255" y="327"/>
                  <a:pt x="252" y="323"/>
                  <a:pt x="251" y="319"/>
                </a:cubicBezTo>
                <a:cubicBezTo>
                  <a:pt x="249" y="316"/>
                  <a:pt x="249" y="313"/>
                  <a:pt x="250" y="310"/>
                </a:cubicBezTo>
                <a:cubicBezTo>
                  <a:pt x="252" y="308"/>
                  <a:pt x="253" y="306"/>
                  <a:pt x="256" y="303"/>
                </a:cubicBezTo>
                <a:cubicBezTo>
                  <a:pt x="258" y="301"/>
                  <a:pt x="261" y="298"/>
                  <a:pt x="264" y="294"/>
                </a:cubicBezTo>
                <a:cubicBezTo>
                  <a:pt x="268" y="291"/>
                  <a:pt x="271" y="288"/>
                  <a:pt x="273" y="285"/>
                </a:cubicBezTo>
                <a:cubicBezTo>
                  <a:pt x="275" y="283"/>
                  <a:pt x="277" y="280"/>
                  <a:pt x="278" y="279"/>
                </a:cubicBezTo>
                <a:cubicBezTo>
                  <a:pt x="278" y="278"/>
                  <a:pt x="278" y="278"/>
                  <a:pt x="278" y="277"/>
                </a:cubicBezTo>
                <a:cubicBezTo>
                  <a:pt x="278" y="277"/>
                  <a:pt x="278" y="276"/>
                  <a:pt x="278" y="275"/>
                </a:cubicBezTo>
                <a:cubicBezTo>
                  <a:pt x="278" y="274"/>
                  <a:pt x="278" y="273"/>
                  <a:pt x="277" y="272"/>
                </a:cubicBezTo>
                <a:cubicBezTo>
                  <a:pt x="277" y="272"/>
                  <a:pt x="277" y="271"/>
                  <a:pt x="276" y="271"/>
                </a:cubicBezTo>
                <a:close/>
                <a:moveTo>
                  <a:pt x="230" y="269"/>
                </a:moveTo>
                <a:cubicBezTo>
                  <a:pt x="228" y="272"/>
                  <a:pt x="225" y="275"/>
                  <a:pt x="221" y="279"/>
                </a:cubicBezTo>
                <a:cubicBezTo>
                  <a:pt x="217" y="283"/>
                  <a:pt x="213" y="287"/>
                  <a:pt x="209" y="293"/>
                </a:cubicBezTo>
                <a:cubicBezTo>
                  <a:pt x="204" y="298"/>
                  <a:pt x="201" y="303"/>
                  <a:pt x="200" y="307"/>
                </a:cubicBezTo>
                <a:cubicBezTo>
                  <a:pt x="199" y="311"/>
                  <a:pt x="198" y="315"/>
                  <a:pt x="198" y="317"/>
                </a:cubicBezTo>
                <a:cubicBezTo>
                  <a:pt x="199" y="320"/>
                  <a:pt x="200" y="322"/>
                  <a:pt x="202" y="326"/>
                </a:cubicBezTo>
                <a:cubicBezTo>
                  <a:pt x="204" y="329"/>
                  <a:pt x="207" y="333"/>
                  <a:pt x="211" y="338"/>
                </a:cubicBezTo>
                <a:cubicBezTo>
                  <a:pt x="215" y="343"/>
                  <a:pt x="218" y="347"/>
                  <a:pt x="222" y="351"/>
                </a:cubicBezTo>
                <a:cubicBezTo>
                  <a:pt x="225" y="355"/>
                  <a:pt x="228" y="358"/>
                  <a:pt x="230" y="360"/>
                </a:cubicBezTo>
                <a:lnTo>
                  <a:pt x="237" y="358"/>
                </a:lnTo>
                <a:lnTo>
                  <a:pt x="239" y="356"/>
                </a:lnTo>
                <a:cubicBezTo>
                  <a:pt x="239" y="354"/>
                  <a:pt x="239" y="352"/>
                  <a:pt x="237" y="348"/>
                </a:cubicBezTo>
                <a:cubicBezTo>
                  <a:pt x="235" y="345"/>
                  <a:pt x="233" y="341"/>
                  <a:pt x="229" y="337"/>
                </a:cubicBezTo>
                <a:cubicBezTo>
                  <a:pt x="225" y="333"/>
                  <a:pt x="222" y="329"/>
                  <a:pt x="219" y="326"/>
                </a:cubicBezTo>
                <a:cubicBezTo>
                  <a:pt x="217" y="322"/>
                  <a:pt x="215" y="320"/>
                  <a:pt x="213" y="317"/>
                </a:cubicBezTo>
                <a:lnTo>
                  <a:pt x="213" y="312"/>
                </a:lnTo>
                <a:lnTo>
                  <a:pt x="213" y="310"/>
                </a:lnTo>
                <a:cubicBezTo>
                  <a:pt x="214" y="308"/>
                  <a:pt x="216" y="306"/>
                  <a:pt x="218" y="303"/>
                </a:cubicBezTo>
                <a:cubicBezTo>
                  <a:pt x="221" y="300"/>
                  <a:pt x="224" y="296"/>
                  <a:pt x="227" y="292"/>
                </a:cubicBezTo>
                <a:cubicBezTo>
                  <a:pt x="231" y="288"/>
                  <a:pt x="234" y="285"/>
                  <a:pt x="236" y="282"/>
                </a:cubicBezTo>
                <a:cubicBezTo>
                  <a:pt x="239" y="279"/>
                  <a:pt x="240" y="277"/>
                  <a:pt x="241" y="275"/>
                </a:cubicBezTo>
                <a:lnTo>
                  <a:pt x="237" y="269"/>
                </a:lnTo>
                <a:cubicBezTo>
                  <a:pt x="237" y="269"/>
                  <a:pt x="236" y="269"/>
                  <a:pt x="235" y="269"/>
                </a:cubicBezTo>
                <a:cubicBezTo>
                  <a:pt x="235" y="268"/>
                  <a:pt x="234" y="268"/>
                  <a:pt x="233" y="269"/>
                </a:cubicBezTo>
                <a:cubicBezTo>
                  <a:pt x="232" y="269"/>
                  <a:pt x="232" y="269"/>
                  <a:pt x="231" y="269"/>
                </a:cubicBezTo>
                <a:cubicBezTo>
                  <a:pt x="231" y="269"/>
                  <a:pt x="230" y="269"/>
                  <a:pt x="230" y="269"/>
                </a:cubicBezTo>
                <a:close/>
                <a:moveTo>
                  <a:pt x="159" y="249"/>
                </a:moveTo>
                <a:lnTo>
                  <a:pt x="159" y="253"/>
                </a:lnTo>
                <a:cubicBezTo>
                  <a:pt x="159" y="253"/>
                  <a:pt x="160" y="253"/>
                  <a:pt x="160" y="253"/>
                </a:cubicBezTo>
                <a:cubicBezTo>
                  <a:pt x="160" y="254"/>
                  <a:pt x="160" y="254"/>
                  <a:pt x="161" y="254"/>
                </a:cubicBezTo>
                <a:cubicBezTo>
                  <a:pt x="161" y="255"/>
                  <a:pt x="162" y="255"/>
                  <a:pt x="162" y="255"/>
                </a:cubicBezTo>
                <a:cubicBezTo>
                  <a:pt x="162" y="256"/>
                  <a:pt x="163" y="256"/>
                  <a:pt x="163" y="256"/>
                </a:cubicBezTo>
                <a:lnTo>
                  <a:pt x="275" y="256"/>
                </a:lnTo>
                <a:lnTo>
                  <a:pt x="278" y="253"/>
                </a:lnTo>
                <a:lnTo>
                  <a:pt x="278" y="249"/>
                </a:lnTo>
                <a:cubicBezTo>
                  <a:pt x="278" y="249"/>
                  <a:pt x="278" y="248"/>
                  <a:pt x="277" y="248"/>
                </a:cubicBezTo>
                <a:cubicBezTo>
                  <a:pt x="277" y="247"/>
                  <a:pt x="276" y="247"/>
                  <a:pt x="275" y="246"/>
                </a:cubicBezTo>
                <a:cubicBezTo>
                  <a:pt x="275" y="245"/>
                  <a:pt x="274" y="245"/>
                  <a:pt x="274" y="244"/>
                </a:cubicBezTo>
                <a:cubicBezTo>
                  <a:pt x="273" y="244"/>
                  <a:pt x="273" y="244"/>
                  <a:pt x="273" y="243"/>
                </a:cubicBezTo>
                <a:cubicBezTo>
                  <a:pt x="272" y="243"/>
                  <a:pt x="272" y="243"/>
                  <a:pt x="271" y="243"/>
                </a:cubicBezTo>
                <a:cubicBezTo>
                  <a:pt x="271" y="243"/>
                  <a:pt x="270" y="243"/>
                  <a:pt x="269" y="243"/>
                </a:cubicBezTo>
                <a:cubicBezTo>
                  <a:pt x="268" y="243"/>
                  <a:pt x="267" y="243"/>
                  <a:pt x="267" y="243"/>
                </a:cubicBezTo>
                <a:cubicBezTo>
                  <a:pt x="266" y="243"/>
                  <a:pt x="266" y="243"/>
                  <a:pt x="265" y="243"/>
                </a:cubicBezTo>
                <a:lnTo>
                  <a:pt x="169" y="243"/>
                </a:lnTo>
                <a:cubicBezTo>
                  <a:pt x="168" y="243"/>
                  <a:pt x="167" y="243"/>
                  <a:pt x="166" y="243"/>
                </a:cubicBezTo>
                <a:cubicBezTo>
                  <a:pt x="165" y="243"/>
                  <a:pt x="165" y="243"/>
                  <a:pt x="163" y="244"/>
                </a:cubicBezTo>
                <a:cubicBezTo>
                  <a:pt x="162" y="244"/>
                  <a:pt x="161" y="245"/>
                  <a:pt x="161" y="246"/>
                </a:cubicBezTo>
                <a:cubicBezTo>
                  <a:pt x="160" y="247"/>
                  <a:pt x="160" y="248"/>
                  <a:pt x="159" y="249"/>
                </a:cubicBezTo>
                <a:close/>
                <a:moveTo>
                  <a:pt x="159" y="373"/>
                </a:moveTo>
                <a:lnTo>
                  <a:pt x="159" y="381"/>
                </a:lnTo>
                <a:lnTo>
                  <a:pt x="161" y="384"/>
                </a:lnTo>
                <a:cubicBezTo>
                  <a:pt x="162" y="384"/>
                  <a:pt x="163" y="384"/>
                  <a:pt x="164" y="384"/>
                </a:cubicBezTo>
                <a:cubicBezTo>
                  <a:pt x="165" y="384"/>
                  <a:pt x="166" y="384"/>
                  <a:pt x="167" y="384"/>
                </a:cubicBezTo>
                <a:cubicBezTo>
                  <a:pt x="168" y="384"/>
                  <a:pt x="169" y="384"/>
                  <a:pt x="170" y="384"/>
                </a:cubicBezTo>
                <a:cubicBezTo>
                  <a:pt x="171" y="384"/>
                  <a:pt x="172" y="384"/>
                  <a:pt x="172" y="384"/>
                </a:cubicBezTo>
                <a:lnTo>
                  <a:pt x="211" y="384"/>
                </a:lnTo>
                <a:lnTo>
                  <a:pt x="210" y="427"/>
                </a:lnTo>
                <a:lnTo>
                  <a:pt x="211" y="438"/>
                </a:lnTo>
                <a:lnTo>
                  <a:pt x="210" y="444"/>
                </a:lnTo>
                <a:cubicBezTo>
                  <a:pt x="207" y="444"/>
                  <a:pt x="203" y="444"/>
                  <a:pt x="199" y="444"/>
                </a:cubicBezTo>
                <a:cubicBezTo>
                  <a:pt x="195" y="445"/>
                  <a:pt x="190" y="445"/>
                  <a:pt x="185" y="445"/>
                </a:cubicBezTo>
                <a:cubicBezTo>
                  <a:pt x="179" y="445"/>
                  <a:pt x="174" y="445"/>
                  <a:pt x="170" y="445"/>
                </a:cubicBezTo>
                <a:cubicBezTo>
                  <a:pt x="166" y="445"/>
                  <a:pt x="162" y="445"/>
                  <a:pt x="159" y="446"/>
                </a:cubicBezTo>
                <a:lnTo>
                  <a:pt x="159" y="449"/>
                </a:lnTo>
                <a:cubicBezTo>
                  <a:pt x="159" y="450"/>
                  <a:pt x="159" y="450"/>
                  <a:pt x="159" y="451"/>
                </a:cubicBezTo>
                <a:cubicBezTo>
                  <a:pt x="159" y="452"/>
                  <a:pt x="160" y="453"/>
                  <a:pt x="160" y="454"/>
                </a:cubicBezTo>
                <a:cubicBezTo>
                  <a:pt x="161" y="455"/>
                  <a:pt x="161" y="456"/>
                  <a:pt x="162" y="457"/>
                </a:cubicBezTo>
                <a:cubicBezTo>
                  <a:pt x="163" y="458"/>
                  <a:pt x="164" y="458"/>
                  <a:pt x="165" y="459"/>
                </a:cubicBezTo>
                <a:lnTo>
                  <a:pt x="267" y="459"/>
                </a:lnTo>
                <a:cubicBezTo>
                  <a:pt x="268" y="459"/>
                  <a:pt x="268" y="458"/>
                  <a:pt x="269" y="458"/>
                </a:cubicBezTo>
                <a:cubicBezTo>
                  <a:pt x="270" y="458"/>
                  <a:pt x="271" y="458"/>
                  <a:pt x="272" y="458"/>
                </a:cubicBezTo>
                <a:cubicBezTo>
                  <a:pt x="273" y="457"/>
                  <a:pt x="274" y="457"/>
                  <a:pt x="274" y="457"/>
                </a:cubicBezTo>
                <a:cubicBezTo>
                  <a:pt x="275" y="457"/>
                  <a:pt x="276" y="457"/>
                  <a:pt x="276" y="457"/>
                </a:cubicBezTo>
                <a:lnTo>
                  <a:pt x="278" y="453"/>
                </a:lnTo>
                <a:lnTo>
                  <a:pt x="278" y="447"/>
                </a:lnTo>
                <a:cubicBezTo>
                  <a:pt x="278" y="447"/>
                  <a:pt x="277" y="446"/>
                  <a:pt x="276" y="446"/>
                </a:cubicBezTo>
                <a:cubicBezTo>
                  <a:pt x="275" y="445"/>
                  <a:pt x="274" y="444"/>
                  <a:pt x="273" y="444"/>
                </a:cubicBezTo>
                <a:cubicBezTo>
                  <a:pt x="271" y="444"/>
                  <a:pt x="270" y="444"/>
                  <a:pt x="269" y="444"/>
                </a:cubicBezTo>
                <a:cubicBezTo>
                  <a:pt x="269" y="444"/>
                  <a:pt x="268" y="444"/>
                  <a:pt x="267" y="444"/>
                </a:cubicBezTo>
                <a:lnTo>
                  <a:pt x="224" y="444"/>
                </a:lnTo>
                <a:lnTo>
                  <a:pt x="226" y="384"/>
                </a:lnTo>
                <a:cubicBezTo>
                  <a:pt x="229" y="384"/>
                  <a:pt x="233" y="384"/>
                  <a:pt x="237" y="385"/>
                </a:cubicBezTo>
                <a:cubicBezTo>
                  <a:pt x="241" y="385"/>
                  <a:pt x="246" y="385"/>
                  <a:pt x="251" y="386"/>
                </a:cubicBezTo>
                <a:cubicBezTo>
                  <a:pt x="257" y="386"/>
                  <a:pt x="262" y="386"/>
                  <a:pt x="266" y="386"/>
                </a:cubicBezTo>
                <a:cubicBezTo>
                  <a:pt x="270" y="385"/>
                  <a:pt x="274" y="385"/>
                  <a:pt x="276" y="384"/>
                </a:cubicBezTo>
                <a:lnTo>
                  <a:pt x="278" y="377"/>
                </a:lnTo>
                <a:cubicBezTo>
                  <a:pt x="278" y="377"/>
                  <a:pt x="278" y="376"/>
                  <a:pt x="277" y="376"/>
                </a:cubicBezTo>
                <a:cubicBezTo>
                  <a:pt x="277" y="375"/>
                  <a:pt x="277" y="375"/>
                  <a:pt x="276" y="374"/>
                </a:cubicBezTo>
                <a:cubicBezTo>
                  <a:pt x="276" y="373"/>
                  <a:pt x="276" y="373"/>
                  <a:pt x="275" y="372"/>
                </a:cubicBezTo>
                <a:cubicBezTo>
                  <a:pt x="275" y="372"/>
                  <a:pt x="275" y="372"/>
                  <a:pt x="275" y="371"/>
                </a:cubicBezTo>
                <a:lnTo>
                  <a:pt x="226" y="371"/>
                </a:lnTo>
                <a:cubicBezTo>
                  <a:pt x="226" y="371"/>
                  <a:pt x="225" y="371"/>
                  <a:pt x="224" y="371"/>
                </a:cubicBezTo>
                <a:cubicBezTo>
                  <a:pt x="223" y="371"/>
                  <a:pt x="222" y="371"/>
                  <a:pt x="221" y="371"/>
                </a:cubicBezTo>
                <a:cubicBezTo>
                  <a:pt x="220" y="371"/>
                  <a:pt x="219" y="371"/>
                  <a:pt x="218" y="371"/>
                </a:cubicBezTo>
                <a:cubicBezTo>
                  <a:pt x="218" y="371"/>
                  <a:pt x="217" y="371"/>
                  <a:pt x="217" y="371"/>
                </a:cubicBezTo>
                <a:lnTo>
                  <a:pt x="163" y="371"/>
                </a:lnTo>
                <a:lnTo>
                  <a:pt x="159" y="373"/>
                </a:lnTo>
                <a:close/>
                <a:moveTo>
                  <a:pt x="191" y="269"/>
                </a:moveTo>
                <a:cubicBezTo>
                  <a:pt x="189" y="271"/>
                  <a:pt x="185" y="274"/>
                  <a:pt x="181" y="278"/>
                </a:cubicBezTo>
                <a:cubicBezTo>
                  <a:pt x="177" y="282"/>
                  <a:pt x="172" y="287"/>
                  <a:pt x="168" y="293"/>
                </a:cubicBezTo>
                <a:cubicBezTo>
                  <a:pt x="163" y="299"/>
                  <a:pt x="160" y="304"/>
                  <a:pt x="159" y="308"/>
                </a:cubicBezTo>
                <a:cubicBezTo>
                  <a:pt x="159" y="313"/>
                  <a:pt x="159" y="317"/>
                  <a:pt x="159" y="319"/>
                </a:cubicBezTo>
                <a:cubicBezTo>
                  <a:pt x="160" y="322"/>
                  <a:pt x="161" y="324"/>
                  <a:pt x="163" y="328"/>
                </a:cubicBezTo>
                <a:cubicBezTo>
                  <a:pt x="165" y="331"/>
                  <a:pt x="168" y="336"/>
                  <a:pt x="172" y="340"/>
                </a:cubicBezTo>
                <a:cubicBezTo>
                  <a:pt x="177" y="345"/>
                  <a:pt x="180" y="349"/>
                  <a:pt x="183" y="353"/>
                </a:cubicBezTo>
                <a:cubicBezTo>
                  <a:pt x="187" y="356"/>
                  <a:pt x="189" y="358"/>
                  <a:pt x="191" y="360"/>
                </a:cubicBezTo>
                <a:cubicBezTo>
                  <a:pt x="192" y="360"/>
                  <a:pt x="192" y="360"/>
                  <a:pt x="193" y="359"/>
                </a:cubicBezTo>
                <a:cubicBezTo>
                  <a:pt x="194" y="359"/>
                  <a:pt x="195" y="359"/>
                  <a:pt x="196" y="358"/>
                </a:cubicBezTo>
                <a:cubicBezTo>
                  <a:pt x="197" y="358"/>
                  <a:pt x="197" y="358"/>
                  <a:pt x="198" y="357"/>
                </a:cubicBezTo>
                <a:cubicBezTo>
                  <a:pt x="199" y="357"/>
                  <a:pt x="200" y="357"/>
                  <a:pt x="200" y="356"/>
                </a:cubicBezTo>
                <a:lnTo>
                  <a:pt x="200" y="351"/>
                </a:lnTo>
                <a:lnTo>
                  <a:pt x="172" y="319"/>
                </a:lnTo>
                <a:cubicBezTo>
                  <a:pt x="172" y="317"/>
                  <a:pt x="173" y="314"/>
                  <a:pt x="174" y="310"/>
                </a:cubicBezTo>
                <a:cubicBezTo>
                  <a:pt x="176" y="306"/>
                  <a:pt x="179" y="302"/>
                  <a:pt x="183" y="297"/>
                </a:cubicBezTo>
                <a:cubicBezTo>
                  <a:pt x="187" y="292"/>
                  <a:pt x="191" y="288"/>
                  <a:pt x="194" y="284"/>
                </a:cubicBezTo>
                <a:cubicBezTo>
                  <a:pt x="197" y="280"/>
                  <a:pt x="199" y="277"/>
                  <a:pt x="200" y="275"/>
                </a:cubicBezTo>
                <a:cubicBezTo>
                  <a:pt x="200" y="275"/>
                  <a:pt x="200" y="274"/>
                  <a:pt x="200" y="274"/>
                </a:cubicBezTo>
                <a:cubicBezTo>
                  <a:pt x="200" y="273"/>
                  <a:pt x="200" y="273"/>
                  <a:pt x="200" y="272"/>
                </a:cubicBezTo>
                <a:cubicBezTo>
                  <a:pt x="200" y="271"/>
                  <a:pt x="200" y="271"/>
                  <a:pt x="199" y="270"/>
                </a:cubicBezTo>
                <a:cubicBezTo>
                  <a:pt x="199" y="270"/>
                  <a:pt x="199" y="270"/>
                  <a:pt x="198" y="269"/>
                </a:cubicBezTo>
                <a:lnTo>
                  <a:pt x="193" y="267"/>
                </a:lnTo>
                <a:cubicBezTo>
                  <a:pt x="193" y="267"/>
                  <a:pt x="192" y="267"/>
                  <a:pt x="192" y="267"/>
                </a:cubicBezTo>
                <a:cubicBezTo>
                  <a:pt x="192" y="267"/>
                  <a:pt x="191" y="267"/>
                  <a:pt x="191" y="268"/>
                </a:cubicBezTo>
                <a:cubicBezTo>
                  <a:pt x="191" y="268"/>
                  <a:pt x="191" y="268"/>
                  <a:pt x="191" y="268"/>
                </a:cubicBezTo>
                <a:cubicBezTo>
                  <a:pt x="191" y="269"/>
                  <a:pt x="191" y="269"/>
                  <a:pt x="191" y="269"/>
                </a:cubicBezTo>
                <a:close/>
                <a:moveTo>
                  <a:pt x="80" y="330"/>
                </a:moveTo>
                <a:cubicBezTo>
                  <a:pt x="80" y="330"/>
                  <a:pt x="80" y="330"/>
                  <a:pt x="80" y="329"/>
                </a:cubicBezTo>
                <a:cubicBezTo>
                  <a:pt x="80" y="329"/>
                  <a:pt x="80" y="328"/>
                  <a:pt x="81" y="328"/>
                </a:cubicBezTo>
                <a:cubicBezTo>
                  <a:pt x="82" y="327"/>
                  <a:pt x="82" y="327"/>
                  <a:pt x="83" y="326"/>
                </a:cubicBezTo>
                <a:cubicBezTo>
                  <a:pt x="84" y="326"/>
                  <a:pt x="85" y="325"/>
                  <a:pt x="85" y="325"/>
                </a:cubicBezTo>
                <a:lnTo>
                  <a:pt x="133" y="327"/>
                </a:lnTo>
                <a:cubicBezTo>
                  <a:pt x="133" y="327"/>
                  <a:pt x="134" y="327"/>
                  <a:pt x="134" y="327"/>
                </a:cubicBezTo>
                <a:cubicBezTo>
                  <a:pt x="134" y="327"/>
                  <a:pt x="134" y="327"/>
                  <a:pt x="135" y="328"/>
                </a:cubicBezTo>
                <a:cubicBezTo>
                  <a:pt x="135" y="328"/>
                  <a:pt x="136" y="329"/>
                  <a:pt x="136" y="329"/>
                </a:cubicBezTo>
                <a:cubicBezTo>
                  <a:pt x="137" y="330"/>
                  <a:pt x="137" y="330"/>
                  <a:pt x="137" y="330"/>
                </a:cubicBezTo>
                <a:cubicBezTo>
                  <a:pt x="137" y="331"/>
                  <a:pt x="137" y="331"/>
                  <a:pt x="137" y="332"/>
                </a:cubicBezTo>
                <a:cubicBezTo>
                  <a:pt x="137" y="333"/>
                  <a:pt x="137" y="333"/>
                  <a:pt x="136" y="334"/>
                </a:cubicBezTo>
                <a:cubicBezTo>
                  <a:pt x="136" y="336"/>
                  <a:pt x="136" y="337"/>
                  <a:pt x="136" y="337"/>
                </a:cubicBezTo>
                <a:cubicBezTo>
                  <a:pt x="135" y="338"/>
                  <a:pt x="135" y="339"/>
                  <a:pt x="135" y="340"/>
                </a:cubicBezTo>
                <a:cubicBezTo>
                  <a:pt x="135" y="340"/>
                  <a:pt x="134" y="340"/>
                  <a:pt x="133" y="341"/>
                </a:cubicBezTo>
                <a:cubicBezTo>
                  <a:pt x="132" y="341"/>
                  <a:pt x="132" y="341"/>
                  <a:pt x="131" y="341"/>
                </a:cubicBezTo>
                <a:cubicBezTo>
                  <a:pt x="130" y="342"/>
                  <a:pt x="129" y="342"/>
                  <a:pt x="128" y="342"/>
                </a:cubicBezTo>
                <a:cubicBezTo>
                  <a:pt x="127" y="342"/>
                  <a:pt x="127" y="342"/>
                  <a:pt x="126" y="342"/>
                </a:cubicBezTo>
                <a:lnTo>
                  <a:pt x="85" y="342"/>
                </a:lnTo>
                <a:cubicBezTo>
                  <a:pt x="85" y="341"/>
                  <a:pt x="85" y="341"/>
                  <a:pt x="84" y="340"/>
                </a:cubicBezTo>
                <a:cubicBezTo>
                  <a:pt x="84" y="340"/>
                  <a:pt x="83" y="339"/>
                  <a:pt x="82" y="339"/>
                </a:cubicBezTo>
                <a:cubicBezTo>
                  <a:pt x="82" y="338"/>
                  <a:pt x="81" y="338"/>
                  <a:pt x="81" y="337"/>
                </a:cubicBezTo>
                <a:cubicBezTo>
                  <a:pt x="80" y="337"/>
                  <a:pt x="80" y="336"/>
                  <a:pt x="80" y="336"/>
                </a:cubicBezTo>
                <a:lnTo>
                  <a:pt x="80" y="330"/>
                </a:lnTo>
                <a:close/>
                <a:moveTo>
                  <a:pt x="80" y="280"/>
                </a:moveTo>
                <a:cubicBezTo>
                  <a:pt x="80" y="280"/>
                  <a:pt x="80" y="279"/>
                  <a:pt x="80" y="278"/>
                </a:cubicBezTo>
                <a:cubicBezTo>
                  <a:pt x="80" y="277"/>
                  <a:pt x="80" y="276"/>
                  <a:pt x="80" y="275"/>
                </a:cubicBezTo>
                <a:cubicBezTo>
                  <a:pt x="80" y="274"/>
                  <a:pt x="81" y="273"/>
                  <a:pt x="82" y="272"/>
                </a:cubicBezTo>
                <a:cubicBezTo>
                  <a:pt x="82" y="272"/>
                  <a:pt x="83" y="271"/>
                  <a:pt x="83" y="271"/>
                </a:cubicBezTo>
                <a:cubicBezTo>
                  <a:pt x="86" y="271"/>
                  <a:pt x="90" y="271"/>
                  <a:pt x="94" y="271"/>
                </a:cubicBezTo>
                <a:cubicBezTo>
                  <a:pt x="98" y="271"/>
                  <a:pt x="103" y="271"/>
                  <a:pt x="109" y="271"/>
                </a:cubicBezTo>
                <a:cubicBezTo>
                  <a:pt x="115" y="271"/>
                  <a:pt x="120" y="272"/>
                  <a:pt x="125" y="272"/>
                </a:cubicBezTo>
                <a:cubicBezTo>
                  <a:pt x="129" y="272"/>
                  <a:pt x="133" y="273"/>
                  <a:pt x="135" y="273"/>
                </a:cubicBezTo>
                <a:lnTo>
                  <a:pt x="139" y="279"/>
                </a:lnTo>
                <a:lnTo>
                  <a:pt x="137" y="284"/>
                </a:lnTo>
                <a:cubicBezTo>
                  <a:pt x="134" y="285"/>
                  <a:pt x="130" y="285"/>
                  <a:pt x="126" y="285"/>
                </a:cubicBezTo>
                <a:cubicBezTo>
                  <a:pt x="121" y="286"/>
                  <a:pt x="116" y="286"/>
                  <a:pt x="110" y="285"/>
                </a:cubicBezTo>
                <a:cubicBezTo>
                  <a:pt x="104" y="285"/>
                  <a:pt x="99" y="285"/>
                  <a:pt x="95" y="285"/>
                </a:cubicBezTo>
                <a:cubicBezTo>
                  <a:pt x="90" y="284"/>
                  <a:pt x="86" y="284"/>
                  <a:pt x="83" y="284"/>
                </a:cubicBezTo>
                <a:cubicBezTo>
                  <a:pt x="83" y="284"/>
                  <a:pt x="83" y="283"/>
                  <a:pt x="82" y="283"/>
                </a:cubicBezTo>
                <a:cubicBezTo>
                  <a:pt x="82" y="283"/>
                  <a:pt x="81" y="283"/>
                  <a:pt x="81" y="282"/>
                </a:cubicBezTo>
                <a:cubicBezTo>
                  <a:pt x="80" y="282"/>
                  <a:pt x="80" y="282"/>
                  <a:pt x="80" y="281"/>
                </a:cubicBezTo>
                <a:cubicBezTo>
                  <a:pt x="80" y="281"/>
                  <a:pt x="80" y="281"/>
                  <a:pt x="80" y="280"/>
                </a:cubicBezTo>
                <a:close/>
                <a:moveTo>
                  <a:pt x="72" y="420"/>
                </a:moveTo>
                <a:cubicBezTo>
                  <a:pt x="73" y="421"/>
                  <a:pt x="72" y="424"/>
                  <a:pt x="72" y="427"/>
                </a:cubicBezTo>
                <a:cubicBezTo>
                  <a:pt x="72" y="429"/>
                  <a:pt x="71" y="433"/>
                  <a:pt x="69" y="436"/>
                </a:cubicBezTo>
                <a:cubicBezTo>
                  <a:pt x="68" y="440"/>
                  <a:pt x="67" y="443"/>
                  <a:pt x="66" y="446"/>
                </a:cubicBezTo>
                <a:cubicBezTo>
                  <a:pt x="65" y="449"/>
                  <a:pt x="65" y="451"/>
                  <a:pt x="65" y="453"/>
                </a:cubicBezTo>
                <a:lnTo>
                  <a:pt x="67" y="457"/>
                </a:lnTo>
                <a:cubicBezTo>
                  <a:pt x="67" y="457"/>
                  <a:pt x="67" y="457"/>
                  <a:pt x="68" y="457"/>
                </a:cubicBezTo>
                <a:cubicBezTo>
                  <a:pt x="68" y="457"/>
                  <a:pt x="69" y="457"/>
                  <a:pt x="69" y="457"/>
                </a:cubicBezTo>
                <a:cubicBezTo>
                  <a:pt x="70" y="457"/>
                  <a:pt x="71" y="457"/>
                  <a:pt x="71" y="457"/>
                </a:cubicBezTo>
                <a:cubicBezTo>
                  <a:pt x="72" y="457"/>
                  <a:pt x="72" y="457"/>
                  <a:pt x="72" y="457"/>
                </a:cubicBezTo>
                <a:cubicBezTo>
                  <a:pt x="74" y="455"/>
                  <a:pt x="76" y="454"/>
                  <a:pt x="78" y="452"/>
                </a:cubicBezTo>
                <a:cubicBezTo>
                  <a:pt x="80" y="449"/>
                  <a:pt x="82" y="447"/>
                  <a:pt x="83" y="443"/>
                </a:cubicBezTo>
                <a:cubicBezTo>
                  <a:pt x="85" y="440"/>
                  <a:pt x="85" y="437"/>
                  <a:pt x="86" y="435"/>
                </a:cubicBezTo>
                <a:cubicBezTo>
                  <a:pt x="86" y="432"/>
                  <a:pt x="87" y="430"/>
                  <a:pt x="87" y="429"/>
                </a:cubicBezTo>
                <a:cubicBezTo>
                  <a:pt x="87" y="427"/>
                  <a:pt x="87" y="424"/>
                  <a:pt x="87" y="421"/>
                </a:cubicBezTo>
                <a:cubicBezTo>
                  <a:pt x="87" y="417"/>
                  <a:pt x="86" y="414"/>
                  <a:pt x="85" y="409"/>
                </a:cubicBezTo>
                <a:cubicBezTo>
                  <a:pt x="84" y="405"/>
                  <a:pt x="82" y="401"/>
                  <a:pt x="82" y="398"/>
                </a:cubicBezTo>
                <a:cubicBezTo>
                  <a:pt x="81" y="395"/>
                  <a:pt x="80" y="392"/>
                  <a:pt x="80" y="390"/>
                </a:cubicBezTo>
                <a:cubicBezTo>
                  <a:pt x="80" y="388"/>
                  <a:pt x="81" y="386"/>
                  <a:pt x="83" y="384"/>
                </a:cubicBezTo>
                <a:cubicBezTo>
                  <a:pt x="84" y="382"/>
                  <a:pt x="86" y="381"/>
                  <a:pt x="88" y="380"/>
                </a:cubicBezTo>
                <a:cubicBezTo>
                  <a:pt x="91" y="380"/>
                  <a:pt x="93" y="379"/>
                  <a:pt x="95" y="380"/>
                </a:cubicBezTo>
                <a:cubicBezTo>
                  <a:pt x="97" y="380"/>
                  <a:pt x="99" y="380"/>
                  <a:pt x="100" y="381"/>
                </a:cubicBezTo>
                <a:lnTo>
                  <a:pt x="100" y="421"/>
                </a:lnTo>
                <a:cubicBezTo>
                  <a:pt x="100" y="422"/>
                  <a:pt x="100" y="423"/>
                  <a:pt x="100" y="424"/>
                </a:cubicBezTo>
                <a:cubicBezTo>
                  <a:pt x="100" y="424"/>
                  <a:pt x="100" y="425"/>
                  <a:pt x="100" y="426"/>
                </a:cubicBezTo>
                <a:cubicBezTo>
                  <a:pt x="100" y="427"/>
                  <a:pt x="100" y="428"/>
                  <a:pt x="100" y="429"/>
                </a:cubicBezTo>
                <a:cubicBezTo>
                  <a:pt x="100" y="429"/>
                  <a:pt x="100" y="430"/>
                  <a:pt x="100" y="431"/>
                </a:cubicBezTo>
                <a:lnTo>
                  <a:pt x="100" y="451"/>
                </a:lnTo>
                <a:lnTo>
                  <a:pt x="102" y="455"/>
                </a:lnTo>
                <a:lnTo>
                  <a:pt x="108" y="459"/>
                </a:lnTo>
                <a:cubicBezTo>
                  <a:pt x="108" y="458"/>
                  <a:pt x="108" y="458"/>
                  <a:pt x="109" y="457"/>
                </a:cubicBezTo>
                <a:cubicBezTo>
                  <a:pt x="109" y="457"/>
                  <a:pt x="110" y="456"/>
                  <a:pt x="111" y="456"/>
                </a:cubicBezTo>
                <a:cubicBezTo>
                  <a:pt x="112" y="455"/>
                  <a:pt x="113" y="454"/>
                  <a:pt x="114" y="453"/>
                </a:cubicBezTo>
                <a:cubicBezTo>
                  <a:pt x="114" y="452"/>
                  <a:pt x="115" y="452"/>
                  <a:pt x="115" y="451"/>
                </a:cubicBezTo>
                <a:cubicBezTo>
                  <a:pt x="115" y="447"/>
                  <a:pt x="114" y="443"/>
                  <a:pt x="114" y="437"/>
                </a:cubicBezTo>
                <a:cubicBezTo>
                  <a:pt x="114" y="431"/>
                  <a:pt x="115" y="425"/>
                  <a:pt x="115" y="417"/>
                </a:cubicBezTo>
                <a:cubicBezTo>
                  <a:pt x="116" y="409"/>
                  <a:pt x="116" y="402"/>
                  <a:pt x="116" y="397"/>
                </a:cubicBezTo>
                <a:cubicBezTo>
                  <a:pt x="117" y="391"/>
                  <a:pt x="117" y="386"/>
                  <a:pt x="117" y="382"/>
                </a:cubicBezTo>
                <a:lnTo>
                  <a:pt x="133" y="382"/>
                </a:lnTo>
                <a:cubicBezTo>
                  <a:pt x="134" y="383"/>
                  <a:pt x="134" y="383"/>
                  <a:pt x="134" y="384"/>
                </a:cubicBezTo>
                <a:cubicBezTo>
                  <a:pt x="135" y="384"/>
                  <a:pt x="135" y="385"/>
                  <a:pt x="135" y="386"/>
                </a:cubicBezTo>
                <a:cubicBezTo>
                  <a:pt x="136" y="387"/>
                  <a:pt x="136" y="388"/>
                  <a:pt x="136" y="389"/>
                </a:cubicBezTo>
                <a:cubicBezTo>
                  <a:pt x="137" y="389"/>
                  <a:pt x="137" y="390"/>
                  <a:pt x="137" y="390"/>
                </a:cubicBezTo>
                <a:cubicBezTo>
                  <a:pt x="137" y="392"/>
                  <a:pt x="136" y="395"/>
                  <a:pt x="135" y="398"/>
                </a:cubicBezTo>
                <a:cubicBezTo>
                  <a:pt x="134" y="401"/>
                  <a:pt x="133" y="404"/>
                  <a:pt x="131" y="408"/>
                </a:cubicBezTo>
                <a:cubicBezTo>
                  <a:pt x="130" y="412"/>
                  <a:pt x="129" y="416"/>
                  <a:pt x="129" y="419"/>
                </a:cubicBezTo>
                <a:cubicBezTo>
                  <a:pt x="129" y="422"/>
                  <a:pt x="129" y="425"/>
                  <a:pt x="130" y="427"/>
                </a:cubicBezTo>
                <a:cubicBezTo>
                  <a:pt x="130" y="429"/>
                  <a:pt x="130" y="431"/>
                  <a:pt x="131" y="433"/>
                </a:cubicBezTo>
                <a:cubicBezTo>
                  <a:pt x="131" y="436"/>
                  <a:pt x="132" y="439"/>
                  <a:pt x="133" y="443"/>
                </a:cubicBezTo>
                <a:cubicBezTo>
                  <a:pt x="134" y="447"/>
                  <a:pt x="135" y="450"/>
                  <a:pt x="137" y="452"/>
                </a:cubicBezTo>
                <a:cubicBezTo>
                  <a:pt x="139" y="455"/>
                  <a:pt x="141" y="457"/>
                  <a:pt x="143" y="459"/>
                </a:cubicBezTo>
                <a:cubicBezTo>
                  <a:pt x="143" y="458"/>
                  <a:pt x="143" y="458"/>
                  <a:pt x="144" y="458"/>
                </a:cubicBezTo>
                <a:cubicBezTo>
                  <a:pt x="144" y="457"/>
                  <a:pt x="145" y="457"/>
                  <a:pt x="146" y="457"/>
                </a:cubicBezTo>
                <a:cubicBezTo>
                  <a:pt x="146" y="457"/>
                  <a:pt x="147" y="457"/>
                  <a:pt x="147" y="457"/>
                </a:cubicBezTo>
                <a:cubicBezTo>
                  <a:pt x="148" y="457"/>
                  <a:pt x="148" y="457"/>
                  <a:pt x="148" y="457"/>
                </a:cubicBezTo>
                <a:lnTo>
                  <a:pt x="150" y="451"/>
                </a:lnTo>
                <a:cubicBezTo>
                  <a:pt x="150" y="451"/>
                  <a:pt x="150" y="450"/>
                  <a:pt x="150" y="450"/>
                </a:cubicBezTo>
                <a:cubicBezTo>
                  <a:pt x="150" y="449"/>
                  <a:pt x="150" y="448"/>
                  <a:pt x="149" y="447"/>
                </a:cubicBezTo>
                <a:cubicBezTo>
                  <a:pt x="149" y="446"/>
                  <a:pt x="149" y="445"/>
                  <a:pt x="149" y="444"/>
                </a:cubicBezTo>
                <a:cubicBezTo>
                  <a:pt x="148" y="443"/>
                  <a:pt x="148" y="442"/>
                  <a:pt x="148" y="442"/>
                </a:cubicBezTo>
                <a:cubicBezTo>
                  <a:pt x="147" y="439"/>
                  <a:pt x="146" y="436"/>
                  <a:pt x="145" y="431"/>
                </a:cubicBezTo>
                <a:cubicBezTo>
                  <a:pt x="144" y="427"/>
                  <a:pt x="144" y="422"/>
                  <a:pt x="145" y="416"/>
                </a:cubicBezTo>
                <a:cubicBezTo>
                  <a:pt x="146" y="410"/>
                  <a:pt x="147" y="405"/>
                  <a:pt x="148" y="401"/>
                </a:cubicBezTo>
                <a:cubicBezTo>
                  <a:pt x="149" y="396"/>
                  <a:pt x="150" y="393"/>
                  <a:pt x="150" y="390"/>
                </a:cubicBezTo>
                <a:cubicBezTo>
                  <a:pt x="150" y="387"/>
                  <a:pt x="149" y="383"/>
                  <a:pt x="147" y="380"/>
                </a:cubicBezTo>
                <a:cubicBezTo>
                  <a:pt x="145" y="376"/>
                  <a:pt x="141" y="373"/>
                  <a:pt x="137" y="370"/>
                </a:cubicBezTo>
                <a:cubicBezTo>
                  <a:pt x="132" y="368"/>
                  <a:pt x="128" y="367"/>
                  <a:pt x="124" y="367"/>
                </a:cubicBezTo>
                <a:cubicBezTo>
                  <a:pt x="120" y="367"/>
                  <a:pt x="117" y="367"/>
                  <a:pt x="115" y="368"/>
                </a:cubicBezTo>
                <a:lnTo>
                  <a:pt x="115" y="356"/>
                </a:lnTo>
                <a:cubicBezTo>
                  <a:pt x="117" y="356"/>
                  <a:pt x="120" y="356"/>
                  <a:pt x="124" y="356"/>
                </a:cubicBezTo>
                <a:cubicBezTo>
                  <a:pt x="128" y="356"/>
                  <a:pt x="133" y="354"/>
                  <a:pt x="137" y="352"/>
                </a:cubicBezTo>
                <a:cubicBezTo>
                  <a:pt x="142" y="350"/>
                  <a:pt x="146" y="347"/>
                  <a:pt x="147" y="344"/>
                </a:cubicBezTo>
                <a:cubicBezTo>
                  <a:pt x="149" y="341"/>
                  <a:pt x="150" y="337"/>
                  <a:pt x="150" y="334"/>
                </a:cubicBezTo>
                <a:cubicBezTo>
                  <a:pt x="150" y="331"/>
                  <a:pt x="150" y="327"/>
                  <a:pt x="148" y="323"/>
                </a:cubicBezTo>
                <a:cubicBezTo>
                  <a:pt x="146" y="319"/>
                  <a:pt x="143" y="316"/>
                  <a:pt x="138" y="314"/>
                </a:cubicBezTo>
                <a:cubicBezTo>
                  <a:pt x="133" y="312"/>
                  <a:pt x="129" y="311"/>
                  <a:pt x="124" y="311"/>
                </a:cubicBezTo>
                <a:cubicBezTo>
                  <a:pt x="120" y="311"/>
                  <a:pt x="117" y="311"/>
                  <a:pt x="115" y="312"/>
                </a:cubicBezTo>
                <a:lnTo>
                  <a:pt x="115" y="301"/>
                </a:lnTo>
                <a:cubicBezTo>
                  <a:pt x="117" y="301"/>
                  <a:pt x="120" y="301"/>
                  <a:pt x="124" y="301"/>
                </a:cubicBezTo>
                <a:cubicBezTo>
                  <a:pt x="129" y="301"/>
                  <a:pt x="133" y="300"/>
                  <a:pt x="138" y="297"/>
                </a:cubicBezTo>
                <a:cubicBezTo>
                  <a:pt x="143" y="295"/>
                  <a:pt x="146" y="292"/>
                  <a:pt x="148" y="288"/>
                </a:cubicBezTo>
                <a:cubicBezTo>
                  <a:pt x="150" y="285"/>
                  <a:pt x="150" y="282"/>
                  <a:pt x="150" y="279"/>
                </a:cubicBezTo>
                <a:cubicBezTo>
                  <a:pt x="150" y="275"/>
                  <a:pt x="150" y="271"/>
                  <a:pt x="148" y="268"/>
                </a:cubicBezTo>
                <a:cubicBezTo>
                  <a:pt x="146" y="264"/>
                  <a:pt x="143" y="261"/>
                  <a:pt x="138" y="258"/>
                </a:cubicBezTo>
                <a:cubicBezTo>
                  <a:pt x="133" y="256"/>
                  <a:pt x="129" y="255"/>
                  <a:pt x="124" y="255"/>
                </a:cubicBezTo>
                <a:cubicBezTo>
                  <a:pt x="120" y="255"/>
                  <a:pt x="117" y="256"/>
                  <a:pt x="115" y="256"/>
                </a:cubicBezTo>
                <a:cubicBezTo>
                  <a:pt x="115" y="256"/>
                  <a:pt x="115" y="255"/>
                  <a:pt x="115" y="254"/>
                </a:cubicBezTo>
                <a:cubicBezTo>
                  <a:pt x="115" y="253"/>
                  <a:pt x="115" y="252"/>
                  <a:pt x="115" y="251"/>
                </a:cubicBezTo>
                <a:cubicBezTo>
                  <a:pt x="115" y="249"/>
                  <a:pt x="114" y="248"/>
                  <a:pt x="114" y="247"/>
                </a:cubicBezTo>
                <a:cubicBezTo>
                  <a:pt x="114" y="247"/>
                  <a:pt x="113" y="246"/>
                  <a:pt x="113" y="245"/>
                </a:cubicBezTo>
                <a:cubicBezTo>
                  <a:pt x="112" y="245"/>
                  <a:pt x="112" y="244"/>
                  <a:pt x="111" y="244"/>
                </a:cubicBezTo>
                <a:cubicBezTo>
                  <a:pt x="110" y="244"/>
                  <a:pt x="109" y="244"/>
                  <a:pt x="108" y="244"/>
                </a:cubicBezTo>
                <a:cubicBezTo>
                  <a:pt x="108" y="244"/>
                  <a:pt x="107" y="244"/>
                  <a:pt x="106" y="244"/>
                </a:cubicBezTo>
                <a:cubicBezTo>
                  <a:pt x="105" y="244"/>
                  <a:pt x="104" y="245"/>
                  <a:pt x="104" y="245"/>
                </a:cubicBezTo>
                <a:lnTo>
                  <a:pt x="102" y="247"/>
                </a:lnTo>
                <a:lnTo>
                  <a:pt x="102" y="256"/>
                </a:lnTo>
                <a:cubicBezTo>
                  <a:pt x="99" y="256"/>
                  <a:pt x="96" y="255"/>
                  <a:pt x="91" y="256"/>
                </a:cubicBezTo>
                <a:cubicBezTo>
                  <a:pt x="87" y="256"/>
                  <a:pt x="82" y="257"/>
                  <a:pt x="76" y="260"/>
                </a:cubicBezTo>
                <a:cubicBezTo>
                  <a:pt x="71" y="263"/>
                  <a:pt x="68" y="267"/>
                  <a:pt x="66" y="271"/>
                </a:cubicBezTo>
                <a:cubicBezTo>
                  <a:pt x="65" y="275"/>
                  <a:pt x="64" y="279"/>
                  <a:pt x="65" y="282"/>
                </a:cubicBezTo>
                <a:cubicBezTo>
                  <a:pt x="66" y="285"/>
                  <a:pt x="67" y="288"/>
                  <a:pt x="70" y="291"/>
                </a:cubicBezTo>
                <a:cubicBezTo>
                  <a:pt x="72" y="295"/>
                  <a:pt x="76" y="297"/>
                  <a:pt x="81" y="298"/>
                </a:cubicBezTo>
                <a:cubicBezTo>
                  <a:pt x="85" y="300"/>
                  <a:pt x="89" y="301"/>
                  <a:pt x="93" y="301"/>
                </a:cubicBezTo>
                <a:cubicBezTo>
                  <a:pt x="97" y="301"/>
                  <a:pt x="100" y="301"/>
                  <a:pt x="102" y="301"/>
                </a:cubicBezTo>
                <a:lnTo>
                  <a:pt x="102" y="312"/>
                </a:lnTo>
                <a:cubicBezTo>
                  <a:pt x="99" y="311"/>
                  <a:pt x="96" y="310"/>
                  <a:pt x="91" y="310"/>
                </a:cubicBezTo>
                <a:cubicBezTo>
                  <a:pt x="86" y="310"/>
                  <a:pt x="81" y="312"/>
                  <a:pt x="76" y="315"/>
                </a:cubicBezTo>
                <a:cubicBezTo>
                  <a:pt x="70" y="319"/>
                  <a:pt x="67" y="322"/>
                  <a:pt x="66" y="327"/>
                </a:cubicBezTo>
                <a:cubicBezTo>
                  <a:pt x="64" y="331"/>
                  <a:pt x="64" y="335"/>
                  <a:pt x="65" y="338"/>
                </a:cubicBezTo>
                <a:cubicBezTo>
                  <a:pt x="66" y="341"/>
                  <a:pt x="67" y="344"/>
                  <a:pt x="70" y="346"/>
                </a:cubicBezTo>
                <a:cubicBezTo>
                  <a:pt x="72" y="349"/>
                  <a:pt x="75" y="352"/>
                  <a:pt x="80" y="353"/>
                </a:cubicBezTo>
                <a:cubicBezTo>
                  <a:pt x="84" y="355"/>
                  <a:pt x="88" y="356"/>
                  <a:pt x="91" y="356"/>
                </a:cubicBezTo>
                <a:cubicBezTo>
                  <a:pt x="95" y="356"/>
                  <a:pt x="98" y="356"/>
                  <a:pt x="100" y="356"/>
                </a:cubicBezTo>
                <a:lnTo>
                  <a:pt x="100" y="368"/>
                </a:lnTo>
                <a:cubicBezTo>
                  <a:pt x="100" y="368"/>
                  <a:pt x="99" y="368"/>
                  <a:pt x="99" y="368"/>
                </a:cubicBezTo>
                <a:cubicBezTo>
                  <a:pt x="99" y="368"/>
                  <a:pt x="99" y="368"/>
                  <a:pt x="98" y="368"/>
                </a:cubicBezTo>
                <a:cubicBezTo>
                  <a:pt x="98" y="368"/>
                  <a:pt x="98" y="368"/>
                  <a:pt x="97" y="368"/>
                </a:cubicBezTo>
                <a:cubicBezTo>
                  <a:pt x="97" y="368"/>
                  <a:pt x="97" y="368"/>
                  <a:pt x="96" y="368"/>
                </a:cubicBezTo>
                <a:cubicBezTo>
                  <a:pt x="94" y="367"/>
                  <a:pt x="90" y="367"/>
                  <a:pt x="85" y="367"/>
                </a:cubicBezTo>
                <a:cubicBezTo>
                  <a:pt x="81" y="368"/>
                  <a:pt x="77" y="371"/>
                  <a:pt x="72" y="375"/>
                </a:cubicBezTo>
                <a:cubicBezTo>
                  <a:pt x="68" y="379"/>
                  <a:pt x="65" y="384"/>
                  <a:pt x="65" y="388"/>
                </a:cubicBezTo>
                <a:cubicBezTo>
                  <a:pt x="64" y="393"/>
                  <a:pt x="64" y="396"/>
                  <a:pt x="65" y="399"/>
                </a:cubicBezTo>
                <a:cubicBezTo>
                  <a:pt x="65" y="400"/>
                  <a:pt x="66" y="401"/>
                  <a:pt x="67" y="403"/>
                </a:cubicBezTo>
                <a:cubicBezTo>
                  <a:pt x="68" y="404"/>
                  <a:pt x="68" y="406"/>
                  <a:pt x="69" y="409"/>
                </a:cubicBezTo>
                <a:cubicBezTo>
                  <a:pt x="70" y="411"/>
                  <a:pt x="71" y="413"/>
                  <a:pt x="71" y="415"/>
                </a:cubicBezTo>
                <a:cubicBezTo>
                  <a:pt x="72" y="417"/>
                  <a:pt x="72" y="418"/>
                  <a:pt x="72" y="420"/>
                </a:cubicBezTo>
                <a:close/>
                <a:moveTo>
                  <a:pt x="63" y="709"/>
                </a:moveTo>
                <a:lnTo>
                  <a:pt x="63" y="713"/>
                </a:lnTo>
                <a:cubicBezTo>
                  <a:pt x="63" y="713"/>
                  <a:pt x="64" y="714"/>
                  <a:pt x="65" y="715"/>
                </a:cubicBezTo>
                <a:cubicBezTo>
                  <a:pt x="65" y="716"/>
                  <a:pt x="66" y="717"/>
                  <a:pt x="68" y="718"/>
                </a:cubicBezTo>
                <a:cubicBezTo>
                  <a:pt x="69" y="718"/>
                  <a:pt x="70" y="719"/>
                  <a:pt x="72" y="719"/>
                </a:cubicBezTo>
                <a:cubicBezTo>
                  <a:pt x="73" y="719"/>
                  <a:pt x="73" y="720"/>
                  <a:pt x="74" y="720"/>
                </a:cubicBezTo>
                <a:cubicBezTo>
                  <a:pt x="76" y="719"/>
                  <a:pt x="78" y="717"/>
                  <a:pt x="81" y="716"/>
                </a:cubicBezTo>
                <a:cubicBezTo>
                  <a:pt x="84" y="715"/>
                  <a:pt x="87" y="713"/>
                  <a:pt x="91" y="713"/>
                </a:cubicBezTo>
                <a:cubicBezTo>
                  <a:pt x="94" y="712"/>
                  <a:pt x="98" y="711"/>
                  <a:pt x="101" y="711"/>
                </a:cubicBezTo>
                <a:cubicBezTo>
                  <a:pt x="103" y="711"/>
                  <a:pt x="106" y="711"/>
                  <a:pt x="108" y="711"/>
                </a:cubicBezTo>
                <a:cubicBezTo>
                  <a:pt x="110" y="711"/>
                  <a:pt x="114" y="713"/>
                  <a:pt x="118" y="714"/>
                </a:cubicBezTo>
                <a:cubicBezTo>
                  <a:pt x="123" y="716"/>
                  <a:pt x="128" y="718"/>
                  <a:pt x="134" y="718"/>
                </a:cubicBezTo>
                <a:cubicBezTo>
                  <a:pt x="140" y="719"/>
                  <a:pt x="145" y="718"/>
                  <a:pt x="149" y="715"/>
                </a:cubicBezTo>
                <a:cubicBezTo>
                  <a:pt x="152" y="713"/>
                  <a:pt x="155" y="709"/>
                  <a:pt x="158" y="705"/>
                </a:cubicBezTo>
                <a:cubicBezTo>
                  <a:pt x="158" y="702"/>
                  <a:pt x="159" y="697"/>
                  <a:pt x="159" y="693"/>
                </a:cubicBezTo>
                <a:cubicBezTo>
                  <a:pt x="159" y="688"/>
                  <a:pt x="159" y="682"/>
                  <a:pt x="159" y="676"/>
                </a:cubicBezTo>
                <a:cubicBezTo>
                  <a:pt x="159" y="669"/>
                  <a:pt x="159" y="664"/>
                  <a:pt x="159" y="659"/>
                </a:cubicBezTo>
                <a:cubicBezTo>
                  <a:pt x="159" y="654"/>
                  <a:pt x="159" y="651"/>
                  <a:pt x="159" y="648"/>
                </a:cubicBezTo>
                <a:cubicBezTo>
                  <a:pt x="161" y="648"/>
                  <a:pt x="162" y="648"/>
                  <a:pt x="164" y="648"/>
                </a:cubicBezTo>
                <a:cubicBezTo>
                  <a:pt x="166" y="648"/>
                  <a:pt x="169" y="648"/>
                  <a:pt x="172" y="648"/>
                </a:cubicBezTo>
                <a:cubicBezTo>
                  <a:pt x="174" y="648"/>
                  <a:pt x="177" y="648"/>
                  <a:pt x="179" y="648"/>
                </a:cubicBezTo>
                <a:cubicBezTo>
                  <a:pt x="181" y="648"/>
                  <a:pt x="182" y="648"/>
                  <a:pt x="184" y="648"/>
                </a:cubicBezTo>
                <a:lnTo>
                  <a:pt x="185" y="649"/>
                </a:lnTo>
                <a:cubicBezTo>
                  <a:pt x="185" y="652"/>
                  <a:pt x="185" y="656"/>
                  <a:pt x="185" y="660"/>
                </a:cubicBezTo>
                <a:cubicBezTo>
                  <a:pt x="184" y="664"/>
                  <a:pt x="184" y="669"/>
                  <a:pt x="184" y="675"/>
                </a:cubicBezTo>
                <a:cubicBezTo>
                  <a:pt x="184" y="680"/>
                  <a:pt x="184" y="685"/>
                  <a:pt x="184" y="690"/>
                </a:cubicBezTo>
                <a:cubicBezTo>
                  <a:pt x="184" y="694"/>
                  <a:pt x="184" y="698"/>
                  <a:pt x="184" y="701"/>
                </a:cubicBezTo>
                <a:cubicBezTo>
                  <a:pt x="184" y="703"/>
                  <a:pt x="184" y="704"/>
                  <a:pt x="185" y="706"/>
                </a:cubicBezTo>
                <a:cubicBezTo>
                  <a:pt x="186" y="708"/>
                  <a:pt x="187" y="710"/>
                  <a:pt x="189" y="713"/>
                </a:cubicBezTo>
                <a:cubicBezTo>
                  <a:pt x="191" y="715"/>
                  <a:pt x="193" y="717"/>
                  <a:pt x="195" y="718"/>
                </a:cubicBezTo>
                <a:cubicBezTo>
                  <a:pt x="197" y="719"/>
                  <a:pt x="199" y="720"/>
                  <a:pt x="200" y="720"/>
                </a:cubicBezTo>
                <a:cubicBezTo>
                  <a:pt x="203" y="720"/>
                  <a:pt x="206" y="719"/>
                  <a:pt x="210" y="718"/>
                </a:cubicBezTo>
                <a:cubicBezTo>
                  <a:pt x="213" y="717"/>
                  <a:pt x="218" y="716"/>
                  <a:pt x="223" y="715"/>
                </a:cubicBezTo>
                <a:cubicBezTo>
                  <a:pt x="228" y="714"/>
                  <a:pt x="232" y="713"/>
                  <a:pt x="236" y="713"/>
                </a:cubicBezTo>
                <a:cubicBezTo>
                  <a:pt x="239" y="712"/>
                  <a:pt x="242" y="712"/>
                  <a:pt x="245" y="713"/>
                </a:cubicBezTo>
                <a:cubicBezTo>
                  <a:pt x="247" y="712"/>
                  <a:pt x="249" y="713"/>
                  <a:pt x="252" y="713"/>
                </a:cubicBezTo>
                <a:cubicBezTo>
                  <a:pt x="255" y="714"/>
                  <a:pt x="258" y="716"/>
                  <a:pt x="262" y="717"/>
                </a:cubicBezTo>
                <a:cubicBezTo>
                  <a:pt x="265" y="719"/>
                  <a:pt x="269" y="719"/>
                  <a:pt x="271" y="719"/>
                </a:cubicBezTo>
                <a:cubicBezTo>
                  <a:pt x="274" y="719"/>
                  <a:pt x="276" y="718"/>
                  <a:pt x="278" y="716"/>
                </a:cubicBezTo>
                <a:lnTo>
                  <a:pt x="278" y="713"/>
                </a:lnTo>
                <a:cubicBezTo>
                  <a:pt x="278" y="712"/>
                  <a:pt x="278" y="712"/>
                  <a:pt x="278" y="712"/>
                </a:cubicBezTo>
                <a:cubicBezTo>
                  <a:pt x="278" y="711"/>
                  <a:pt x="278" y="711"/>
                  <a:pt x="278" y="711"/>
                </a:cubicBezTo>
                <a:cubicBezTo>
                  <a:pt x="278" y="710"/>
                  <a:pt x="278" y="710"/>
                  <a:pt x="277" y="710"/>
                </a:cubicBezTo>
                <a:cubicBezTo>
                  <a:pt x="277" y="709"/>
                  <a:pt x="277" y="709"/>
                  <a:pt x="276" y="709"/>
                </a:cubicBezTo>
                <a:cubicBezTo>
                  <a:pt x="274" y="707"/>
                  <a:pt x="271" y="705"/>
                  <a:pt x="268" y="703"/>
                </a:cubicBezTo>
                <a:cubicBezTo>
                  <a:pt x="264" y="701"/>
                  <a:pt x="260" y="699"/>
                  <a:pt x="255" y="698"/>
                </a:cubicBezTo>
                <a:cubicBezTo>
                  <a:pt x="250" y="697"/>
                  <a:pt x="245" y="697"/>
                  <a:pt x="241" y="697"/>
                </a:cubicBezTo>
                <a:cubicBezTo>
                  <a:pt x="238" y="697"/>
                  <a:pt x="234" y="697"/>
                  <a:pt x="232" y="698"/>
                </a:cubicBezTo>
                <a:cubicBezTo>
                  <a:pt x="230" y="697"/>
                  <a:pt x="228" y="697"/>
                  <a:pt x="225" y="698"/>
                </a:cubicBezTo>
                <a:cubicBezTo>
                  <a:pt x="222" y="699"/>
                  <a:pt x="219" y="701"/>
                  <a:pt x="215" y="703"/>
                </a:cubicBezTo>
                <a:cubicBezTo>
                  <a:pt x="211" y="705"/>
                  <a:pt x="208" y="706"/>
                  <a:pt x="205" y="706"/>
                </a:cubicBezTo>
                <a:cubicBezTo>
                  <a:pt x="203" y="706"/>
                  <a:pt x="200" y="705"/>
                  <a:pt x="198" y="703"/>
                </a:cubicBezTo>
                <a:cubicBezTo>
                  <a:pt x="198" y="701"/>
                  <a:pt x="198" y="699"/>
                  <a:pt x="198" y="696"/>
                </a:cubicBezTo>
                <a:cubicBezTo>
                  <a:pt x="198" y="694"/>
                  <a:pt x="198" y="691"/>
                  <a:pt x="198" y="687"/>
                </a:cubicBezTo>
                <a:cubicBezTo>
                  <a:pt x="198" y="684"/>
                  <a:pt x="198" y="681"/>
                  <a:pt x="198" y="678"/>
                </a:cubicBezTo>
                <a:cubicBezTo>
                  <a:pt x="198" y="676"/>
                  <a:pt x="198" y="673"/>
                  <a:pt x="198" y="672"/>
                </a:cubicBezTo>
                <a:lnTo>
                  <a:pt x="198" y="648"/>
                </a:lnTo>
                <a:lnTo>
                  <a:pt x="241" y="648"/>
                </a:lnTo>
                <a:cubicBezTo>
                  <a:pt x="243" y="648"/>
                  <a:pt x="246" y="648"/>
                  <a:pt x="249" y="648"/>
                </a:cubicBezTo>
                <a:cubicBezTo>
                  <a:pt x="252" y="648"/>
                  <a:pt x="256" y="649"/>
                  <a:pt x="260" y="649"/>
                </a:cubicBezTo>
                <a:cubicBezTo>
                  <a:pt x="264" y="649"/>
                  <a:pt x="267" y="649"/>
                  <a:pt x="270" y="649"/>
                </a:cubicBezTo>
                <a:cubicBezTo>
                  <a:pt x="273" y="649"/>
                  <a:pt x="276" y="648"/>
                  <a:pt x="278" y="648"/>
                </a:cubicBezTo>
                <a:cubicBezTo>
                  <a:pt x="278" y="647"/>
                  <a:pt x="278" y="646"/>
                  <a:pt x="278" y="645"/>
                </a:cubicBezTo>
                <a:cubicBezTo>
                  <a:pt x="278" y="645"/>
                  <a:pt x="278" y="644"/>
                  <a:pt x="278" y="643"/>
                </a:cubicBezTo>
                <a:cubicBezTo>
                  <a:pt x="278" y="642"/>
                  <a:pt x="278" y="642"/>
                  <a:pt x="278" y="641"/>
                </a:cubicBezTo>
                <a:cubicBezTo>
                  <a:pt x="278" y="641"/>
                  <a:pt x="278" y="640"/>
                  <a:pt x="278" y="640"/>
                </a:cubicBezTo>
                <a:lnTo>
                  <a:pt x="276" y="635"/>
                </a:lnTo>
                <a:cubicBezTo>
                  <a:pt x="276" y="634"/>
                  <a:pt x="275" y="634"/>
                  <a:pt x="274" y="634"/>
                </a:cubicBezTo>
                <a:cubicBezTo>
                  <a:pt x="273" y="634"/>
                  <a:pt x="272" y="634"/>
                  <a:pt x="271" y="634"/>
                </a:cubicBezTo>
                <a:cubicBezTo>
                  <a:pt x="270" y="634"/>
                  <a:pt x="269" y="634"/>
                  <a:pt x="268" y="634"/>
                </a:cubicBezTo>
                <a:cubicBezTo>
                  <a:pt x="267" y="634"/>
                  <a:pt x="266" y="635"/>
                  <a:pt x="265" y="635"/>
                </a:cubicBezTo>
                <a:lnTo>
                  <a:pt x="204" y="635"/>
                </a:lnTo>
                <a:cubicBezTo>
                  <a:pt x="203" y="635"/>
                  <a:pt x="201" y="634"/>
                  <a:pt x="199" y="634"/>
                </a:cubicBezTo>
                <a:cubicBezTo>
                  <a:pt x="197" y="634"/>
                  <a:pt x="195" y="634"/>
                  <a:pt x="192" y="634"/>
                </a:cubicBezTo>
                <a:cubicBezTo>
                  <a:pt x="189" y="633"/>
                  <a:pt x="187" y="633"/>
                  <a:pt x="185" y="633"/>
                </a:cubicBezTo>
                <a:cubicBezTo>
                  <a:pt x="183" y="633"/>
                  <a:pt x="181" y="633"/>
                  <a:pt x="180" y="633"/>
                </a:cubicBezTo>
                <a:lnTo>
                  <a:pt x="180" y="592"/>
                </a:lnTo>
                <a:cubicBezTo>
                  <a:pt x="181" y="592"/>
                  <a:pt x="183" y="592"/>
                  <a:pt x="186" y="592"/>
                </a:cubicBezTo>
                <a:cubicBezTo>
                  <a:pt x="188" y="592"/>
                  <a:pt x="191" y="592"/>
                  <a:pt x="194" y="592"/>
                </a:cubicBezTo>
                <a:cubicBezTo>
                  <a:pt x="197" y="592"/>
                  <a:pt x="200" y="592"/>
                  <a:pt x="203" y="592"/>
                </a:cubicBezTo>
                <a:cubicBezTo>
                  <a:pt x="205" y="592"/>
                  <a:pt x="208" y="592"/>
                  <a:pt x="210" y="592"/>
                </a:cubicBezTo>
                <a:lnTo>
                  <a:pt x="210" y="612"/>
                </a:lnTo>
                <a:cubicBezTo>
                  <a:pt x="210" y="613"/>
                  <a:pt x="210" y="613"/>
                  <a:pt x="211" y="613"/>
                </a:cubicBezTo>
                <a:cubicBezTo>
                  <a:pt x="211" y="614"/>
                  <a:pt x="211" y="614"/>
                  <a:pt x="212" y="615"/>
                </a:cubicBezTo>
                <a:cubicBezTo>
                  <a:pt x="212" y="616"/>
                  <a:pt x="213" y="616"/>
                  <a:pt x="213" y="617"/>
                </a:cubicBezTo>
                <a:cubicBezTo>
                  <a:pt x="214" y="617"/>
                  <a:pt x="215" y="617"/>
                  <a:pt x="215" y="618"/>
                </a:cubicBezTo>
                <a:cubicBezTo>
                  <a:pt x="215" y="618"/>
                  <a:pt x="216" y="618"/>
                  <a:pt x="217" y="618"/>
                </a:cubicBezTo>
                <a:cubicBezTo>
                  <a:pt x="218" y="617"/>
                  <a:pt x="219" y="617"/>
                  <a:pt x="220" y="616"/>
                </a:cubicBezTo>
                <a:cubicBezTo>
                  <a:pt x="221" y="616"/>
                  <a:pt x="222" y="615"/>
                  <a:pt x="223" y="614"/>
                </a:cubicBezTo>
                <a:cubicBezTo>
                  <a:pt x="224" y="614"/>
                  <a:pt x="224" y="613"/>
                  <a:pt x="224" y="612"/>
                </a:cubicBezTo>
                <a:lnTo>
                  <a:pt x="224" y="592"/>
                </a:lnTo>
                <a:cubicBezTo>
                  <a:pt x="226" y="592"/>
                  <a:pt x="229" y="592"/>
                  <a:pt x="231" y="592"/>
                </a:cubicBezTo>
                <a:cubicBezTo>
                  <a:pt x="234" y="592"/>
                  <a:pt x="237" y="592"/>
                  <a:pt x="240" y="593"/>
                </a:cubicBezTo>
                <a:cubicBezTo>
                  <a:pt x="244" y="593"/>
                  <a:pt x="247" y="593"/>
                  <a:pt x="249" y="593"/>
                </a:cubicBezTo>
                <a:cubicBezTo>
                  <a:pt x="252" y="592"/>
                  <a:pt x="254" y="592"/>
                  <a:pt x="256" y="592"/>
                </a:cubicBezTo>
                <a:cubicBezTo>
                  <a:pt x="256" y="593"/>
                  <a:pt x="257" y="595"/>
                  <a:pt x="258" y="597"/>
                </a:cubicBezTo>
                <a:cubicBezTo>
                  <a:pt x="258" y="600"/>
                  <a:pt x="259" y="602"/>
                  <a:pt x="261" y="605"/>
                </a:cubicBezTo>
                <a:cubicBezTo>
                  <a:pt x="262" y="608"/>
                  <a:pt x="263" y="610"/>
                  <a:pt x="265" y="612"/>
                </a:cubicBezTo>
                <a:cubicBezTo>
                  <a:pt x="266" y="614"/>
                  <a:pt x="267" y="616"/>
                  <a:pt x="267" y="618"/>
                </a:cubicBezTo>
                <a:cubicBezTo>
                  <a:pt x="267" y="618"/>
                  <a:pt x="268" y="618"/>
                  <a:pt x="269" y="618"/>
                </a:cubicBezTo>
                <a:cubicBezTo>
                  <a:pt x="269" y="618"/>
                  <a:pt x="270" y="618"/>
                  <a:pt x="271" y="618"/>
                </a:cubicBezTo>
                <a:cubicBezTo>
                  <a:pt x="272" y="618"/>
                  <a:pt x="273" y="618"/>
                  <a:pt x="273" y="618"/>
                </a:cubicBezTo>
                <a:cubicBezTo>
                  <a:pt x="274" y="618"/>
                  <a:pt x="274" y="618"/>
                  <a:pt x="275" y="618"/>
                </a:cubicBezTo>
                <a:lnTo>
                  <a:pt x="278" y="616"/>
                </a:lnTo>
                <a:cubicBezTo>
                  <a:pt x="278" y="616"/>
                  <a:pt x="278" y="615"/>
                  <a:pt x="278" y="615"/>
                </a:cubicBezTo>
                <a:cubicBezTo>
                  <a:pt x="278" y="614"/>
                  <a:pt x="278" y="613"/>
                  <a:pt x="278" y="612"/>
                </a:cubicBezTo>
                <a:cubicBezTo>
                  <a:pt x="278" y="611"/>
                  <a:pt x="278" y="611"/>
                  <a:pt x="278" y="610"/>
                </a:cubicBezTo>
                <a:cubicBezTo>
                  <a:pt x="278" y="609"/>
                  <a:pt x="278" y="609"/>
                  <a:pt x="278" y="609"/>
                </a:cubicBezTo>
                <a:cubicBezTo>
                  <a:pt x="275" y="604"/>
                  <a:pt x="273" y="597"/>
                  <a:pt x="270" y="590"/>
                </a:cubicBezTo>
                <a:cubicBezTo>
                  <a:pt x="268" y="583"/>
                  <a:pt x="267" y="574"/>
                  <a:pt x="267" y="564"/>
                </a:cubicBezTo>
                <a:cubicBezTo>
                  <a:pt x="267" y="554"/>
                  <a:pt x="268" y="545"/>
                  <a:pt x="269" y="538"/>
                </a:cubicBezTo>
                <a:cubicBezTo>
                  <a:pt x="271" y="531"/>
                  <a:pt x="273" y="524"/>
                  <a:pt x="275" y="519"/>
                </a:cubicBezTo>
                <a:cubicBezTo>
                  <a:pt x="275" y="519"/>
                  <a:pt x="275" y="519"/>
                  <a:pt x="276" y="519"/>
                </a:cubicBezTo>
                <a:cubicBezTo>
                  <a:pt x="276" y="518"/>
                  <a:pt x="277" y="518"/>
                  <a:pt x="277" y="518"/>
                </a:cubicBezTo>
                <a:cubicBezTo>
                  <a:pt x="278" y="517"/>
                  <a:pt x="279" y="517"/>
                  <a:pt x="279" y="517"/>
                </a:cubicBezTo>
                <a:cubicBezTo>
                  <a:pt x="279" y="516"/>
                  <a:pt x="280" y="516"/>
                  <a:pt x="280" y="516"/>
                </a:cubicBezTo>
                <a:lnTo>
                  <a:pt x="280" y="510"/>
                </a:lnTo>
                <a:lnTo>
                  <a:pt x="276" y="506"/>
                </a:lnTo>
                <a:cubicBezTo>
                  <a:pt x="276" y="506"/>
                  <a:pt x="276" y="506"/>
                  <a:pt x="275" y="506"/>
                </a:cubicBezTo>
                <a:cubicBezTo>
                  <a:pt x="275" y="505"/>
                  <a:pt x="274" y="505"/>
                  <a:pt x="274" y="505"/>
                </a:cubicBezTo>
                <a:cubicBezTo>
                  <a:pt x="273" y="505"/>
                  <a:pt x="273" y="505"/>
                  <a:pt x="272" y="505"/>
                </a:cubicBezTo>
                <a:cubicBezTo>
                  <a:pt x="272" y="505"/>
                  <a:pt x="271" y="505"/>
                  <a:pt x="271" y="505"/>
                </a:cubicBezTo>
                <a:lnTo>
                  <a:pt x="265" y="508"/>
                </a:lnTo>
                <a:lnTo>
                  <a:pt x="258" y="527"/>
                </a:lnTo>
                <a:lnTo>
                  <a:pt x="224" y="527"/>
                </a:lnTo>
                <a:cubicBezTo>
                  <a:pt x="224" y="526"/>
                  <a:pt x="224" y="525"/>
                  <a:pt x="224" y="523"/>
                </a:cubicBezTo>
                <a:cubicBezTo>
                  <a:pt x="224" y="522"/>
                  <a:pt x="224" y="520"/>
                  <a:pt x="224" y="519"/>
                </a:cubicBezTo>
                <a:cubicBezTo>
                  <a:pt x="224" y="517"/>
                  <a:pt x="224" y="515"/>
                  <a:pt x="224" y="514"/>
                </a:cubicBezTo>
                <a:cubicBezTo>
                  <a:pt x="224" y="512"/>
                  <a:pt x="224" y="511"/>
                  <a:pt x="224" y="510"/>
                </a:cubicBezTo>
                <a:lnTo>
                  <a:pt x="223" y="506"/>
                </a:lnTo>
                <a:cubicBezTo>
                  <a:pt x="222" y="506"/>
                  <a:pt x="221" y="506"/>
                  <a:pt x="220" y="506"/>
                </a:cubicBezTo>
                <a:cubicBezTo>
                  <a:pt x="219" y="505"/>
                  <a:pt x="218" y="505"/>
                  <a:pt x="217" y="505"/>
                </a:cubicBezTo>
                <a:cubicBezTo>
                  <a:pt x="216" y="505"/>
                  <a:pt x="215" y="505"/>
                  <a:pt x="214" y="506"/>
                </a:cubicBezTo>
                <a:cubicBezTo>
                  <a:pt x="213" y="506"/>
                  <a:pt x="212" y="506"/>
                  <a:pt x="211" y="506"/>
                </a:cubicBezTo>
                <a:cubicBezTo>
                  <a:pt x="211" y="508"/>
                  <a:pt x="211" y="509"/>
                  <a:pt x="211" y="511"/>
                </a:cubicBezTo>
                <a:cubicBezTo>
                  <a:pt x="210" y="513"/>
                  <a:pt x="210" y="515"/>
                  <a:pt x="210" y="517"/>
                </a:cubicBezTo>
                <a:cubicBezTo>
                  <a:pt x="210" y="519"/>
                  <a:pt x="210" y="521"/>
                  <a:pt x="210" y="522"/>
                </a:cubicBezTo>
                <a:cubicBezTo>
                  <a:pt x="210" y="524"/>
                  <a:pt x="210" y="526"/>
                  <a:pt x="210" y="527"/>
                </a:cubicBezTo>
                <a:cubicBezTo>
                  <a:pt x="208" y="527"/>
                  <a:pt x="206" y="527"/>
                  <a:pt x="204" y="527"/>
                </a:cubicBezTo>
                <a:cubicBezTo>
                  <a:pt x="201" y="527"/>
                  <a:pt x="198" y="527"/>
                  <a:pt x="195" y="527"/>
                </a:cubicBezTo>
                <a:cubicBezTo>
                  <a:pt x="191" y="527"/>
                  <a:pt x="188" y="527"/>
                  <a:pt x="186" y="527"/>
                </a:cubicBezTo>
                <a:cubicBezTo>
                  <a:pt x="183" y="527"/>
                  <a:pt x="181" y="527"/>
                  <a:pt x="180" y="527"/>
                </a:cubicBezTo>
                <a:cubicBezTo>
                  <a:pt x="180" y="526"/>
                  <a:pt x="180" y="524"/>
                  <a:pt x="180" y="522"/>
                </a:cubicBezTo>
                <a:cubicBezTo>
                  <a:pt x="180" y="521"/>
                  <a:pt x="180" y="519"/>
                  <a:pt x="181" y="517"/>
                </a:cubicBezTo>
                <a:cubicBezTo>
                  <a:pt x="181" y="515"/>
                  <a:pt x="181" y="513"/>
                  <a:pt x="181" y="512"/>
                </a:cubicBezTo>
                <a:cubicBezTo>
                  <a:pt x="180" y="510"/>
                  <a:pt x="180" y="509"/>
                  <a:pt x="180" y="508"/>
                </a:cubicBezTo>
                <a:cubicBezTo>
                  <a:pt x="179" y="508"/>
                  <a:pt x="178" y="507"/>
                  <a:pt x="178" y="506"/>
                </a:cubicBezTo>
                <a:cubicBezTo>
                  <a:pt x="177" y="506"/>
                  <a:pt x="176" y="505"/>
                  <a:pt x="175" y="505"/>
                </a:cubicBezTo>
                <a:cubicBezTo>
                  <a:pt x="173" y="505"/>
                  <a:pt x="173" y="505"/>
                  <a:pt x="172" y="505"/>
                </a:cubicBezTo>
                <a:cubicBezTo>
                  <a:pt x="171" y="505"/>
                  <a:pt x="171" y="505"/>
                  <a:pt x="171" y="505"/>
                </a:cubicBezTo>
                <a:lnTo>
                  <a:pt x="165" y="508"/>
                </a:lnTo>
                <a:cubicBezTo>
                  <a:pt x="165" y="509"/>
                  <a:pt x="165" y="510"/>
                  <a:pt x="165" y="512"/>
                </a:cubicBezTo>
                <a:cubicBezTo>
                  <a:pt x="165" y="513"/>
                  <a:pt x="165" y="515"/>
                  <a:pt x="165" y="517"/>
                </a:cubicBezTo>
                <a:cubicBezTo>
                  <a:pt x="165" y="519"/>
                  <a:pt x="165" y="521"/>
                  <a:pt x="165" y="522"/>
                </a:cubicBezTo>
                <a:cubicBezTo>
                  <a:pt x="165" y="524"/>
                  <a:pt x="165" y="526"/>
                  <a:pt x="165" y="527"/>
                </a:cubicBezTo>
                <a:lnTo>
                  <a:pt x="135" y="527"/>
                </a:lnTo>
                <a:cubicBezTo>
                  <a:pt x="135" y="526"/>
                  <a:pt x="135" y="524"/>
                  <a:pt x="135" y="522"/>
                </a:cubicBezTo>
                <a:cubicBezTo>
                  <a:pt x="135" y="521"/>
                  <a:pt x="135" y="519"/>
                  <a:pt x="135" y="517"/>
                </a:cubicBezTo>
                <a:cubicBezTo>
                  <a:pt x="135" y="515"/>
                  <a:pt x="135" y="513"/>
                  <a:pt x="135" y="512"/>
                </a:cubicBezTo>
                <a:cubicBezTo>
                  <a:pt x="135" y="510"/>
                  <a:pt x="135" y="509"/>
                  <a:pt x="135" y="508"/>
                </a:cubicBezTo>
                <a:lnTo>
                  <a:pt x="133" y="505"/>
                </a:lnTo>
                <a:cubicBezTo>
                  <a:pt x="133" y="504"/>
                  <a:pt x="131" y="504"/>
                  <a:pt x="130" y="504"/>
                </a:cubicBezTo>
                <a:cubicBezTo>
                  <a:pt x="129" y="504"/>
                  <a:pt x="128" y="504"/>
                  <a:pt x="126" y="504"/>
                </a:cubicBezTo>
                <a:cubicBezTo>
                  <a:pt x="125" y="504"/>
                  <a:pt x="124" y="505"/>
                  <a:pt x="123" y="505"/>
                </a:cubicBezTo>
                <a:cubicBezTo>
                  <a:pt x="122" y="506"/>
                  <a:pt x="121" y="506"/>
                  <a:pt x="121" y="506"/>
                </a:cubicBezTo>
                <a:cubicBezTo>
                  <a:pt x="120" y="508"/>
                  <a:pt x="120" y="509"/>
                  <a:pt x="120" y="511"/>
                </a:cubicBezTo>
                <a:cubicBezTo>
                  <a:pt x="120" y="513"/>
                  <a:pt x="120" y="515"/>
                  <a:pt x="120" y="517"/>
                </a:cubicBezTo>
                <a:cubicBezTo>
                  <a:pt x="120" y="519"/>
                  <a:pt x="120" y="521"/>
                  <a:pt x="120" y="522"/>
                </a:cubicBezTo>
                <a:cubicBezTo>
                  <a:pt x="120" y="524"/>
                  <a:pt x="121" y="526"/>
                  <a:pt x="121" y="527"/>
                </a:cubicBezTo>
                <a:lnTo>
                  <a:pt x="87" y="525"/>
                </a:lnTo>
                <a:cubicBezTo>
                  <a:pt x="86" y="524"/>
                  <a:pt x="86" y="522"/>
                  <a:pt x="85" y="521"/>
                </a:cubicBezTo>
                <a:cubicBezTo>
                  <a:pt x="84" y="519"/>
                  <a:pt x="83" y="517"/>
                  <a:pt x="82" y="515"/>
                </a:cubicBezTo>
                <a:cubicBezTo>
                  <a:pt x="82" y="513"/>
                  <a:pt x="81" y="511"/>
                  <a:pt x="80" y="509"/>
                </a:cubicBezTo>
                <a:cubicBezTo>
                  <a:pt x="79" y="507"/>
                  <a:pt x="78" y="506"/>
                  <a:pt x="78" y="505"/>
                </a:cubicBezTo>
                <a:cubicBezTo>
                  <a:pt x="77" y="504"/>
                  <a:pt x="76" y="504"/>
                  <a:pt x="76" y="504"/>
                </a:cubicBezTo>
                <a:cubicBezTo>
                  <a:pt x="75" y="504"/>
                  <a:pt x="74" y="504"/>
                  <a:pt x="73" y="504"/>
                </a:cubicBezTo>
                <a:cubicBezTo>
                  <a:pt x="73" y="504"/>
                  <a:pt x="72" y="504"/>
                  <a:pt x="72" y="504"/>
                </a:cubicBezTo>
                <a:cubicBezTo>
                  <a:pt x="71" y="505"/>
                  <a:pt x="71" y="505"/>
                  <a:pt x="70" y="505"/>
                </a:cubicBezTo>
                <a:cubicBezTo>
                  <a:pt x="70" y="505"/>
                  <a:pt x="69" y="505"/>
                  <a:pt x="69" y="505"/>
                </a:cubicBezTo>
                <a:cubicBezTo>
                  <a:pt x="68" y="505"/>
                  <a:pt x="67" y="505"/>
                  <a:pt x="67" y="506"/>
                </a:cubicBezTo>
                <a:cubicBezTo>
                  <a:pt x="66" y="507"/>
                  <a:pt x="66" y="507"/>
                  <a:pt x="66" y="508"/>
                </a:cubicBezTo>
                <a:cubicBezTo>
                  <a:pt x="65" y="509"/>
                  <a:pt x="65" y="510"/>
                  <a:pt x="65" y="510"/>
                </a:cubicBezTo>
                <a:cubicBezTo>
                  <a:pt x="65" y="513"/>
                  <a:pt x="66" y="516"/>
                  <a:pt x="67" y="519"/>
                </a:cubicBezTo>
                <a:cubicBezTo>
                  <a:pt x="68" y="523"/>
                  <a:pt x="70" y="527"/>
                  <a:pt x="71" y="532"/>
                </a:cubicBezTo>
                <a:cubicBezTo>
                  <a:pt x="72" y="537"/>
                  <a:pt x="74" y="542"/>
                  <a:pt x="74" y="545"/>
                </a:cubicBezTo>
                <a:cubicBezTo>
                  <a:pt x="75" y="549"/>
                  <a:pt x="76" y="552"/>
                  <a:pt x="76" y="555"/>
                </a:cubicBezTo>
                <a:cubicBezTo>
                  <a:pt x="76" y="555"/>
                  <a:pt x="76" y="555"/>
                  <a:pt x="76" y="556"/>
                </a:cubicBezTo>
                <a:cubicBezTo>
                  <a:pt x="76" y="556"/>
                  <a:pt x="76" y="556"/>
                  <a:pt x="76" y="557"/>
                </a:cubicBezTo>
                <a:cubicBezTo>
                  <a:pt x="76" y="557"/>
                  <a:pt x="76" y="558"/>
                  <a:pt x="76" y="558"/>
                </a:cubicBezTo>
                <a:cubicBezTo>
                  <a:pt x="76" y="559"/>
                  <a:pt x="76" y="560"/>
                  <a:pt x="76" y="560"/>
                </a:cubicBezTo>
                <a:cubicBezTo>
                  <a:pt x="76" y="563"/>
                  <a:pt x="76" y="567"/>
                  <a:pt x="75" y="571"/>
                </a:cubicBezTo>
                <a:cubicBezTo>
                  <a:pt x="74" y="575"/>
                  <a:pt x="73" y="580"/>
                  <a:pt x="71" y="586"/>
                </a:cubicBezTo>
                <a:cubicBezTo>
                  <a:pt x="69" y="591"/>
                  <a:pt x="68" y="596"/>
                  <a:pt x="67" y="601"/>
                </a:cubicBezTo>
                <a:cubicBezTo>
                  <a:pt x="66" y="605"/>
                  <a:pt x="65" y="609"/>
                  <a:pt x="65" y="612"/>
                </a:cubicBezTo>
                <a:lnTo>
                  <a:pt x="69" y="616"/>
                </a:lnTo>
                <a:cubicBezTo>
                  <a:pt x="69" y="616"/>
                  <a:pt x="69" y="616"/>
                  <a:pt x="70" y="616"/>
                </a:cubicBezTo>
                <a:cubicBezTo>
                  <a:pt x="71" y="616"/>
                  <a:pt x="71" y="616"/>
                  <a:pt x="72" y="616"/>
                </a:cubicBezTo>
                <a:cubicBezTo>
                  <a:pt x="74" y="616"/>
                  <a:pt x="75" y="615"/>
                  <a:pt x="75" y="615"/>
                </a:cubicBezTo>
                <a:cubicBezTo>
                  <a:pt x="76" y="615"/>
                  <a:pt x="77" y="614"/>
                  <a:pt x="78" y="614"/>
                </a:cubicBezTo>
                <a:cubicBezTo>
                  <a:pt x="78" y="613"/>
                  <a:pt x="79" y="611"/>
                  <a:pt x="80" y="609"/>
                </a:cubicBezTo>
                <a:cubicBezTo>
                  <a:pt x="81" y="607"/>
                  <a:pt x="82" y="605"/>
                  <a:pt x="82" y="602"/>
                </a:cubicBezTo>
                <a:cubicBezTo>
                  <a:pt x="83" y="599"/>
                  <a:pt x="84" y="597"/>
                  <a:pt x="85" y="595"/>
                </a:cubicBezTo>
                <a:cubicBezTo>
                  <a:pt x="86" y="593"/>
                  <a:pt x="86" y="591"/>
                  <a:pt x="87" y="590"/>
                </a:cubicBezTo>
                <a:cubicBezTo>
                  <a:pt x="89" y="590"/>
                  <a:pt x="91" y="590"/>
                  <a:pt x="94" y="590"/>
                </a:cubicBezTo>
                <a:cubicBezTo>
                  <a:pt x="96" y="590"/>
                  <a:pt x="99" y="590"/>
                  <a:pt x="103" y="590"/>
                </a:cubicBezTo>
                <a:cubicBezTo>
                  <a:pt x="106" y="590"/>
                  <a:pt x="109" y="591"/>
                  <a:pt x="112" y="591"/>
                </a:cubicBezTo>
                <a:cubicBezTo>
                  <a:pt x="115" y="591"/>
                  <a:pt x="117" y="592"/>
                  <a:pt x="119" y="592"/>
                </a:cubicBezTo>
                <a:lnTo>
                  <a:pt x="121" y="594"/>
                </a:lnTo>
                <a:lnTo>
                  <a:pt x="119" y="599"/>
                </a:lnTo>
                <a:cubicBezTo>
                  <a:pt x="119" y="600"/>
                  <a:pt x="119" y="601"/>
                  <a:pt x="119" y="603"/>
                </a:cubicBezTo>
                <a:cubicBezTo>
                  <a:pt x="119" y="604"/>
                  <a:pt x="120" y="606"/>
                  <a:pt x="120" y="608"/>
                </a:cubicBezTo>
                <a:cubicBezTo>
                  <a:pt x="120" y="609"/>
                  <a:pt x="120" y="611"/>
                  <a:pt x="121" y="612"/>
                </a:cubicBezTo>
                <a:cubicBezTo>
                  <a:pt x="121" y="614"/>
                  <a:pt x="122" y="615"/>
                  <a:pt x="122" y="616"/>
                </a:cubicBezTo>
                <a:lnTo>
                  <a:pt x="128" y="616"/>
                </a:lnTo>
                <a:cubicBezTo>
                  <a:pt x="130" y="615"/>
                  <a:pt x="131" y="614"/>
                  <a:pt x="133" y="612"/>
                </a:cubicBezTo>
                <a:cubicBezTo>
                  <a:pt x="134" y="610"/>
                  <a:pt x="135" y="608"/>
                  <a:pt x="135" y="605"/>
                </a:cubicBezTo>
                <a:cubicBezTo>
                  <a:pt x="136" y="602"/>
                  <a:pt x="136" y="599"/>
                  <a:pt x="136" y="597"/>
                </a:cubicBezTo>
                <a:cubicBezTo>
                  <a:pt x="136" y="595"/>
                  <a:pt x="137" y="593"/>
                  <a:pt x="137" y="592"/>
                </a:cubicBezTo>
                <a:lnTo>
                  <a:pt x="165" y="592"/>
                </a:lnTo>
                <a:cubicBezTo>
                  <a:pt x="165" y="594"/>
                  <a:pt x="165" y="597"/>
                  <a:pt x="165" y="601"/>
                </a:cubicBezTo>
                <a:cubicBezTo>
                  <a:pt x="165" y="604"/>
                  <a:pt x="164" y="609"/>
                  <a:pt x="164" y="613"/>
                </a:cubicBezTo>
                <a:cubicBezTo>
                  <a:pt x="164" y="618"/>
                  <a:pt x="164" y="622"/>
                  <a:pt x="163" y="625"/>
                </a:cubicBezTo>
                <a:cubicBezTo>
                  <a:pt x="163" y="629"/>
                  <a:pt x="163" y="632"/>
                  <a:pt x="163" y="635"/>
                </a:cubicBezTo>
                <a:cubicBezTo>
                  <a:pt x="158" y="634"/>
                  <a:pt x="151" y="634"/>
                  <a:pt x="143" y="634"/>
                </a:cubicBezTo>
                <a:cubicBezTo>
                  <a:pt x="136" y="633"/>
                  <a:pt x="126" y="633"/>
                  <a:pt x="116" y="633"/>
                </a:cubicBezTo>
                <a:cubicBezTo>
                  <a:pt x="105" y="633"/>
                  <a:pt x="96" y="633"/>
                  <a:pt x="88" y="633"/>
                </a:cubicBezTo>
                <a:cubicBezTo>
                  <a:pt x="80" y="633"/>
                  <a:pt x="74" y="633"/>
                  <a:pt x="69" y="633"/>
                </a:cubicBezTo>
                <a:lnTo>
                  <a:pt x="65" y="636"/>
                </a:lnTo>
                <a:lnTo>
                  <a:pt x="65" y="642"/>
                </a:lnTo>
                <a:lnTo>
                  <a:pt x="67" y="646"/>
                </a:lnTo>
                <a:cubicBezTo>
                  <a:pt x="71" y="646"/>
                  <a:pt x="76" y="646"/>
                  <a:pt x="83" y="647"/>
                </a:cubicBezTo>
                <a:cubicBezTo>
                  <a:pt x="89" y="647"/>
                  <a:pt x="97" y="647"/>
                  <a:pt x="106" y="647"/>
                </a:cubicBezTo>
                <a:cubicBezTo>
                  <a:pt x="114" y="647"/>
                  <a:pt x="122" y="648"/>
                  <a:pt x="128" y="648"/>
                </a:cubicBezTo>
                <a:cubicBezTo>
                  <a:pt x="135" y="648"/>
                  <a:pt x="140" y="648"/>
                  <a:pt x="145" y="648"/>
                </a:cubicBezTo>
                <a:lnTo>
                  <a:pt x="145" y="700"/>
                </a:lnTo>
                <a:lnTo>
                  <a:pt x="143" y="705"/>
                </a:lnTo>
                <a:cubicBezTo>
                  <a:pt x="142" y="705"/>
                  <a:pt x="142" y="705"/>
                  <a:pt x="142" y="705"/>
                </a:cubicBezTo>
                <a:cubicBezTo>
                  <a:pt x="141" y="705"/>
                  <a:pt x="141" y="705"/>
                  <a:pt x="140" y="705"/>
                </a:cubicBezTo>
                <a:cubicBezTo>
                  <a:pt x="140" y="705"/>
                  <a:pt x="139" y="705"/>
                  <a:pt x="139" y="705"/>
                </a:cubicBezTo>
                <a:cubicBezTo>
                  <a:pt x="139" y="705"/>
                  <a:pt x="139" y="705"/>
                  <a:pt x="139" y="705"/>
                </a:cubicBezTo>
                <a:cubicBezTo>
                  <a:pt x="135" y="704"/>
                  <a:pt x="129" y="702"/>
                  <a:pt x="123" y="700"/>
                </a:cubicBezTo>
                <a:cubicBezTo>
                  <a:pt x="117" y="698"/>
                  <a:pt x="109" y="697"/>
                  <a:pt x="101" y="697"/>
                </a:cubicBezTo>
                <a:cubicBezTo>
                  <a:pt x="93" y="697"/>
                  <a:pt x="86" y="698"/>
                  <a:pt x="80" y="700"/>
                </a:cubicBezTo>
                <a:cubicBezTo>
                  <a:pt x="74" y="702"/>
                  <a:pt x="69" y="704"/>
                  <a:pt x="65" y="707"/>
                </a:cubicBezTo>
                <a:lnTo>
                  <a:pt x="63" y="709"/>
                </a:lnTo>
                <a:close/>
                <a:moveTo>
                  <a:pt x="91" y="577"/>
                </a:moveTo>
                <a:cubicBezTo>
                  <a:pt x="91" y="575"/>
                  <a:pt x="91" y="572"/>
                  <a:pt x="92" y="569"/>
                </a:cubicBezTo>
                <a:cubicBezTo>
                  <a:pt x="92" y="566"/>
                  <a:pt x="92" y="562"/>
                  <a:pt x="92" y="558"/>
                </a:cubicBezTo>
                <a:cubicBezTo>
                  <a:pt x="92" y="554"/>
                  <a:pt x="92" y="551"/>
                  <a:pt x="92" y="548"/>
                </a:cubicBezTo>
                <a:cubicBezTo>
                  <a:pt x="91" y="545"/>
                  <a:pt x="91" y="542"/>
                  <a:pt x="91" y="540"/>
                </a:cubicBezTo>
                <a:cubicBezTo>
                  <a:pt x="92" y="540"/>
                  <a:pt x="94" y="540"/>
                  <a:pt x="97" y="540"/>
                </a:cubicBezTo>
                <a:cubicBezTo>
                  <a:pt x="99" y="540"/>
                  <a:pt x="102" y="540"/>
                  <a:pt x="105" y="540"/>
                </a:cubicBezTo>
                <a:cubicBezTo>
                  <a:pt x="108" y="540"/>
                  <a:pt x="111" y="540"/>
                  <a:pt x="114" y="540"/>
                </a:cubicBezTo>
                <a:cubicBezTo>
                  <a:pt x="116" y="540"/>
                  <a:pt x="119" y="540"/>
                  <a:pt x="121" y="540"/>
                </a:cubicBezTo>
                <a:lnTo>
                  <a:pt x="121" y="577"/>
                </a:lnTo>
                <a:lnTo>
                  <a:pt x="91" y="577"/>
                </a:lnTo>
                <a:close/>
                <a:moveTo>
                  <a:pt x="135" y="540"/>
                </a:moveTo>
                <a:lnTo>
                  <a:pt x="156" y="542"/>
                </a:lnTo>
                <a:lnTo>
                  <a:pt x="156" y="540"/>
                </a:lnTo>
                <a:lnTo>
                  <a:pt x="165" y="542"/>
                </a:lnTo>
                <a:lnTo>
                  <a:pt x="163" y="577"/>
                </a:lnTo>
                <a:lnTo>
                  <a:pt x="135" y="577"/>
                </a:lnTo>
                <a:cubicBezTo>
                  <a:pt x="135" y="575"/>
                  <a:pt x="135" y="572"/>
                  <a:pt x="135" y="569"/>
                </a:cubicBezTo>
                <a:cubicBezTo>
                  <a:pt x="135" y="566"/>
                  <a:pt x="135" y="562"/>
                  <a:pt x="135" y="558"/>
                </a:cubicBezTo>
                <a:cubicBezTo>
                  <a:pt x="134" y="554"/>
                  <a:pt x="134" y="551"/>
                  <a:pt x="135" y="548"/>
                </a:cubicBezTo>
                <a:cubicBezTo>
                  <a:pt x="135" y="545"/>
                  <a:pt x="135" y="542"/>
                  <a:pt x="135" y="540"/>
                </a:cubicBezTo>
                <a:close/>
                <a:moveTo>
                  <a:pt x="180" y="553"/>
                </a:moveTo>
                <a:cubicBezTo>
                  <a:pt x="180" y="552"/>
                  <a:pt x="180" y="551"/>
                  <a:pt x="180" y="551"/>
                </a:cubicBezTo>
                <a:cubicBezTo>
                  <a:pt x="180" y="550"/>
                  <a:pt x="180" y="549"/>
                  <a:pt x="180" y="547"/>
                </a:cubicBezTo>
                <a:cubicBezTo>
                  <a:pt x="180" y="546"/>
                  <a:pt x="180" y="545"/>
                  <a:pt x="180" y="544"/>
                </a:cubicBezTo>
                <a:cubicBezTo>
                  <a:pt x="180" y="543"/>
                  <a:pt x="180" y="542"/>
                  <a:pt x="180" y="542"/>
                </a:cubicBezTo>
                <a:cubicBezTo>
                  <a:pt x="181" y="542"/>
                  <a:pt x="183" y="542"/>
                  <a:pt x="186" y="542"/>
                </a:cubicBezTo>
                <a:cubicBezTo>
                  <a:pt x="188" y="542"/>
                  <a:pt x="191" y="542"/>
                  <a:pt x="195" y="542"/>
                </a:cubicBezTo>
                <a:cubicBezTo>
                  <a:pt x="198" y="542"/>
                  <a:pt x="201" y="542"/>
                  <a:pt x="204" y="542"/>
                </a:cubicBezTo>
                <a:cubicBezTo>
                  <a:pt x="206" y="542"/>
                  <a:pt x="208" y="542"/>
                  <a:pt x="210" y="542"/>
                </a:cubicBezTo>
                <a:cubicBezTo>
                  <a:pt x="210" y="542"/>
                  <a:pt x="210" y="543"/>
                  <a:pt x="210" y="544"/>
                </a:cubicBezTo>
                <a:cubicBezTo>
                  <a:pt x="210" y="545"/>
                  <a:pt x="210" y="546"/>
                  <a:pt x="210" y="547"/>
                </a:cubicBezTo>
                <a:cubicBezTo>
                  <a:pt x="210" y="549"/>
                  <a:pt x="210" y="550"/>
                  <a:pt x="210" y="551"/>
                </a:cubicBezTo>
                <a:cubicBezTo>
                  <a:pt x="210" y="551"/>
                  <a:pt x="210" y="552"/>
                  <a:pt x="210" y="553"/>
                </a:cubicBezTo>
                <a:lnTo>
                  <a:pt x="210" y="577"/>
                </a:lnTo>
                <a:lnTo>
                  <a:pt x="180" y="577"/>
                </a:lnTo>
                <a:lnTo>
                  <a:pt x="180" y="553"/>
                </a:lnTo>
                <a:close/>
                <a:moveTo>
                  <a:pt x="224" y="579"/>
                </a:moveTo>
                <a:cubicBezTo>
                  <a:pt x="224" y="577"/>
                  <a:pt x="224" y="574"/>
                  <a:pt x="224" y="571"/>
                </a:cubicBezTo>
                <a:cubicBezTo>
                  <a:pt x="224" y="567"/>
                  <a:pt x="224" y="564"/>
                  <a:pt x="224" y="560"/>
                </a:cubicBezTo>
                <a:cubicBezTo>
                  <a:pt x="224" y="555"/>
                  <a:pt x="224" y="552"/>
                  <a:pt x="224" y="549"/>
                </a:cubicBezTo>
                <a:cubicBezTo>
                  <a:pt x="224" y="546"/>
                  <a:pt x="224" y="544"/>
                  <a:pt x="224" y="542"/>
                </a:cubicBezTo>
                <a:cubicBezTo>
                  <a:pt x="226" y="541"/>
                  <a:pt x="228" y="541"/>
                  <a:pt x="230" y="541"/>
                </a:cubicBezTo>
                <a:cubicBezTo>
                  <a:pt x="233" y="541"/>
                  <a:pt x="235" y="541"/>
                  <a:pt x="238" y="541"/>
                </a:cubicBezTo>
                <a:cubicBezTo>
                  <a:pt x="241" y="541"/>
                  <a:pt x="244" y="541"/>
                  <a:pt x="246" y="541"/>
                </a:cubicBezTo>
                <a:cubicBezTo>
                  <a:pt x="249" y="542"/>
                  <a:pt x="251" y="542"/>
                  <a:pt x="252" y="542"/>
                </a:cubicBezTo>
                <a:lnTo>
                  <a:pt x="252" y="555"/>
                </a:lnTo>
                <a:lnTo>
                  <a:pt x="252" y="577"/>
                </a:lnTo>
                <a:lnTo>
                  <a:pt x="224" y="579"/>
                </a:lnTo>
                <a:close/>
              </a:path>
            </a:pathLst>
          </a:custGeom>
          <a:solidFill>
            <a:srgbClr val="C73E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45063" name="Freeform 5">
            <a:extLst>
              <a:ext uri="{FF2B5EF4-FFF2-40B4-BE49-F238E27FC236}">
                <a16:creationId xmlns:a16="http://schemas.microsoft.com/office/drawing/2014/main" id="{46155692-F1E5-4372-8042-244C60F053A7}"/>
              </a:ext>
            </a:extLst>
          </p:cNvPr>
          <p:cNvSpPr>
            <a:spLocks noEditPoints="1"/>
          </p:cNvSpPr>
          <p:nvPr/>
        </p:nvSpPr>
        <p:spPr bwMode="auto">
          <a:xfrm>
            <a:off x="8140696" y="717023"/>
            <a:ext cx="333245" cy="333245"/>
          </a:xfrm>
          <a:custGeom>
            <a:avLst/>
            <a:gdLst>
              <a:gd name="T0" fmla="*/ 2147483646 w 614"/>
              <a:gd name="T1" fmla="*/ 2147483646 h 603"/>
              <a:gd name="T2" fmla="*/ 2147483646 w 614"/>
              <a:gd name="T3" fmla="*/ 2147483646 h 603"/>
              <a:gd name="T4" fmla="*/ 2147483646 w 614"/>
              <a:gd name="T5" fmla="*/ 2147483646 h 603"/>
              <a:gd name="T6" fmla="*/ 2147483646 w 614"/>
              <a:gd name="T7" fmla="*/ 2147483646 h 603"/>
              <a:gd name="T8" fmla="*/ 2147483646 w 614"/>
              <a:gd name="T9" fmla="*/ 2147483646 h 603"/>
              <a:gd name="T10" fmla="*/ 2147483646 w 614"/>
              <a:gd name="T11" fmla="*/ 2147483646 h 603"/>
              <a:gd name="T12" fmla="*/ 2147483646 w 614"/>
              <a:gd name="T13" fmla="*/ 2147483646 h 603"/>
              <a:gd name="T14" fmla="*/ 2147483646 w 614"/>
              <a:gd name="T15" fmla="*/ 2147483646 h 603"/>
              <a:gd name="T16" fmla="*/ 2147483646 w 614"/>
              <a:gd name="T17" fmla="*/ 2147483646 h 603"/>
              <a:gd name="T18" fmla="*/ 2147483646 w 614"/>
              <a:gd name="T19" fmla="*/ 2147483646 h 603"/>
              <a:gd name="T20" fmla="*/ 2147483646 w 614"/>
              <a:gd name="T21" fmla="*/ 2147483646 h 603"/>
              <a:gd name="T22" fmla="*/ 2147483646 w 614"/>
              <a:gd name="T23" fmla="*/ 2147483646 h 603"/>
              <a:gd name="T24" fmla="*/ 2147483646 w 614"/>
              <a:gd name="T25" fmla="*/ 2147483646 h 603"/>
              <a:gd name="T26" fmla="*/ 2147483646 w 614"/>
              <a:gd name="T27" fmla="*/ 2147483646 h 603"/>
              <a:gd name="T28" fmla="*/ 2147483646 w 614"/>
              <a:gd name="T29" fmla="*/ 2147483646 h 603"/>
              <a:gd name="T30" fmla="*/ 2147483646 w 614"/>
              <a:gd name="T31" fmla="*/ 2147483646 h 603"/>
              <a:gd name="T32" fmla="*/ 2147483646 w 614"/>
              <a:gd name="T33" fmla="*/ 2147483646 h 603"/>
              <a:gd name="T34" fmla="*/ 2147483646 w 614"/>
              <a:gd name="T35" fmla="*/ 2147483646 h 603"/>
              <a:gd name="T36" fmla="*/ 2147483646 w 614"/>
              <a:gd name="T37" fmla="*/ 2147483646 h 603"/>
              <a:gd name="T38" fmla="*/ 2147483646 w 614"/>
              <a:gd name="T39" fmla="*/ 2147483646 h 603"/>
              <a:gd name="T40" fmla="*/ 2147483646 w 614"/>
              <a:gd name="T41" fmla="*/ 2147483646 h 603"/>
              <a:gd name="T42" fmla="*/ 2147483646 w 614"/>
              <a:gd name="T43" fmla="*/ 2147483646 h 603"/>
              <a:gd name="T44" fmla="*/ 2147483646 w 614"/>
              <a:gd name="T45" fmla="*/ 2147483646 h 603"/>
              <a:gd name="T46" fmla="*/ 2147483646 w 614"/>
              <a:gd name="T47" fmla="*/ 2147483646 h 603"/>
              <a:gd name="T48" fmla="*/ 2147483646 w 614"/>
              <a:gd name="T49" fmla="*/ 2147483646 h 603"/>
              <a:gd name="T50" fmla="*/ 2147483646 w 614"/>
              <a:gd name="T51" fmla="*/ 2147483646 h 603"/>
              <a:gd name="T52" fmla="*/ 2147483646 w 614"/>
              <a:gd name="T53" fmla="*/ 2147483646 h 603"/>
              <a:gd name="T54" fmla="*/ 2147483646 w 614"/>
              <a:gd name="T55" fmla="*/ 2147483646 h 603"/>
              <a:gd name="T56" fmla="*/ 2147483646 w 614"/>
              <a:gd name="T57" fmla="*/ 2147483646 h 603"/>
              <a:gd name="T58" fmla="*/ 2147483646 w 614"/>
              <a:gd name="T59" fmla="*/ 2147483646 h 603"/>
              <a:gd name="T60" fmla="*/ 2147483646 w 614"/>
              <a:gd name="T61" fmla="*/ 2147483646 h 603"/>
              <a:gd name="T62" fmla="*/ 2147483646 w 614"/>
              <a:gd name="T63" fmla="*/ 2147483646 h 603"/>
              <a:gd name="T64" fmla="*/ 2147483646 w 614"/>
              <a:gd name="T65" fmla="*/ 2147483646 h 603"/>
              <a:gd name="T66" fmla="*/ 2147483646 w 614"/>
              <a:gd name="T67" fmla="*/ 2147483646 h 603"/>
              <a:gd name="T68" fmla="*/ 2147483646 w 614"/>
              <a:gd name="T69" fmla="*/ 2147483646 h 603"/>
              <a:gd name="T70" fmla="*/ 2147483646 w 614"/>
              <a:gd name="T71" fmla="*/ 2147483646 h 603"/>
              <a:gd name="T72" fmla="*/ 2147483646 w 614"/>
              <a:gd name="T73" fmla="*/ 2147483646 h 603"/>
              <a:gd name="T74" fmla="*/ 2147483646 w 614"/>
              <a:gd name="T75" fmla="*/ 2147483646 h 603"/>
              <a:gd name="T76" fmla="*/ 2147483646 w 614"/>
              <a:gd name="T77" fmla="*/ 2147483646 h 603"/>
              <a:gd name="T78" fmla="*/ 2147483646 w 614"/>
              <a:gd name="T79" fmla="*/ 2147483646 h 603"/>
              <a:gd name="T80" fmla="*/ 2147483646 w 614"/>
              <a:gd name="T81" fmla="*/ 2147483646 h 603"/>
              <a:gd name="T82" fmla="*/ 2147483646 w 614"/>
              <a:gd name="T83" fmla="*/ 2147483646 h 603"/>
              <a:gd name="T84" fmla="*/ 2147483646 w 614"/>
              <a:gd name="T85" fmla="*/ 2147483646 h 603"/>
              <a:gd name="T86" fmla="*/ 2147483646 w 614"/>
              <a:gd name="T87" fmla="*/ 2147483646 h 603"/>
              <a:gd name="T88" fmla="*/ 2147483646 w 614"/>
              <a:gd name="T89" fmla="*/ 2147483646 h 603"/>
              <a:gd name="T90" fmla="*/ 2147483646 w 614"/>
              <a:gd name="T91" fmla="*/ 2147483646 h 603"/>
              <a:gd name="T92" fmla="*/ 2147483646 w 614"/>
              <a:gd name="T93" fmla="*/ 2147483646 h 603"/>
              <a:gd name="T94" fmla="*/ 2147483646 w 614"/>
              <a:gd name="T95" fmla="*/ 2147483646 h 603"/>
              <a:gd name="T96" fmla="*/ 2147483646 w 614"/>
              <a:gd name="T97" fmla="*/ 2147483646 h 603"/>
              <a:gd name="T98" fmla="*/ 2147483646 w 614"/>
              <a:gd name="T99" fmla="*/ 2147483646 h 603"/>
              <a:gd name="T100" fmla="*/ 2147483646 w 614"/>
              <a:gd name="T101" fmla="*/ 2147483646 h 603"/>
              <a:gd name="T102" fmla="*/ 2147483646 w 614"/>
              <a:gd name="T103" fmla="*/ 2147483646 h 603"/>
              <a:gd name="T104" fmla="*/ 2147483646 w 614"/>
              <a:gd name="T105" fmla="*/ 2147483646 h 603"/>
              <a:gd name="T106" fmla="*/ 2147483646 w 614"/>
              <a:gd name="T107" fmla="*/ 2147483646 h 603"/>
              <a:gd name="T108" fmla="*/ 2147483646 w 614"/>
              <a:gd name="T109" fmla="*/ 2147483646 h 603"/>
              <a:gd name="T110" fmla="*/ 2147483646 w 614"/>
              <a:gd name="T111" fmla="*/ 2147483646 h 603"/>
              <a:gd name="T112" fmla="*/ 2147483646 w 614"/>
              <a:gd name="T113" fmla="*/ 2147483646 h 603"/>
              <a:gd name="T114" fmla="*/ 2147483646 w 614"/>
              <a:gd name="T115" fmla="*/ 2147483646 h 603"/>
              <a:gd name="T116" fmla="*/ 2147483646 w 614"/>
              <a:gd name="T117" fmla="*/ 2147483646 h 603"/>
              <a:gd name="T118" fmla="*/ 2147483646 w 614"/>
              <a:gd name="T119" fmla="*/ 2147483646 h 603"/>
              <a:gd name="T120" fmla="*/ 2147483646 w 614"/>
              <a:gd name="T121" fmla="*/ 2147483646 h 603"/>
              <a:gd name="T122" fmla="*/ 2147483646 w 614"/>
              <a:gd name="T123" fmla="*/ 2147483646 h 603"/>
              <a:gd name="T124" fmla="*/ 2147483646 w 614"/>
              <a:gd name="T125" fmla="*/ 2147483646 h 60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4" h="603">
                <a:moveTo>
                  <a:pt x="305" y="14"/>
                </a:moveTo>
                <a:cubicBezTo>
                  <a:pt x="305" y="14"/>
                  <a:pt x="306" y="14"/>
                  <a:pt x="306" y="14"/>
                </a:cubicBezTo>
                <a:cubicBezTo>
                  <a:pt x="306" y="14"/>
                  <a:pt x="306" y="14"/>
                  <a:pt x="307" y="15"/>
                </a:cubicBezTo>
                <a:cubicBezTo>
                  <a:pt x="305" y="15"/>
                  <a:pt x="303" y="15"/>
                  <a:pt x="303" y="15"/>
                </a:cubicBezTo>
                <a:cubicBezTo>
                  <a:pt x="302" y="14"/>
                  <a:pt x="303" y="15"/>
                  <a:pt x="302" y="14"/>
                </a:cubicBezTo>
                <a:cubicBezTo>
                  <a:pt x="303" y="14"/>
                  <a:pt x="304" y="14"/>
                  <a:pt x="305" y="14"/>
                </a:cubicBezTo>
                <a:close/>
                <a:moveTo>
                  <a:pt x="326" y="8"/>
                </a:moveTo>
                <a:lnTo>
                  <a:pt x="328" y="8"/>
                </a:lnTo>
                <a:cubicBezTo>
                  <a:pt x="329" y="8"/>
                  <a:pt x="329" y="8"/>
                  <a:pt x="329" y="9"/>
                </a:cubicBezTo>
                <a:cubicBezTo>
                  <a:pt x="330" y="10"/>
                  <a:pt x="329" y="10"/>
                  <a:pt x="329" y="10"/>
                </a:cubicBezTo>
                <a:cubicBezTo>
                  <a:pt x="327" y="10"/>
                  <a:pt x="327" y="10"/>
                  <a:pt x="325" y="9"/>
                </a:cubicBezTo>
                <a:cubicBezTo>
                  <a:pt x="326" y="9"/>
                  <a:pt x="326" y="8"/>
                  <a:pt x="326" y="8"/>
                </a:cubicBezTo>
                <a:close/>
                <a:moveTo>
                  <a:pt x="233" y="21"/>
                </a:moveTo>
                <a:lnTo>
                  <a:pt x="232" y="21"/>
                </a:lnTo>
                <a:cubicBezTo>
                  <a:pt x="233" y="24"/>
                  <a:pt x="238" y="25"/>
                  <a:pt x="241" y="23"/>
                </a:cubicBezTo>
                <a:cubicBezTo>
                  <a:pt x="242" y="22"/>
                  <a:pt x="244" y="21"/>
                  <a:pt x="247" y="21"/>
                </a:cubicBezTo>
                <a:cubicBezTo>
                  <a:pt x="247" y="21"/>
                  <a:pt x="251" y="21"/>
                  <a:pt x="252" y="21"/>
                </a:cubicBezTo>
                <a:cubicBezTo>
                  <a:pt x="253" y="21"/>
                  <a:pt x="257" y="20"/>
                  <a:pt x="259" y="20"/>
                </a:cubicBezTo>
                <a:cubicBezTo>
                  <a:pt x="263" y="21"/>
                  <a:pt x="267" y="23"/>
                  <a:pt x="272" y="22"/>
                </a:cubicBezTo>
                <a:cubicBezTo>
                  <a:pt x="278" y="20"/>
                  <a:pt x="284" y="26"/>
                  <a:pt x="289" y="22"/>
                </a:cubicBezTo>
                <a:lnTo>
                  <a:pt x="290" y="22"/>
                </a:lnTo>
                <a:cubicBezTo>
                  <a:pt x="289" y="21"/>
                  <a:pt x="289" y="20"/>
                  <a:pt x="289" y="20"/>
                </a:cubicBezTo>
                <a:cubicBezTo>
                  <a:pt x="289" y="17"/>
                  <a:pt x="290" y="16"/>
                  <a:pt x="292" y="15"/>
                </a:cubicBezTo>
                <a:cubicBezTo>
                  <a:pt x="293" y="15"/>
                  <a:pt x="292" y="15"/>
                  <a:pt x="293" y="15"/>
                </a:cubicBezTo>
                <a:cubicBezTo>
                  <a:pt x="293" y="16"/>
                  <a:pt x="294" y="18"/>
                  <a:pt x="294" y="19"/>
                </a:cubicBezTo>
                <a:cubicBezTo>
                  <a:pt x="296" y="20"/>
                  <a:pt x="300" y="21"/>
                  <a:pt x="303" y="21"/>
                </a:cubicBezTo>
                <a:cubicBezTo>
                  <a:pt x="310" y="19"/>
                  <a:pt x="319" y="19"/>
                  <a:pt x="326" y="20"/>
                </a:cubicBezTo>
                <a:cubicBezTo>
                  <a:pt x="330" y="20"/>
                  <a:pt x="335" y="20"/>
                  <a:pt x="338" y="18"/>
                </a:cubicBezTo>
                <a:cubicBezTo>
                  <a:pt x="339" y="18"/>
                  <a:pt x="339" y="17"/>
                  <a:pt x="340" y="16"/>
                </a:cubicBezTo>
                <a:cubicBezTo>
                  <a:pt x="343" y="15"/>
                  <a:pt x="351" y="14"/>
                  <a:pt x="354" y="16"/>
                </a:cubicBezTo>
                <a:cubicBezTo>
                  <a:pt x="356" y="17"/>
                  <a:pt x="357" y="19"/>
                  <a:pt x="359" y="19"/>
                </a:cubicBezTo>
                <a:lnTo>
                  <a:pt x="364" y="19"/>
                </a:lnTo>
                <a:cubicBezTo>
                  <a:pt x="368" y="19"/>
                  <a:pt x="372" y="20"/>
                  <a:pt x="376" y="19"/>
                </a:cubicBezTo>
                <a:cubicBezTo>
                  <a:pt x="379" y="19"/>
                  <a:pt x="382" y="19"/>
                  <a:pt x="385" y="20"/>
                </a:cubicBezTo>
                <a:cubicBezTo>
                  <a:pt x="387" y="19"/>
                  <a:pt x="389" y="19"/>
                  <a:pt x="391" y="18"/>
                </a:cubicBezTo>
                <a:cubicBezTo>
                  <a:pt x="394" y="18"/>
                  <a:pt x="397" y="19"/>
                  <a:pt x="399" y="19"/>
                </a:cubicBezTo>
                <a:lnTo>
                  <a:pt x="409" y="19"/>
                </a:lnTo>
                <a:cubicBezTo>
                  <a:pt x="412" y="20"/>
                  <a:pt x="417" y="20"/>
                  <a:pt x="421" y="19"/>
                </a:cubicBezTo>
                <a:cubicBezTo>
                  <a:pt x="422" y="19"/>
                  <a:pt x="424" y="19"/>
                  <a:pt x="426" y="19"/>
                </a:cubicBezTo>
                <a:cubicBezTo>
                  <a:pt x="426" y="17"/>
                  <a:pt x="427" y="16"/>
                  <a:pt x="428" y="15"/>
                </a:cubicBezTo>
                <a:cubicBezTo>
                  <a:pt x="429" y="15"/>
                  <a:pt x="431" y="15"/>
                  <a:pt x="433" y="15"/>
                </a:cubicBezTo>
                <a:cubicBezTo>
                  <a:pt x="434" y="17"/>
                  <a:pt x="436" y="20"/>
                  <a:pt x="439" y="20"/>
                </a:cubicBezTo>
                <a:cubicBezTo>
                  <a:pt x="442" y="21"/>
                  <a:pt x="447" y="18"/>
                  <a:pt x="452" y="19"/>
                </a:cubicBezTo>
                <a:cubicBezTo>
                  <a:pt x="455" y="19"/>
                  <a:pt x="462" y="21"/>
                  <a:pt x="466" y="20"/>
                </a:cubicBezTo>
                <a:cubicBezTo>
                  <a:pt x="468" y="20"/>
                  <a:pt x="472" y="18"/>
                  <a:pt x="474" y="19"/>
                </a:cubicBezTo>
                <a:cubicBezTo>
                  <a:pt x="478" y="20"/>
                  <a:pt x="482" y="19"/>
                  <a:pt x="486" y="20"/>
                </a:cubicBezTo>
                <a:cubicBezTo>
                  <a:pt x="489" y="20"/>
                  <a:pt x="492" y="24"/>
                  <a:pt x="497" y="23"/>
                </a:cubicBezTo>
                <a:cubicBezTo>
                  <a:pt x="498" y="22"/>
                  <a:pt x="500" y="21"/>
                  <a:pt x="501" y="20"/>
                </a:cubicBezTo>
                <a:cubicBezTo>
                  <a:pt x="504" y="20"/>
                  <a:pt x="506" y="20"/>
                  <a:pt x="508" y="20"/>
                </a:cubicBezTo>
                <a:cubicBezTo>
                  <a:pt x="509" y="19"/>
                  <a:pt x="511" y="18"/>
                  <a:pt x="512" y="18"/>
                </a:cubicBezTo>
                <a:cubicBezTo>
                  <a:pt x="514" y="18"/>
                  <a:pt x="515" y="20"/>
                  <a:pt x="517" y="20"/>
                </a:cubicBezTo>
                <a:lnTo>
                  <a:pt x="521" y="20"/>
                </a:lnTo>
                <a:cubicBezTo>
                  <a:pt x="524" y="21"/>
                  <a:pt x="530" y="21"/>
                  <a:pt x="534" y="21"/>
                </a:cubicBezTo>
                <a:cubicBezTo>
                  <a:pt x="539" y="22"/>
                  <a:pt x="544" y="19"/>
                  <a:pt x="550" y="20"/>
                </a:cubicBezTo>
                <a:cubicBezTo>
                  <a:pt x="552" y="21"/>
                  <a:pt x="553" y="22"/>
                  <a:pt x="555" y="22"/>
                </a:cubicBezTo>
                <a:cubicBezTo>
                  <a:pt x="558" y="23"/>
                  <a:pt x="562" y="24"/>
                  <a:pt x="565" y="24"/>
                </a:cubicBezTo>
                <a:cubicBezTo>
                  <a:pt x="570" y="27"/>
                  <a:pt x="573" y="33"/>
                  <a:pt x="577" y="36"/>
                </a:cubicBezTo>
                <a:cubicBezTo>
                  <a:pt x="579" y="37"/>
                  <a:pt x="584" y="41"/>
                  <a:pt x="582" y="44"/>
                </a:cubicBezTo>
                <a:cubicBezTo>
                  <a:pt x="582" y="47"/>
                  <a:pt x="584" y="46"/>
                  <a:pt x="586" y="47"/>
                </a:cubicBezTo>
                <a:cubicBezTo>
                  <a:pt x="587" y="48"/>
                  <a:pt x="591" y="53"/>
                  <a:pt x="591" y="54"/>
                </a:cubicBezTo>
                <a:cubicBezTo>
                  <a:pt x="592" y="57"/>
                  <a:pt x="592" y="61"/>
                  <a:pt x="592" y="64"/>
                </a:cubicBezTo>
                <a:lnTo>
                  <a:pt x="592" y="70"/>
                </a:lnTo>
                <a:cubicBezTo>
                  <a:pt x="593" y="71"/>
                  <a:pt x="594" y="72"/>
                  <a:pt x="595" y="73"/>
                </a:cubicBezTo>
                <a:cubicBezTo>
                  <a:pt x="596" y="76"/>
                  <a:pt x="594" y="80"/>
                  <a:pt x="595" y="83"/>
                </a:cubicBezTo>
                <a:cubicBezTo>
                  <a:pt x="595" y="85"/>
                  <a:pt x="597" y="86"/>
                  <a:pt x="597" y="88"/>
                </a:cubicBezTo>
                <a:cubicBezTo>
                  <a:pt x="598" y="90"/>
                  <a:pt x="597" y="91"/>
                  <a:pt x="597" y="93"/>
                </a:cubicBezTo>
                <a:cubicBezTo>
                  <a:pt x="598" y="96"/>
                  <a:pt x="599" y="97"/>
                  <a:pt x="600" y="99"/>
                </a:cubicBezTo>
                <a:cubicBezTo>
                  <a:pt x="601" y="99"/>
                  <a:pt x="601" y="99"/>
                  <a:pt x="602" y="99"/>
                </a:cubicBezTo>
                <a:cubicBezTo>
                  <a:pt x="605" y="98"/>
                  <a:pt x="606" y="88"/>
                  <a:pt x="604" y="85"/>
                </a:cubicBezTo>
                <a:cubicBezTo>
                  <a:pt x="603" y="82"/>
                  <a:pt x="602" y="79"/>
                  <a:pt x="602" y="75"/>
                </a:cubicBezTo>
                <a:lnTo>
                  <a:pt x="601" y="70"/>
                </a:lnTo>
                <a:cubicBezTo>
                  <a:pt x="601" y="69"/>
                  <a:pt x="599" y="67"/>
                  <a:pt x="599" y="66"/>
                </a:cubicBezTo>
                <a:lnTo>
                  <a:pt x="599" y="57"/>
                </a:lnTo>
                <a:cubicBezTo>
                  <a:pt x="598" y="57"/>
                  <a:pt x="598" y="55"/>
                  <a:pt x="598" y="54"/>
                </a:cubicBezTo>
                <a:lnTo>
                  <a:pt x="598" y="51"/>
                </a:lnTo>
                <a:cubicBezTo>
                  <a:pt x="596" y="46"/>
                  <a:pt x="589" y="44"/>
                  <a:pt x="587" y="39"/>
                </a:cubicBezTo>
                <a:cubicBezTo>
                  <a:pt x="585" y="36"/>
                  <a:pt x="588" y="33"/>
                  <a:pt x="589" y="31"/>
                </a:cubicBezTo>
                <a:cubicBezTo>
                  <a:pt x="590" y="30"/>
                  <a:pt x="589" y="29"/>
                  <a:pt x="589" y="27"/>
                </a:cubicBezTo>
                <a:cubicBezTo>
                  <a:pt x="587" y="25"/>
                  <a:pt x="587" y="24"/>
                  <a:pt x="584" y="23"/>
                </a:cubicBezTo>
                <a:cubicBezTo>
                  <a:pt x="581" y="21"/>
                  <a:pt x="576" y="22"/>
                  <a:pt x="571" y="21"/>
                </a:cubicBezTo>
                <a:cubicBezTo>
                  <a:pt x="568" y="21"/>
                  <a:pt x="564" y="19"/>
                  <a:pt x="561" y="18"/>
                </a:cubicBezTo>
                <a:cubicBezTo>
                  <a:pt x="554" y="16"/>
                  <a:pt x="551" y="19"/>
                  <a:pt x="548" y="12"/>
                </a:cubicBezTo>
                <a:cubicBezTo>
                  <a:pt x="546" y="12"/>
                  <a:pt x="543" y="13"/>
                  <a:pt x="541" y="12"/>
                </a:cubicBezTo>
                <a:cubicBezTo>
                  <a:pt x="540" y="11"/>
                  <a:pt x="538" y="10"/>
                  <a:pt x="536" y="10"/>
                </a:cubicBezTo>
                <a:cubicBezTo>
                  <a:pt x="534" y="10"/>
                  <a:pt x="532" y="10"/>
                  <a:pt x="531" y="9"/>
                </a:cubicBezTo>
                <a:cubicBezTo>
                  <a:pt x="530" y="9"/>
                  <a:pt x="529" y="8"/>
                  <a:pt x="528" y="8"/>
                </a:cubicBezTo>
                <a:cubicBezTo>
                  <a:pt x="524" y="6"/>
                  <a:pt x="514" y="11"/>
                  <a:pt x="511" y="11"/>
                </a:cubicBezTo>
                <a:cubicBezTo>
                  <a:pt x="510" y="12"/>
                  <a:pt x="508" y="11"/>
                  <a:pt x="507" y="11"/>
                </a:cubicBezTo>
                <a:cubicBezTo>
                  <a:pt x="505" y="11"/>
                  <a:pt x="502" y="11"/>
                  <a:pt x="501" y="12"/>
                </a:cubicBezTo>
                <a:cubicBezTo>
                  <a:pt x="498" y="12"/>
                  <a:pt x="495" y="11"/>
                  <a:pt x="493" y="10"/>
                </a:cubicBezTo>
                <a:cubicBezTo>
                  <a:pt x="489" y="9"/>
                  <a:pt x="485" y="12"/>
                  <a:pt x="482" y="11"/>
                </a:cubicBezTo>
                <a:cubicBezTo>
                  <a:pt x="479" y="11"/>
                  <a:pt x="476" y="9"/>
                  <a:pt x="473" y="10"/>
                </a:cubicBezTo>
                <a:cubicBezTo>
                  <a:pt x="471" y="10"/>
                  <a:pt x="469" y="11"/>
                  <a:pt x="467" y="11"/>
                </a:cubicBezTo>
                <a:cubicBezTo>
                  <a:pt x="467" y="11"/>
                  <a:pt x="466" y="10"/>
                  <a:pt x="465" y="10"/>
                </a:cubicBezTo>
                <a:cubicBezTo>
                  <a:pt x="464" y="11"/>
                  <a:pt x="463" y="12"/>
                  <a:pt x="462" y="12"/>
                </a:cubicBezTo>
                <a:cubicBezTo>
                  <a:pt x="460" y="12"/>
                  <a:pt x="453" y="11"/>
                  <a:pt x="452" y="10"/>
                </a:cubicBezTo>
                <a:cubicBezTo>
                  <a:pt x="447" y="9"/>
                  <a:pt x="445" y="13"/>
                  <a:pt x="441" y="12"/>
                </a:cubicBezTo>
                <a:cubicBezTo>
                  <a:pt x="436" y="11"/>
                  <a:pt x="432" y="7"/>
                  <a:pt x="427" y="6"/>
                </a:cubicBezTo>
                <a:cubicBezTo>
                  <a:pt x="425" y="6"/>
                  <a:pt x="421" y="6"/>
                  <a:pt x="420" y="7"/>
                </a:cubicBezTo>
                <a:cubicBezTo>
                  <a:pt x="418" y="7"/>
                  <a:pt x="415" y="6"/>
                  <a:pt x="414" y="6"/>
                </a:cubicBezTo>
                <a:cubicBezTo>
                  <a:pt x="411" y="5"/>
                  <a:pt x="407" y="7"/>
                  <a:pt x="404" y="6"/>
                </a:cubicBezTo>
                <a:cubicBezTo>
                  <a:pt x="402" y="6"/>
                  <a:pt x="399" y="7"/>
                  <a:pt x="398" y="6"/>
                </a:cubicBezTo>
                <a:cubicBezTo>
                  <a:pt x="395" y="6"/>
                  <a:pt x="393" y="6"/>
                  <a:pt x="392" y="8"/>
                </a:cubicBezTo>
                <a:lnTo>
                  <a:pt x="392" y="11"/>
                </a:lnTo>
                <a:cubicBezTo>
                  <a:pt x="391" y="12"/>
                  <a:pt x="391" y="13"/>
                  <a:pt x="390" y="14"/>
                </a:cubicBezTo>
                <a:cubicBezTo>
                  <a:pt x="382" y="14"/>
                  <a:pt x="382" y="9"/>
                  <a:pt x="377" y="7"/>
                </a:cubicBezTo>
                <a:cubicBezTo>
                  <a:pt x="375" y="6"/>
                  <a:pt x="373" y="6"/>
                  <a:pt x="370" y="6"/>
                </a:cubicBezTo>
                <a:cubicBezTo>
                  <a:pt x="366" y="5"/>
                  <a:pt x="362" y="7"/>
                  <a:pt x="359" y="9"/>
                </a:cubicBezTo>
                <a:cubicBezTo>
                  <a:pt x="352" y="9"/>
                  <a:pt x="350" y="4"/>
                  <a:pt x="345" y="2"/>
                </a:cubicBezTo>
                <a:cubicBezTo>
                  <a:pt x="341" y="0"/>
                  <a:pt x="336" y="2"/>
                  <a:pt x="332" y="3"/>
                </a:cubicBezTo>
                <a:cubicBezTo>
                  <a:pt x="329" y="3"/>
                  <a:pt x="326" y="1"/>
                  <a:pt x="322" y="1"/>
                </a:cubicBezTo>
                <a:cubicBezTo>
                  <a:pt x="320" y="2"/>
                  <a:pt x="313" y="5"/>
                  <a:pt x="311" y="6"/>
                </a:cubicBezTo>
                <a:cubicBezTo>
                  <a:pt x="309" y="6"/>
                  <a:pt x="308" y="6"/>
                  <a:pt x="307" y="6"/>
                </a:cubicBezTo>
                <a:cubicBezTo>
                  <a:pt x="306" y="7"/>
                  <a:pt x="304" y="8"/>
                  <a:pt x="303" y="8"/>
                </a:cubicBezTo>
                <a:lnTo>
                  <a:pt x="300" y="8"/>
                </a:lnTo>
                <a:cubicBezTo>
                  <a:pt x="295" y="9"/>
                  <a:pt x="291" y="10"/>
                  <a:pt x="289" y="13"/>
                </a:cubicBezTo>
                <a:cubicBezTo>
                  <a:pt x="286" y="13"/>
                  <a:pt x="285" y="12"/>
                  <a:pt x="284" y="12"/>
                </a:cubicBezTo>
                <a:cubicBezTo>
                  <a:pt x="283" y="9"/>
                  <a:pt x="285" y="7"/>
                  <a:pt x="283" y="4"/>
                </a:cubicBezTo>
                <a:cubicBezTo>
                  <a:pt x="283" y="3"/>
                  <a:pt x="282" y="3"/>
                  <a:pt x="281" y="3"/>
                </a:cubicBezTo>
                <a:cubicBezTo>
                  <a:pt x="276" y="0"/>
                  <a:pt x="275" y="2"/>
                  <a:pt x="271" y="5"/>
                </a:cubicBezTo>
                <a:cubicBezTo>
                  <a:pt x="271" y="5"/>
                  <a:pt x="271" y="6"/>
                  <a:pt x="271" y="6"/>
                </a:cubicBezTo>
                <a:cubicBezTo>
                  <a:pt x="271" y="11"/>
                  <a:pt x="278" y="7"/>
                  <a:pt x="280" y="12"/>
                </a:cubicBezTo>
                <a:cubicBezTo>
                  <a:pt x="280" y="16"/>
                  <a:pt x="279" y="16"/>
                  <a:pt x="277" y="17"/>
                </a:cubicBezTo>
                <a:cubicBezTo>
                  <a:pt x="271" y="17"/>
                  <a:pt x="271" y="14"/>
                  <a:pt x="268" y="12"/>
                </a:cubicBezTo>
                <a:cubicBezTo>
                  <a:pt x="266" y="10"/>
                  <a:pt x="264" y="10"/>
                  <a:pt x="261" y="9"/>
                </a:cubicBezTo>
                <a:cubicBezTo>
                  <a:pt x="260" y="9"/>
                  <a:pt x="258" y="8"/>
                  <a:pt x="257" y="9"/>
                </a:cubicBezTo>
                <a:cubicBezTo>
                  <a:pt x="256" y="9"/>
                  <a:pt x="254" y="10"/>
                  <a:pt x="253" y="11"/>
                </a:cubicBezTo>
                <a:cubicBezTo>
                  <a:pt x="249" y="12"/>
                  <a:pt x="245" y="9"/>
                  <a:pt x="242" y="11"/>
                </a:cubicBezTo>
                <a:cubicBezTo>
                  <a:pt x="240" y="12"/>
                  <a:pt x="242" y="13"/>
                  <a:pt x="242" y="14"/>
                </a:cubicBezTo>
                <a:cubicBezTo>
                  <a:pt x="242" y="15"/>
                  <a:pt x="240" y="17"/>
                  <a:pt x="240" y="18"/>
                </a:cubicBezTo>
                <a:cubicBezTo>
                  <a:pt x="238" y="21"/>
                  <a:pt x="235" y="20"/>
                  <a:pt x="233" y="21"/>
                </a:cubicBezTo>
                <a:close/>
                <a:moveTo>
                  <a:pt x="600" y="108"/>
                </a:moveTo>
                <a:cubicBezTo>
                  <a:pt x="599" y="109"/>
                  <a:pt x="597" y="109"/>
                  <a:pt x="596" y="110"/>
                </a:cubicBezTo>
                <a:cubicBezTo>
                  <a:pt x="593" y="115"/>
                  <a:pt x="599" y="122"/>
                  <a:pt x="599" y="125"/>
                </a:cubicBezTo>
                <a:cubicBezTo>
                  <a:pt x="600" y="127"/>
                  <a:pt x="599" y="128"/>
                  <a:pt x="599" y="129"/>
                </a:cubicBezTo>
                <a:cubicBezTo>
                  <a:pt x="598" y="133"/>
                  <a:pt x="598" y="136"/>
                  <a:pt x="600" y="139"/>
                </a:cubicBezTo>
                <a:cubicBezTo>
                  <a:pt x="601" y="139"/>
                  <a:pt x="601" y="139"/>
                  <a:pt x="602" y="139"/>
                </a:cubicBezTo>
                <a:cubicBezTo>
                  <a:pt x="604" y="137"/>
                  <a:pt x="604" y="133"/>
                  <a:pt x="605" y="130"/>
                </a:cubicBezTo>
                <a:cubicBezTo>
                  <a:pt x="605" y="129"/>
                  <a:pt x="607" y="126"/>
                  <a:pt x="606" y="124"/>
                </a:cubicBezTo>
                <a:cubicBezTo>
                  <a:pt x="606" y="122"/>
                  <a:pt x="605" y="119"/>
                  <a:pt x="605" y="117"/>
                </a:cubicBezTo>
                <a:cubicBezTo>
                  <a:pt x="606" y="114"/>
                  <a:pt x="609" y="110"/>
                  <a:pt x="604" y="109"/>
                </a:cubicBezTo>
                <a:cubicBezTo>
                  <a:pt x="603" y="108"/>
                  <a:pt x="601" y="108"/>
                  <a:pt x="600" y="108"/>
                </a:cubicBezTo>
                <a:close/>
                <a:moveTo>
                  <a:pt x="595" y="274"/>
                </a:moveTo>
                <a:cubicBezTo>
                  <a:pt x="596" y="274"/>
                  <a:pt x="596" y="274"/>
                  <a:pt x="596" y="274"/>
                </a:cubicBezTo>
                <a:cubicBezTo>
                  <a:pt x="599" y="273"/>
                  <a:pt x="597" y="269"/>
                  <a:pt x="598" y="267"/>
                </a:cubicBezTo>
                <a:cubicBezTo>
                  <a:pt x="599" y="265"/>
                  <a:pt x="600" y="264"/>
                  <a:pt x="601" y="262"/>
                </a:cubicBezTo>
                <a:cubicBezTo>
                  <a:pt x="602" y="261"/>
                  <a:pt x="602" y="260"/>
                  <a:pt x="601" y="259"/>
                </a:cubicBezTo>
                <a:cubicBezTo>
                  <a:pt x="601" y="258"/>
                  <a:pt x="599" y="258"/>
                  <a:pt x="598" y="257"/>
                </a:cubicBezTo>
                <a:cubicBezTo>
                  <a:pt x="597" y="258"/>
                  <a:pt x="596" y="259"/>
                  <a:pt x="595" y="259"/>
                </a:cubicBezTo>
                <a:cubicBezTo>
                  <a:pt x="594" y="264"/>
                  <a:pt x="593" y="271"/>
                  <a:pt x="595" y="274"/>
                </a:cubicBezTo>
                <a:close/>
                <a:moveTo>
                  <a:pt x="111" y="20"/>
                </a:moveTo>
                <a:cubicBezTo>
                  <a:pt x="114" y="21"/>
                  <a:pt x="116" y="24"/>
                  <a:pt x="119" y="25"/>
                </a:cubicBezTo>
                <a:cubicBezTo>
                  <a:pt x="121" y="25"/>
                  <a:pt x="125" y="23"/>
                  <a:pt x="127" y="23"/>
                </a:cubicBezTo>
                <a:cubicBezTo>
                  <a:pt x="136" y="23"/>
                  <a:pt x="142" y="25"/>
                  <a:pt x="146" y="20"/>
                </a:cubicBezTo>
                <a:cubicBezTo>
                  <a:pt x="149" y="17"/>
                  <a:pt x="148" y="16"/>
                  <a:pt x="146" y="13"/>
                </a:cubicBezTo>
                <a:cubicBezTo>
                  <a:pt x="146" y="13"/>
                  <a:pt x="145" y="13"/>
                  <a:pt x="144" y="13"/>
                </a:cubicBezTo>
                <a:cubicBezTo>
                  <a:pt x="144" y="13"/>
                  <a:pt x="133" y="17"/>
                  <a:pt x="131" y="17"/>
                </a:cubicBezTo>
                <a:cubicBezTo>
                  <a:pt x="129" y="16"/>
                  <a:pt x="127" y="15"/>
                  <a:pt x="125" y="14"/>
                </a:cubicBezTo>
                <a:cubicBezTo>
                  <a:pt x="121" y="13"/>
                  <a:pt x="118" y="17"/>
                  <a:pt x="114" y="16"/>
                </a:cubicBezTo>
                <a:cubicBezTo>
                  <a:pt x="111" y="16"/>
                  <a:pt x="107" y="14"/>
                  <a:pt x="104" y="15"/>
                </a:cubicBezTo>
                <a:cubicBezTo>
                  <a:pt x="102" y="15"/>
                  <a:pt x="102" y="16"/>
                  <a:pt x="101" y="17"/>
                </a:cubicBezTo>
                <a:cubicBezTo>
                  <a:pt x="101" y="18"/>
                  <a:pt x="101" y="18"/>
                  <a:pt x="101" y="19"/>
                </a:cubicBezTo>
                <a:cubicBezTo>
                  <a:pt x="102" y="20"/>
                  <a:pt x="109" y="19"/>
                  <a:pt x="111" y="20"/>
                </a:cubicBezTo>
                <a:close/>
                <a:moveTo>
                  <a:pt x="175" y="23"/>
                </a:moveTo>
                <a:cubicBezTo>
                  <a:pt x="178" y="22"/>
                  <a:pt x="187" y="19"/>
                  <a:pt x="190" y="20"/>
                </a:cubicBezTo>
                <a:cubicBezTo>
                  <a:pt x="194" y="20"/>
                  <a:pt x="197" y="21"/>
                  <a:pt x="200" y="22"/>
                </a:cubicBezTo>
                <a:cubicBezTo>
                  <a:pt x="201" y="22"/>
                  <a:pt x="203" y="21"/>
                  <a:pt x="204" y="21"/>
                </a:cubicBezTo>
                <a:cubicBezTo>
                  <a:pt x="206" y="21"/>
                  <a:pt x="208" y="21"/>
                  <a:pt x="209" y="21"/>
                </a:cubicBezTo>
                <a:cubicBezTo>
                  <a:pt x="212" y="22"/>
                  <a:pt x="217" y="21"/>
                  <a:pt x="219" y="20"/>
                </a:cubicBezTo>
                <a:cubicBezTo>
                  <a:pt x="221" y="20"/>
                  <a:pt x="223" y="18"/>
                  <a:pt x="225" y="19"/>
                </a:cubicBezTo>
                <a:cubicBezTo>
                  <a:pt x="227" y="19"/>
                  <a:pt x="228" y="21"/>
                  <a:pt x="230" y="21"/>
                </a:cubicBezTo>
                <a:cubicBezTo>
                  <a:pt x="231" y="17"/>
                  <a:pt x="232" y="14"/>
                  <a:pt x="234" y="12"/>
                </a:cubicBezTo>
                <a:lnTo>
                  <a:pt x="234" y="11"/>
                </a:lnTo>
                <a:cubicBezTo>
                  <a:pt x="229" y="10"/>
                  <a:pt x="222" y="13"/>
                  <a:pt x="217" y="11"/>
                </a:cubicBezTo>
                <a:cubicBezTo>
                  <a:pt x="215" y="11"/>
                  <a:pt x="213" y="9"/>
                  <a:pt x="211" y="9"/>
                </a:cubicBezTo>
                <a:cubicBezTo>
                  <a:pt x="208" y="8"/>
                  <a:pt x="205" y="11"/>
                  <a:pt x="202" y="11"/>
                </a:cubicBezTo>
                <a:cubicBezTo>
                  <a:pt x="198" y="12"/>
                  <a:pt x="195" y="10"/>
                  <a:pt x="191" y="11"/>
                </a:cubicBezTo>
                <a:cubicBezTo>
                  <a:pt x="189" y="11"/>
                  <a:pt x="187" y="13"/>
                  <a:pt x="186" y="13"/>
                </a:cubicBezTo>
                <a:cubicBezTo>
                  <a:pt x="184" y="14"/>
                  <a:pt x="181" y="13"/>
                  <a:pt x="179" y="12"/>
                </a:cubicBezTo>
                <a:cubicBezTo>
                  <a:pt x="177" y="13"/>
                  <a:pt x="175" y="13"/>
                  <a:pt x="174" y="13"/>
                </a:cubicBezTo>
                <a:cubicBezTo>
                  <a:pt x="172" y="12"/>
                  <a:pt x="171" y="11"/>
                  <a:pt x="168" y="11"/>
                </a:cubicBezTo>
                <a:cubicBezTo>
                  <a:pt x="166" y="12"/>
                  <a:pt x="165" y="13"/>
                  <a:pt x="163" y="14"/>
                </a:cubicBezTo>
                <a:cubicBezTo>
                  <a:pt x="161" y="15"/>
                  <a:pt x="159" y="15"/>
                  <a:pt x="157" y="16"/>
                </a:cubicBezTo>
                <a:lnTo>
                  <a:pt x="157" y="18"/>
                </a:lnTo>
                <a:cubicBezTo>
                  <a:pt x="158" y="20"/>
                  <a:pt x="160" y="19"/>
                  <a:pt x="161" y="20"/>
                </a:cubicBezTo>
                <a:cubicBezTo>
                  <a:pt x="163" y="21"/>
                  <a:pt x="172" y="23"/>
                  <a:pt x="175" y="23"/>
                </a:cubicBezTo>
                <a:close/>
                <a:moveTo>
                  <a:pt x="319" y="196"/>
                </a:moveTo>
                <a:cubicBezTo>
                  <a:pt x="318" y="195"/>
                  <a:pt x="318" y="195"/>
                  <a:pt x="317" y="194"/>
                </a:cubicBezTo>
                <a:lnTo>
                  <a:pt x="316" y="194"/>
                </a:lnTo>
                <a:cubicBezTo>
                  <a:pt x="316" y="194"/>
                  <a:pt x="315" y="195"/>
                  <a:pt x="315" y="195"/>
                </a:cubicBezTo>
                <a:cubicBezTo>
                  <a:pt x="315" y="198"/>
                  <a:pt x="315" y="199"/>
                  <a:pt x="315" y="201"/>
                </a:cubicBezTo>
                <a:cubicBezTo>
                  <a:pt x="316" y="201"/>
                  <a:pt x="317" y="201"/>
                  <a:pt x="318" y="201"/>
                </a:cubicBezTo>
                <a:cubicBezTo>
                  <a:pt x="320" y="200"/>
                  <a:pt x="319" y="198"/>
                  <a:pt x="319" y="196"/>
                </a:cubicBezTo>
                <a:close/>
                <a:moveTo>
                  <a:pt x="572" y="198"/>
                </a:moveTo>
                <a:cubicBezTo>
                  <a:pt x="574" y="198"/>
                  <a:pt x="575" y="199"/>
                  <a:pt x="574" y="201"/>
                </a:cubicBezTo>
                <a:cubicBezTo>
                  <a:pt x="574" y="202"/>
                  <a:pt x="573" y="202"/>
                  <a:pt x="573" y="204"/>
                </a:cubicBezTo>
                <a:cubicBezTo>
                  <a:pt x="571" y="204"/>
                  <a:pt x="571" y="203"/>
                  <a:pt x="570" y="203"/>
                </a:cubicBezTo>
                <a:lnTo>
                  <a:pt x="570" y="198"/>
                </a:lnTo>
                <a:cubicBezTo>
                  <a:pt x="570" y="198"/>
                  <a:pt x="570" y="198"/>
                  <a:pt x="570" y="198"/>
                </a:cubicBezTo>
                <a:cubicBezTo>
                  <a:pt x="571" y="198"/>
                  <a:pt x="571" y="198"/>
                  <a:pt x="572" y="198"/>
                </a:cubicBezTo>
                <a:close/>
                <a:moveTo>
                  <a:pt x="569" y="253"/>
                </a:moveTo>
                <a:cubicBezTo>
                  <a:pt x="568" y="253"/>
                  <a:pt x="566" y="253"/>
                  <a:pt x="566" y="253"/>
                </a:cubicBezTo>
                <a:lnTo>
                  <a:pt x="566" y="250"/>
                </a:lnTo>
                <a:cubicBezTo>
                  <a:pt x="566" y="250"/>
                  <a:pt x="567" y="249"/>
                  <a:pt x="567" y="249"/>
                </a:cubicBezTo>
                <a:lnTo>
                  <a:pt x="569" y="249"/>
                </a:lnTo>
                <a:cubicBezTo>
                  <a:pt x="569" y="249"/>
                  <a:pt x="569" y="249"/>
                  <a:pt x="570" y="249"/>
                </a:cubicBezTo>
                <a:cubicBezTo>
                  <a:pt x="570" y="251"/>
                  <a:pt x="570" y="252"/>
                  <a:pt x="569" y="253"/>
                </a:cubicBezTo>
                <a:close/>
                <a:moveTo>
                  <a:pt x="563" y="82"/>
                </a:moveTo>
                <a:cubicBezTo>
                  <a:pt x="564" y="83"/>
                  <a:pt x="564" y="85"/>
                  <a:pt x="564" y="88"/>
                </a:cubicBezTo>
                <a:cubicBezTo>
                  <a:pt x="564" y="86"/>
                  <a:pt x="563" y="84"/>
                  <a:pt x="563" y="82"/>
                </a:cubicBezTo>
                <a:close/>
                <a:moveTo>
                  <a:pt x="562" y="80"/>
                </a:moveTo>
                <a:lnTo>
                  <a:pt x="562" y="80"/>
                </a:lnTo>
                <a:cubicBezTo>
                  <a:pt x="561" y="78"/>
                  <a:pt x="560" y="76"/>
                  <a:pt x="559" y="74"/>
                </a:cubicBezTo>
                <a:cubicBezTo>
                  <a:pt x="560" y="74"/>
                  <a:pt x="562" y="74"/>
                  <a:pt x="563" y="74"/>
                </a:cubicBezTo>
                <a:cubicBezTo>
                  <a:pt x="563" y="77"/>
                  <a:pt x="562" y="77"/>
                  <a:pt x="562" y="80"/>
                </a:cubicBezTo>
                <a:close/>
                <a:moveTo>
                  <a:pt x="552" y="60"/>
                </a:moveTo>
                <a:cubicBezTo>
                  <a:pt x="552" y="60"/>
                  <a:pt x="552" y="58"/>
                  <a:pt x="552" y="58"/>
                </a:cubicBezTo>
                <a:cubicBezTo>
                  <a:pt x="553" y="56"/>
                  <a:pt x="555" y="57"/>
                  <a:pt x="556" y="56"/>
                </a:cubicBezTo>
                <a:cubicBezTo>
                  <a:pt x="557" y="56"/>
                  <a:pt x="557" y="56"/>
                  <a:pt x="557" y="56"/>
                </a:cubicBezTo>
                <a:cubicBezTo>
                  <a:pt x="558" y="56"/>
                  <a:pt x="559" y="56"/>
                  <a:pt x="559" y="56"/>
                </a:cubicBezTo>
                <a:cubicBezTo>
                  <a:pt x="561" y="61"/>
                  <a:pt x="555" y="64"/>
                  <a:pt x="552" y="60"/>
                </a:cubicBezTo>
                <a:close/>
                <a:moveTo>
                  <a:pt x="549" y="47"/>
                </a:moveTo>
                <a:cubicBezTo>
                  <a:pt x="549" y="46"/>
                  <a:pt x="549" y="46"/>
                  <a:pt x="550" y="46"/>
                </a:cubicBezTo>
                <a:cubicBezTo>
                  <a:pt x="551" y="46"/>
                  <a:pt x="552" y="46"/>
                  <a:pt x="553" y="46"/>
                </a:cubicBezTo>
                <a:cubicBezTo>
                  <a:pt x="553" y="46"/>
                  <a:pt x="553" y="46"/>
                  <a:pt x="554" y="46"/>
                </a:cubicBezTo>
                <a:cubicBezTo>
                  <a:pt x="554" y="48"/>
                  <a:pt x="553" y="48"/>
                  <a:pt x="553" y="48"/>
                </a:cubicBezTo>
                <a:cubicBezTo>
                  <a:pt x="551" y="48"/>
                  <a:pt x="550" y="48"/>
                  <a:pt x="549" y="47"/>
                </a:cubicBezTo>
                <a:close/>
                <a:moveTo>
                  <a:pt x="567" y="78"/>
                </a:moveTo>
                <a:cubicBezTo>
                  <a:pt x="568" y="79"/>
                  <a:pt x="568" y="79"/>
                  <a:pt x="568" y="81"/>
                </a:cubicBezTo>
                <a:lnTo>
                  <a:pt x="567" y="81"/>
                </a:lnTo>
                <a:lnTo>
                  <a:pt x="567" y="80"/>
                </a:lnTo>
                <a:cubicBezTo>
                  <a:pt x="567" y="79"/>
                  <a:pt x="567" y="79"/>
                  <a:pt x="567" y="78"/>
                </a:cubicBezTo>
                <a:close/>
                <a:moveTo>
                  <a:pt x="570" y="181"/>
                </a:moveTo>
                <a:cubicBezTo>
                  <a:pt x="570" y="183"/>
                  <a:pt x="569" y="185"/>
                  <a:pt x="568" y="186"/>
                </a:cubicBezTo>
                <a:lnTo>
                  <a:pt x="568" y="181"/>
                </a:lnTo>
                <a:cubicBezTo>
                  <a:pt x="568" y="181"/>
                  <a:pt x="569" y="181"/>
                  <a:pt x="570" y="181"/>
                </a:cubicBezTo>
                <a:close/>
                <a:moveTo>
                  <a:pt x="547" y="274"/>
                </a:moveTo>
                <a:cubicBezTo>
                  <a:pt x="545" y="274"/>
                  <a:pt x="544" y="275"/>
                  <a:pt x="543" y="273"/>
                </a:cubicBezTo>
                <a:cubicBezTo>
                  <a:pt x="542" y="273"/>
                  <a:pt x="542" y="272"/>
                  <a:pt x="541" y="272"/>
                </a:cubicBezTo>
                <a:cubicBezTo>
                  <a:pt x="541" y="269"/>
                  <a:pt x="542" y="268"/>
                  <a:pt x="543" y="267"/>
                </a:cubicBezTo>
                <a:cubicBezTo>
                  <a:pt x="545" y="267"/>
                  <a:pt x="546" y="267"/>
                  <a:pt x="547" y="268"/>
                </a:cubicBezTo>
                <a:cubicBezTo>
                  <a:pt x="548" y="270"/>
                  <a:pt x="548" y="272"/>
                  <a:pt x="547" y="274"/>
                </a:cubicBezTo>
                <a:close/>
                <a:moveTo>
                  <a:pt x="528" y="54"/>
                </a:moveTo>
                <a:cubicBezTo>
                  <a:pt x="527" y="53"/>
                  <a:pt x="525" y="53"/>
                  <a:pt x="524" y="53"/>
                </a:cubicBezTo>
                <a:lnTo>
                  <a:pt x="524" y="51"/>
                </a:lnTo>
                <a:cubicBezTo>
                  <a:pt x="524" y="50"/>
                  <a:pt x="525" y="49"/>
                  <a:pt x="525" y="48"/>
                </a:cubicBezTo>
                <a:cubicBezTo>
                  <a:pt x="528" y="48"/>
                  <a:pt x="528" y="49"/>
                  <a:pt x="530" y="50"/>
                </a:cubicBezTo>
                <a:cubicBezTo>
                  <a:pt x="530" y="50"/>
                  <a:pt x="530" y="50"/>
                  <a:pt x="530" y="50"/>
                </a:cubicBezTo>
                <a:cubicBezTo>
                  <a:pt x="530" y="52"/>
                  <a:pt x="529" y="52"/>
                  <a:pt x="528" y="54"/>
                </a:cubicBezTo>
                <a:close/>
                <a:moveTo>
                  <a:pt x="504" y="46"/>
                </a:moveTo>
                <a:cubicBezTo>
                  <a:pt x="503" y="46"/>
                  <a:pt x="498" y="45"/>
                  <a:pt x="497" y="45"/>
                </a:cubicBezTo>
                <a:lnTo>
                  <a:pt x="493" y="45"/>
                </a:lnTo>
                <a:cubicBezTo>
                  <a:pt x="493" y="44"/>
                  <a:pt x="493" y="44"/>
                  <a:pt x="494" y="44"/>
                </a:cubicBezTo>
                <a:cubicBezTo>
                  <a:pt x="494" y="42"/>
                  <a:pt x="494" y="42"/>
                  <a:pt x="494" y="42"/>
                </a:cubicBezTo>
                <a:cubicBezTo>
                  <a:pt x="498" y="42"/>
                  <a:pt x="501" y="45"/>
                  <a:pt x="504" y="46"/>
                </a:cubicBezTo>
                <a:close/>
                <a:moveTo>
                  <a:pt x="460" y="47"/>
                </a:moveTo>
                <a:cubicBezTo>
                  <a:pt x="458" y="48"/>
                  <a:pt x="454" y="47"/>
                  <a:pt x="452" y="46"/>
                </a:cubicBezTo>
                <a:lnTo>
                  <a:pt x="447" y="46"/>
                </a:lnTo>
                <a:cubicBezTo>
                  <a:pt x="448" y="45"/>
                  <a:pt x="450" y="44"/>
                  <a:pt x="450" y="42"/>
                </a:cubicBezTo>
                <a:cubicBezTo>
                  <a:pt x="451" y="42"/>
                  <a:pt x="454" y="41"/>
                  <a:pt x="455" y="41"/>
                </a:cubicBezTo>
                <a:cubicBezTo>
                  <a:pt x="456" y="41"/>
                  <a:pt x="456" y="41"/>
                  <a:pt x="457" y="41"/>
                </a:cubicBezTo>
                <a:cubicBezTo>
                  <a:pt x="458" y="41"/>
                  <a:pt x="458" y="42"/>
                  <a:pt x="459" y="42"/>
                </a:cubicBezTo>
                <a:cubicBezTo>
                  <a:pt x="460" y="43"/>
                  <a:pt x="460" y="46"/>
                  <a:pt x="460" y="46"/>
                </a:cubicBezTo>
                <a:lnTo>
                  <a:pt x="460" y="47"/>
                </a:lnTo>
                <a:close/>
                <a:moveTo>
                  <a:pt x="411" y="46"/>
                </a:moveTo>
                <a:cubicBezTo>
                  <a:pt x="410" y="45"/>
                  <a:pt x="409" y="45"/>
                  <a:pt x="409" y="45"/>
                </a:cubicBezTo>
                <a:lnTo>
                  <a:pt x="411" y="45"/>
                </a:lnTo>
                <a:lnTo>
                  <a:pt x="412" y="45"/>
                </a:lnTo>
                <a:cubicBezTo>
                  <a:pt x="412" y="45"/>
                  <a:pt x="411" y="45"/>
                  <a:pt x="411" y="46"/>
                </a:cubicBezTo>
                <a:close/>
                <a:moveTo>
                  <a:pt x="379" y="272"/>
                </a:moveTo>
                <a:cubicBezTo>
                  <a:pt x="378" y="272"/>
                  <a:pt x="377" y="273"/>
                  <a:pt x="376" y="273"/>
                </a:cubicBezTo>
                <a:cubicBezTo>
                  <a:pt x="375" y="273"/>
                  <a:pt x="374" y="272"/>
                  <a:pt x="373" y="272"/>
                </a:cubicBezTo>
                <a:cubicBezTo>
                  <a:pt x="373" y="271"/>
                  <a:pt x="373" y="271"/>
                  <a:pt x="372" y="270"/>
                </a:cubicBezTo>
                <a:lnTo>
                  <a:pt x="379" y="271"/>
                </a:lnTo>
                <a:cubicBezTo>
                  <a:pt x="379" y="271"/>
                  <a:pt x="379" y="272"/>
                  <a:pt x="379" y="272"/>
                </a:cubicBezTo>
                <a:close/>
                <a:moveTo>
                  <a:pt x="348" y="54"/>
                </a:moveTo>
                <a:cubicBezTo>
                  <a:pt x="346" y="56"/>
                  <a:pt x="340" y="65"/>
                  <a:pt x="337" y="63"/>
                </a:cubicBezTo>
                <a:cubicBezTo>
                  <a:pt x="336" y="63"/>
                  <a:pt x="335" y="63"/>
                  <a:pt x="334" y="62"/>
                </a:cubicBezTo>
                <a:cubicBezTo>
                  <a:pt x="334" y="61"/>
                  <a:pt x="334" y="60"/>
                  <a:pt x="334" y="58"/>
                </a:cubicBezTo>
                <a:cubicBezTo>
                  <a:pt x="331" y="58"/>
                  <a:pt x="326" y="54"/>
                  <a:pt x="324" y="53"/>
                </a:cubicBezTo>
                <a:cubicBezTo>
                  <a:pt x="323" y="52"/>
                  <a:pt x="323" y="52"/>
                  <a:pt x="323" y="51"/>
                </a:cubicBezTo>
                <a:cubicBezTo>
                  <a:pt x="323" y="48"/>
                  <a:pt x="327" y="46"/>
                  <a:pt x="329" y="49"/>
                </a:cubicBezTo>
                <a:cubicBezTo>
                  <a:pt x="331" y="50"/>
                  <a:pt x="331" y="52"/>
                  <a:pt x="334" y="54"/>
                </a:cubicBezTo>
                <a:cubicBezTo>
                  <a:pt x="335" y="55"/>
                  <a:pt x="338" y="49"/>
                  <a:pt x="340" y="49"/>
                </a:cubicBezTo>
                <a:cubicBezTo>
                  <a:pt x="342" y="48"/>
                  <a:pt x="346" y="48"/>
                  <a:pt x="347" y="49"/>
                </a:cubicBezTo>
                <a:cubicBezTo>
                  <a:pt x="348" y="50"/>
                  <a:pt x="348" y="50"/>
                  <a:pt x="348" y="50"/>
                </a:cubicBezTo>
                <a:cubicBezTo>
                  <a:pt x="349" y="51"/>
                  <a:pt x="348" y="53"/>
                  <a:pt x="348" y="54"/>
                </a:cubicBezTo>
                <a:close/>
                <a:moveTo>
                  <a:pt x="341" y="73"/>
                </a:moveTo>
                <a:cubicBezTo>
                  <a:pt x="339" y="72"/>
                  <a:pt x="339" y="72"/>
                  <a:pt x="338" y="72"/>
                </a:cubicBezTo>
                <a:cubicBezTo>
                  <a:pt x="338" y="71"/>
                  <a:pt x="337" y="70"/>
                  <a:pt x="338" y="69"/>
                </a:cubicBezTo>
                <a:cubicBezTo>
                  <a:pt x="338" y="68"/>
                  <a:pt x="339" y="68"/>
                  <a:pt x="339" y="68"/>
                </a:cubicBezTo>
                <a:cubicBezTo>
                  <a:pt x="340" y="68"/>
                  <a:pt x="342" y="68"/>
                  <a:pt x="343" y="68"/>
                </a:cubicBezTo>
                <a:cubicBezTo>
                  <a:pt x="343" y="68"/>
                  <a:pt x="343" y="69"/>
                  <a:pt x="344" y="69"/>
                </a:cubicBezTo>
                <a:cubicBezTo>
                  <a:pt x="344" y="72"/>
                  <a:pt x="343" y="71"/>
                  <a:pt x="341" y="73"/>
                </a:cubicBezTo>
                <a:close/>
                <a:moveTo>
                  <a:pt x="326" y="141"/>
                </a:moveTo>
                <a:cubicBezTo>
                  <a:pt x="326" y="141"/>
                  <a:pt x="326" y="141"/>
                  <a:pt x="325" y="142"/>
                </a:cubicBezTo>
                <a:lnTo>
                  <a:pt x="323" y="142"/>
                </a:lnTo>
                <a:cubicBezTo>
                  <a:pt x="322" y="139"/>
                  <a:pt x="320" y="133"/>
                  <a:pt x="322" y="131"/>
                </a:cubicBezTo>
                <a:cubicBezTo>
                  <a:pt x="323" y="129"/>
                  <a:pt x="324" y="130"/>
                  <a:pt x="326" y="129"/>
                </a:cubicBezTo>
                <a:lnTo>
                  <a:pt x="328" y="129"/>
                </a:lnTo>
                <a:cubicBezTo>
                  <a:pt x="329" y="129"/>
                  <a:pt x="329" y="129"/>
                  <a:pt x="330" y="130"/>
                </a:cubicBezTo>
                <a:cubicBezTo>
                  <a:pt x="330" y="131"/>
                  <a:pt x="330" y="131"/>
                  <a:pt x="331" y="132"/>
                </a:cubicBezTo>
                <a:cubicBezTo>
                  <a:pt x="331" y="134"/>
                  <a:pt x="327" y="140"/>
                  <a:pt x="326" y="141"/>
                </a:cubicBezTo>
                <a:close/>
                <a:moveTo>
                  <a:pt x="323" y="95"/>
                </a:moveTo>
                <a:cubicBezTo>
                  <a:pt x="324" y="95"/>
                  <a:pt x="325" y="95"/>
                  <a:pt x="326" y="95"/>
                </a:cubicBezTo>
                <a:cubicBezTo>
                  <a:pt x="327" y="96"/>
                  <a:pt x="327" y="96"/>
                  <a:pt x="327" y="96"/>
                </a:cubicBezTo>
                <a:cubicBezTo>
                  <a:pt x="328" y="100"/>
                  <a:pt x="326" y="101"/>
                  <a:pt x="323" y="101"/>
                </a:cubicBezTo>
                <a:cubicBezTo>
                  <a:pt x="322" y="100"/>
                  <a:pt x="321" y="100"/>
                  <a:pt x="321" y="99"/>
                </a:cubicBezTo>
                <a:cubicBezTo>
                  <a:pt x="321" y="96"/>
                  <a:pt x="321" y="96"/>
                  <a:pt x="323" y="95"/>
                </a:cubicBezTo>
                <a:close/>
                <a:moveTo>
                  <a:pt x="573" y="132"/>
                </a:moveTo>
                <a:cubicBezTo>
                  <a:pt x="575" y="132"/>
                  <a:pt x="575" y="132"/>
                  <a:pt x="576" y="133"/>
                </a:cubicBezTo>
                <a:cubicBezTo>
                  <a:pt x="576" y="134"/>
                  <a:pt x="576" y="134"/>
                  <a:pt x="576" y="135"/>
                </a:cubicBezTo>
                <a:cubicBezTo>
                  <a:pt x="575" y="135"/>
                  <a:pt x="575" y="135"/>
                  <a:pt x="574" y="135"/>
                </a:cubicBezTo>
                <a:cubicBezTo>
                  <a:pt x="573" y="135"/>
                  <a:pt x="573" y="135"/>
                  <a:pt x="573" y="134"/>
                </a:cubicBezTo>
                <a:cubicBezTo>
                  <a:pt x="572" y="134"/>
                  <a:pt x="572" y="134"/>
                  <a:pt x="572" y="134"/>
                </a:cubicBezTo>
                <a:cubicBezTo>
                  <a:pt x="572" y="132"/>
                  <a:pt x="573" y="133"/>
                  <a:pt x="573" y="132"/>
                </a:cubicBezTo>
                <a:close/>
                <a:moveTo>
                  <a:pt x="577" y="172"/>
                </a:moveTo>
                <a:cubicBezTo>
                  <a:pt x="579" y="166"/>
                  <a:pt x="578" y="164"/>
                  <a:pt x="585" y="160"/>
                </a:cubicBezTo>
                <a:cubicBezTo>
                  <a:pt x="585" y="159"/>
                  <a:pt x="586" y="157"/>
                  <a:pt x="586" y="156"/>
                </a:cubicBezTo>
                <a:cubicBezTo>
                  <a:pt x="586" y="152"/>
                  <a:pt x="583" y="147"/>
                  <a:pt x="582" y="145"/>
                </a:cubicBezTo>
                <a:cubicBezTo>
                  <a:pt x="581" y="143"/>
                  <a:pt x="581" y="141"/>
                  <a:pt x="581" y="139"/>
                </a:cubicBezTo>
                <a:cubicBezTo>
                  <a:pt x="581" y="137"/>
                  <a:pt x="581" y="135"/>
                  <a:pt x="581" y="133"/>
                </a:cubicBezTo>
                <a:cubicBezTo>
                  <a:pt x="581" y="131"/>
                  <a:pt x="580" y="128"/>
                  <a:pt x="580" y="127"/>
                </a:cubicBezTo>
                <a:cubicBezTo>
                  <a:pt x="580" y="123"/>
                  <a:pt x="580" y="120"/>
                  <a:pt x="580" y="116"/>
                </a:cubicBezTo>
                <a:cubicBezTo>
                  <a:pt x="580" y="115"/>
                  <a:pt x="579" y="112"/>
                  <a:pt x="580" y="109"/>
                </a:cubicBezTo>
                <a:cubicBezTo>
                  <a:pt x="580" y="106"/>
                  <a:pt x="582" y="98"/>
                  <a:pt x="581" y="95"/>
                </a:cubicBezTo>
                <a:cubicBezTo>
                  <a:pt x="580" y="93"/>
                  <a:pt x="579" y="90"/>
                  <a:pt x="578" y="88"/>
                </a:cubicBezTo>
                <a:cubicBezTo>
                  <a:pt x="577" y="84"/>
                  <a:pt x="579" y="81"/>
                  <a:pt x="579" y="78"/>
                </a:cubicBezTo>
                <a:cubicBezTo>
                  <a:pt x="579" y="77"/>
                  <a:pt x="579" y="76"/>
                  <a:pt x="579" y="75"/>
                </a:cubicBezTo>
                <a:cubicBezTo>
                  <a:pt x="578" y="74"/>
                  <a:pt x="580" y="71"/>
                  <a:pt x="581" y="70"/>
                </a:cubicBezTo>
                <a:cubicBezTo>
                  <a:pt x="581" y="66"/>
                  <a:pt x="579" y="65"/>
                  <a:pt x="577" y="64"/>
                </a:cubicBezTo>
                <a:cubicBezTo>
                  <a:pt x="576" y="60"/>
                  <a:pt x="577" y="57"/>
                  <a:pt x="579" y="55"/>
                </a:cubicBezTo>
                <a:cubicBezTo>
                  <a:pt x="579" y="52"/>
                  <a:pt x="577" y="51"/>
                  <a:pt x="575" y="50"/>
                </a:cubicBezTo>
                <a:cubicBezTo>
                  <a:pt x="575" y="50"/>
                  <a:pt x="573" y="51"/>
                  <a:pt x="573" y="51"/>
                </a:cubicBezTo>
                <a:cubicBezTo>
                  <a:pt x="569" y="51"/>
                  <a:pt x="564" y="49"/>
                  <a:pt x="563" y="46"/>
                </a:cubicBezTo>
                <a:cubicBezTo>
                  <a:pt x="563" y="45"/>
                  <a:pt x="563" y="44"/>
                  <a:pt x="562" y="43"/>
                </a:cubicBezTo>
                <a:cubicBezTo>
                  <a:pt x="562" y="42"/>
                  <a:pt x="561" y="41"/>
                  <a:pt x="560" y="40"/>
                </a:cubicBezTo>
                <a:cubicBezTo>
                  <a:pt x="551" y="38"/>
                  <a:pt x="540" y="38"/>
                  <a:pt x="529" y="38"/>
                </a:cubicBezTo>
                <a:cubicBezTo>
                  <a:pt x="525" y="38"/>
                  <a:pt x="521" y="36"/>
                  <a:pt x="517" y="37"/>
                </a:cubicBezTo>
                <a:cubicBezTo>
                  <a:pt x="514" y="38"/>
                  <a:pt x="511" y="39"/>
                  <a:pt x="509" y="40"/>
                </a:cubicBezTo>
                <a:cubicBezTo>
                  <a:pt x="504" y="41"/>
                  <a:pt x="503" y="37"/>
                  <a:pt x="499" y="38"/>
                </a:cubicBezTo>
                <a:cubicBezTo>
                  <a:pt x="497" y="38"/>
                  <a:pt x="495" y="40"/>
                  <a:pt x="493" y="41"/>
                </a:cubicBezTo>
                <a:cubicBezTo>
                  <a:pt x="492" y="41"/>
                  <a:pt x="489" y="41"/>
                  <a:pt x="487" y="41"/>
                </a:cubicBezTo>
                <a:cubicBezTo>
                  <a:pt x="483" y="42"/>
                  <a:pt x="480" y="40"/>
                  <a:pt x="477" y="39"/>
                </a:cubicBezTo>
                <a:lnTo>
                  <a:pt x="473" y="39"/>
                </a:lnTo>
                <a:cubicBezTo>
                  <a:pt x="471" y="39"/>
                  <a:pt x="469" y="38"/>
                  <a:pt x="467" y="37"/>
                </a:cubicBezTo>
                <a:cubicBezTo>
                  <a:pt x="465" y="37"/>
                  <a:pt x="464" y="37"/>
                  <a:pt x="462" y="37"/>
                </a:cubicBezTo>
                <a:cubicBezTo>
                  <a:pt x="460" y="36"/>
                  <a:pt x="459" y="34"/>
                  <a:pt x="457" y="34"/>
                </a:cubicBezTo>
                <a:cubicBezTo>
                  <a:pt x="452" y="32"/>
                  <a:pt x="450" y="37"/>
                  <a:pt x="447" y="38"/>
                </a:cubicBezTo>
                <a:cubicBezTo>
                  <a:pt x="445" y="38"/>
                  <a:pt x="443" y="36"/>
                  <a:pt x="441" y="36"/>
                </a:cubicBezTo>
                <a:cubicBezTo>
                  <a:pt x="440" y="35"/>
                  <a:pt x="439" y="36"/>
                  <a:pt x="437" y="36"/>
                </a:cubicBezTo>
                <a:cubicBezTo>
                  <a:pt x="436" y="35"/>
                  <a:pt x="434" y="34"/>
                  <a:pt x="432" y="34"/>
                </a:cubicBezTo>
                <a:cubicBezTo>
                  <a:pt x="430" y="35"/>
                  <a:pt x="428" y="37"/>
                  <a:pt x="426" y="37"/>
                </a:cubicBezTo>
                <a:cubicBezTo>
                  <a:pt x="423" y="38"/>
                  <a:pt x="421" y="37"/>
                  <a:pt x="419" y="38"/>
                </a:cubicBezTo>
                <a:cubicBezTo>
                  <a:pt x="417" y="39"/>
                  <a:pt x="415" y="40"/>
                  <a:pt x="413" y="41"/>
                </a:cubicBezTo>
                <a:cubicBezTo>
                  <a:pt x="413" y="41"/>
                  <a:pt x="406" y="41"/>
                  <a:pt x="406" y="41"/>
                </a:cubicBezTo>
                <a:cubicBezTo>
                  <a:pt x="405" y="41"/>
                  <a:pt x="401" y="40"/>
                  <a:pt x="399" y="41"/>
                </a:cubicBezTo>
                <a:cubicBezTo>
                  <a:pt x="398" y="41"/>
                  <a:pt x="397" y="42"/>
                  <a:pt x="396" y="42"/>
                </a:cubicBezTo>
                <a:cubicBezTo>
                  <a:pt x="390" y="41"/>
                  <a:pt x="383" y="42"/>
                  <a:pt x="377" y="43"/>
                </a:cubicBezTo>
                <a:cubicBezTo>
                  <a:pt x="372" y="42"/>
                  <a:pt x="371" y="44"/>
                  <a:pt x="367" y="45"/>
                </a:cubicBezTo>
                <a:cubicBezTo>
                  <a:pt x="364" y="45"/>
                  <a:pt x="360" y="45"/>
                  <a:pt x="357" y="44"/>
                </a:cubicBezTo>
                <a:cubicBezTo>
                  <a:pt x="355" y="45"/>
                  <a:pt x="353" y="46"/>
                  <a:pt x="351" y="45"/>
                </a:cubicBezTo>
                <a:cubicBezTo>
                  <a:pt x="349" y="45"/>
                  <a:pt x="348" y="43"/>
                  <a:pt x="347" y="43"/>
                </a:cubicBezTo>
                <a:cubicBezTo>
                  <a:pt x="346" y="42"/>
                  <a:pt x="343" y="42"/>
                  <a:pt x="342" y="41"/>
                </a:cubicBezTo>
                <a:cubicBezTo>
                  <a:pt x="339" y="40"/>
                  <a:pt x="336" y="42"/>
                  <a:pt x="334" y="42"/>
                </a:cubicBezTo>
                <a:cubicBezTo>
                  <a:pt x="332" y="42"/>
                  <a:pt x="326" y="40"/>
                  <a:pt x="325" y="39"/>
                </a:cubicBezTo>
                <a:cubicBezTo>
                  <a:pt x="317" y="39"/>
                  <a:pt x="315" y="45"/>
                  <a:pt x="312" y="49"/>
                </a:cubicBezTo>
                <a:cubicBezTo>
                  <a:pt x="312" y="52"/>
                  <a:pt x="314" y="52"/>
                  <a:pt x="314" y="54"/>
                </a:cubicBezTo>
                <a:cubicBezTo>
                  <a:pt x="315" y="56"/>
                  <a:pt x="314" y="58"/>
                  <a:pt x="315" y="60"/>
                </a:cubicBezTo>
                <a:cubicBezTo>
                  <a:pt x="316" y="62"/>
                  <a:pt x="318" y="62"/>
                  <a:pt x="320" y="63"/>
                </a:cubicBezTo>
                <a:cubicBezTo>
                  <a:pt x="320" y="64"/>
                  <a:pt x="321" y="66"/>
                  <a:pt x="320" y="67"/>
                </a:cubicBezTo>
                <a:cubicBezTo>
                  <a:pt x="319" y="68"/>
                  <a:pt x="318" y="68"/>
                  <a:pt x="318" y="69"/>
                </a:cubicBezTo>
                <a:cubicBezTo>
                  <a:pt x="315" y="69"/>
                  <a:pt x="312" y="69"/>
                  <a:pt x="311" y="70"/>
                </a:cubicBezTo>
                <a:cubicBezTo>
                  <a:pt x="309" y="77"/>
                  <a:pt x="313" y="81"/>
                  <a:pt x="314" y="87"/>
                </a:cubicBezTo>
                <a:cubicBezTo>
                  <a:pt x="316" y="91"/>
                  <a:pt x="313" y="94"/>
                  <a:pt x="312" y="97"/>
                </a:cubicBezTo>
                <a:cubicBezTo>
                  <a:pt x="311" y="102"/>
                  <a:pt x="316" y="105"/>
                  <a:pt x="319" y="106"/>
                </a:cubicBezTo>
                <a:cubicBezTo>
                  <a:pt x="319" y="107"/>
                  <a:pt x="320" y="108"/>
                  <a:pt x="319" y="109"/>
                </a:cubicBezTo>
                <a:cubicBezTo>
                  <a:pt x="318" y="110"/>
                  <a:pt x="317" y="109"/>
                  <a:pt x="316" y="110"/>
                </a:cubicBezTo>
                <a:cubicBezTo>
                  <a:pt x="315" y="111"/>
                  <a:pt x="315" y="112"/>
                  <a:pt x="314" y="113"/>
                </a:cubicBezTo>
                <a:cubicBezTo>
                  <a:pt x="315" y="117"/>
                  <a:pt x="316" y="120"/>
                  <a:pt x="317" y="123"/>
                </a:cubicBezTo>
                <a:cubicBezTo>
                  <a:pt x="318" y="125"/>
                  <a:pt x="318" y="127"/>
                  <a:pt x="319" y="129"/>
                </a:cubicBezTo>
                <a:cubicBezTo>
                  <a:pt x="319" y="131"/>
                  <a:pt x="317" y="133"/>
                  <a:pt x="316" y="134"/>
                </a:cubicBezTo>
                <a:cubicBezTo>
                  <a:pt x="316" y="138"/>
                  <a:pt x="318" y="138"/>
                  <a:pt x="319" y="140"/>
                </a:cubicBezTo>
                <a:cubicBezTo>
                  <a:pt x="319" y="141"/>
                  <a:pt x="318" y="142"/>
                  <a:pt x="318" y="142"/>
                </a:cubicBezTo>
                <a:cubicBezTo>
                  <a:pt x="317" y="146"/>
                  <a:pt x="315" y="151"/>
                  <a:pt x="318" y="154"/>
                </a:cubicBezTo>
                <a:cubicBezTo>
                  <a:pt x="318" y="158"/>
                  <a:pt x="316" y="159"/>
                  <a:pt x="315" y="161"/>
                </a:cubicBezTo>
                <a:cubicBezTo>
                  <a:pt x="314" y="163"/>
                  <a:pt x="314" y="165"/>
                  <a:pt x="313" y="166"/>
                </a:cubicBezTo>
                <a:cubicBezTo>
                  <a:pt x="313" y="167"/>
                  <a:pt x="312" y="168"/>
                  <a:pt x="312" y="169"/>
                </a:cubicBezTo>
                <a:cubicBezTo>
                  <a:pt x="310" y="173"/>
                  <a:pt x="313" y="176"/>
                  <a:pt x="311" y="179"/>
                </a:cubicBezTo>
                <a:cubicBezTo>
                  <a:pt x="311" y="183"/>
                  <a:pt x="314" y="183"/>
                  <a:pt x="315" y="186"/>
                </a:cubicBezTo>
                <a:cubicBezTo>
                  <a:pt x="316" y="187"/>
                  <a:pt x="316" y="189"/>
                  <a:pt x="317" y="191"/>
                </a:cubicBezTo>
                <a:cubicBezTo>
                  <a:pt x="320" y="191"/>
                  <a:pt x="321" y="191"/>
                  <a:pt x="324" y="191"/>
                </a:cubicBezTo>
                <a:cubicBezTo>
                  <a:pt x="325" y="192"/>
                  <a:pt x="326" y="193"/>
                  <a:pt x="327" y="194"/>
                </a:cubicBezTo>
                <a:lnTo>
                  <a:pt x="326" y="202"/>
                </a:lnTo>
                <a:cubicBezTo>
                  <a:pt x="325" y="204"/>
                  <a:pt x="323" y="205"/>
                  <a:pt x="323" y="206"/>
                </a:cubicBezTo>
                <a:cubicBezTo>
                  <a:pt x="320" y="206"/>
                  <a:pt x="317" y="206"/>
                  <a:pt x="316" y="207"/>
                </a:cubicBezTo>
                <a:cubicBezTo>
                  <a:pt x="315" y="211"/>
                  <a:pt x="315" y="215"/>
                  <a:pt x="313" y="217"/>
                </a:cubicBezTo>
                <a:cubicBezTo>
                  <a:pt x="313" y="219"/>
                  <a:pt x="314" y="222"/>
                  <a:pt x="315" y="224"/>
                </a:cubicBezTo>
                <a:cubicBezTo>
                  <a:pt x="318" y="227"/>
                  <a:pt x="321" y="225"/>
                  <a:pt x="318" y="231"/>
                </a:cubicBezTo>
                <a:cubicBezTo>
                  <a:pt x="319" y="232"/>
                  <a:pt x="319" y="232"/>
                  <a:pt x="320" y="233"/>
                </a:cubicBezTo>
                <a:cubicBezTo>
                  <a:pt x="321" y="233"/>
                  <a:pt x="324" y="233"/>
                  <a:pt x="325" y="234"/>
                </a:cubicBezTo>
                <a:cubicBezTo>
                  <a:pt x="326" y="235"/>
                  <a:pt x="324" y="237"/>
                  <a:pt x="324" y="238"/>
                </a:cubicBezTo>
                <a:cubicBezTo>
                  <a:pt x="323" y="240"/>
                  <a:pt x="323" y="241"/>
                  <a:pt x="323" y="243"/>
                </a:cubicBezTo>
                <a:cubicBezTo>
                  <a:pt x="322" y="244"/>
                  <a:pt x="320" y="244"/>
                  <a:pt x="319" y="245"/>
                </a:cubicBezTo>
                <a:cubicBezTo>
                  <a:pt x="319" y="246"/>
                  <a:pt x="319" y="247"/>
                  <a:pt x="318" y="248"/>
                </a:cubicBezTo>
                <a:cubicBezTo>
                  <a:pt x="318" y="249"/>
                  <a:pt x="318" y="250"/>
                  <a:pt x="318" y="252"/>
                </a:cubicBezTo>
                <a:cubicBezTo>
                  <a:pt x="318" y="253"/>
                  <a:pt x="316" y="255"/>
                  <a:pt x="317" y="258"/>
                </a:cubicBezTo>
                <a:cubicBezTo>
                  <a:pt x="318" y="260"/>
                  <a:pt x="320" y="262"/>
                  <a:pt x="319" y="266"/>
                </a:cubicBezTo>
                <a:cubicBezTo>
                  <a:pt x="319" y="268"/>
                  <a:pt x="319" y="270"/>
                  <a:pt x="318" y="272"/>
                </a:cubicBezTo>
                <a:cubicBezTo>
                  <a:pt x="317" y="273"/>
                  <a:pt x="314" y="274"/>
                  <a:pt x="314" y="277"/>
                </a:cubicBezTo>
                <a:cubicBezTo>
                  <a:pt x="315" y="280"/>
                  <a:pt x="318" y="282"/>
                  <a:pt x="320" y="284"/>
                </a:cubicBezTo>
                <a:cubicBezTo>
                  <a:pt x="323" y="284"/>
                  <a:pt x="328" y="285"/>
                  <a:pt x="330" y="284"/>
                </a:cubicBezTo>
                <a:cubicBezTo>
                  <a:pt x="331" y="283"/>
                  <a:pt x="331" y="282"/>
                  <a:pt x="332" y="282"/>
                </a:cubicBezTo>
                <a:cubicBezTo>
                  <a:pt x="334" y="280"/>
                  <a:pt x="336" y="279"/>
                  <a:pt x="340" y="279"/>
                </a:cubicBezTo>
                <a:cubicBezTo>
                  <a:pt x="341" y="280"/>
                  <a:pt x="343" y="282"/>
                  <a:pt x="344" y="283"/>
                </a:cubicBezTo>
                <a:cubicBezTo>
                  <a:pt x="345" y="284"/>
                  <a:pt x="346" y="284"/>
                  <a:pt x="347" y="285"/>
                </a:cubicBezTo>
                <a:cubicBezTo>
                  <a:pt x="351" y="284"/>
                  <a:pt x="352" y="282"/>
                  <a:pt x="354" y="281"/>
                </a:cubicBezTo>
                <a:cubicBezTo>
                  <a:pt x="357" y="279"/>
                  <a:pt x="361" y="284"/>
                  <a:pt x="366" y="284"/>
                </a:cubicBezTo>
                <a:cubicBezTo>
                  <a:pt x="373" y="284"/>
                  <a:pt x="377" y="284"/>
                  <a:pt x="383" y="283"/>
                </a:cubicBezTo>
                <a:cubicBezTo>
                  <a:pt x="384" y="283"/>
                  <a:pt x="386" y="283"/>
                  <a:pt x="388" y="283"/>
                </a:cubicBezTo>
                <a:cubicBezTo>
                  <a:pt x="389" y="282"/>
                  <a:pt x="391" y="281"/>
                  <a:pt x="392" y="280"/>
                </a:cubicBezTo>
                <a:cubicBezTo>
                  <a:pt x="394" y="280"/>
                  <a:pt x="395" y="280"/>
                  <a:pt x="397" y="279"/>
                </a:cubicBezTo>
                <a:cubicBezTo>
                  <a:pt x="397" y="279"/>
                  <a:pt x="397" y="279"/>
                  <a:pt x="397" y="278"/>
                </a:cubicBezTo>
                <a:cubicBezTo>
                  <a:pt x="395" y="278"/>
                  <a:pt x="393" y="276"/>
                  <a:pt x="391" y="275"/>
                </a:cubicBezTo>
                <a:cubicBezTo>
                  <a:pt x="391" y="274"/>
                  <a:pt x="391" y="274"/>
                  <a:pt x="392" y="274"/>
                </a:cubicBezTo>
                <a:lnTo>
                  <a:pt x="402" y="276"/>
                </a:lnTo>
                <a:cubicBezTo>
                  <a:pt x="401" y="277"/>
                  <a:pt x="400" y="278"/>
                  <a:pt x="399" y="278"/>
                </a:cubicBezTo>
                <a:cubicBezTo>
                  <a:pt x="400" y="280"/>
                  <a:pt x="409" y="284"/>
                  <a:pt x="412" y="283"/>
                </a:cubicBezTo>
                <a:cubicBezTo>
                  <a:pt x="413" y="283"/>
                  <a:pt x="414" y="282"/>
                  <a:pt x="414" y="281"/>
                </a:cubicBezTo>
                <a:cubicBezTo>
                  <a:pt x="416" y="281"/>
                  <a:pt x="418" y="280"/>
                  <a:pt x="420" y="279"/>
                </a:cubicBezTo>
                <a:lnTo>
                  <a:pt x="431" y="282"/>
                </a:lnTo>
                <a:lnTo>
                  <a:pt x="459" y="286"/>
                </a:lnTo>
                <a:cubicBezTo>
                  <a:pt x="461" y="289"/>
                  <a:pt x="463" y="292"/>
                  <a:pt x="467" y="293"/>
                </a:cubicBezTo>
                <a:cubicBezTo>
                  <a:pt x="474" y="295"/>
                  <a:pt x="478" y="291"/>
                  <a:pt x="480" y="285"/>
                </a:cubicBezTo>
                <a:lnTo>
                  <a:pt x="486" y="284"/>
                </a:lnTo>
                <a:lnTo>
                  <a:pt x="488" y="280"/>
                </a:lnTo>
                <a:cubicBezTo>
                  <a:pt x="493" y="279"/>
                  <a:pt x="497" y="278"/>
                  <a:pt x="500" y="276"/>
                </a:cubicBezTo>
                <a:cubicBezTo>
                  <a:pt x="501" y="275"/>
                  <a:pt x="500" y="275"/>
                  <a:pt x="501" y="275"/>
                </a:cubicBezTo>
                <a:cubicBezTo>
                  <a:pt x="500" y="272"/>
                  <a:pt x="499" y="273"/>
                  <a:pt x="497" y="272"/>
                </a:cubicBezTo>
                <a:cubicBezTo>
                  <a:pt x="496" y="272"/>
                  <a:pt x="496" y="271"/>
                  <a:pt x="495" y="271"/>
                </a:cubicBezTo>
                <a:lnTo>
                  <a:pt x="512" y="270"/>
                </a:lnTo>
                <a:cubicBezTo>
                  <a:pt x="512" y="271"/>
                  <a:pt x="511" y="272"/>
                  <a:pt x="510" y="274"/>
                </a:cubicBezTo>
                <a:cubicBezTo>
                  <a:pt x="512" y="276"/>
                  <a:pt x="515" y="279"/>
                  <a:pt x="518" y="278"/>
                </a:cubicBezTo>
                <a:cubicBezTo>
                  <a:pt x="521" y="278"/>
                  <a:pt x="524" y="274"/>
                  <a:pt x="528" y="276"/>
                </a:cubicBezTo>
                <a:cubicBezTo>
                  <a:pt x="530" y="276"/>
                  <a:pt x="531" y="278"/>
                  <a:pt x="532" y="278"/>
                </a:cubicBezTo>
                <a:cubicBezTo>
                  <a:pt x="533" y="279"/>
                  <a:pt x="537" y="280"/>
                  <a:pt x="538" y="280"/>
                </a:cubicBezTo>
                <a:cubicBezTo>
                  <a:pt x="542" y="281"/>
                  <a:pt x="547" y="279"/>
                  <a:pt x="551" y="279"/>
                </a:cubicBezTo>
                <a:cubicBezTo>
                  <a:pt x="555" y="280"/>
                  <a:pt x="558" y="282"/>
                  <a:pt x="562" y="282"/>
                </a:cubicBezTo>
                <a:cubicBezTo>
                  <a:pt x="568" y="282"/>
                  <a:pt x="569" y="286"/>
                  <a:pt x="572" y="288"/>
                </a:cubicBezTo>
                <a:cubicBezTo>
                  <a:pt x="573" y="288"/>
                  <a:pt x="577" y="289"/>
                  <a:pt x="578" y="289"/>
                </a:cubicBezTo>
                <a:cubicBezTo>
                  <a:pt x="581" y="288"/>
                  <a:pt x="583" y="286"/>
                  <a:pt x="583" y="284"/>
                </a:cubicBezTo>
                <a:cubicBezTo>
                  <a:pt x="584" y="283"/>
                  <a:pt x="582" y="273"/>
                  <a:pt x="581" y="272"/>
                </a:cubicBezTo>
                <a:cubicBezTo>
                  <a:pt x="580" y="271"/>
                  <a:pt x="580" y="271"/>
                  <a:pt x="579" y="271"/>
                </a:cubicBezTo>
                <a:cubicBezTo>
                  <a:pt x="577" y="272"/>
                  <a:pt x="577" y="274"/>
                  <a:pt x="576" y="274"/>
                </a:cubicBezTo>
                <a:cubicBezTo>
                  <a:pt x="575" y="275"/>
                  <a:pt x="574" y="275"/>
                  <a:pt x="573" y="275"/>
                </a:cubicBezTo>
                <a:cubicBezTo>
                  <a:pt x="570" y="275"/>
                  <a:pt x="569" y="273"/>
                  <a:pt x="568" y="271"/>
                </a:cubicBezTo>
                <a:cubicBezTo>
                  <a:pt x="566" y="271"/>
                  <a:pt x="561" y="271"/>
                  <a:pt x="560" y="271"/>
                </a:cubicBezTo>
                <a:cubicBezTo>
                  <a:pt x="558" y="270"/>
                  <a:pt x="558" y="267"/>
                  <a:pt x="557" y="265"/>
                </a:cubicBezTo>
                <a:lnTo>
                  <a:pt x="559" y="256"/>
                </a:lnTo>
                <a:cubicBezTo>
                  <a:pt x="561" y="256"/>
                  <a:pt x="562" y="256"/>
                  <a:pt x="563" y="257"/>
                </a:cubicBezTo>
                <a:cubicBezTo>
                  <a:pt x="565" y="258"/>
                  <a:pt x="566" y="261"/>
                  <a:pt x="568" y="263"/>
                </a:cubicBezTo>
                <a:cubicBezTo>
                  <a:pt x="569" y="263"/>
                  <a:pt x="571" y="263"/>
                  <a:pt x="572" y="264"/>
                </a:cubicBezTo>
                <a:cubicBezTo>
                  <a:pt x="573" y="264"/>
                  <a:pt x="575" y="266"/>
                  <a:pt x="577" y="268"/>
                </a:cubicBezTo>
                <a:cubicBezTo>
                  <a:pt x="577" y="267"/>
                  <a:pt x="577" y="268"/>
                  <a:pt x="578" y="267"/>
                </a:cubicBezTo>
                <a:cubicBezTo>
                  <a:pt x="579" y="266"/>
                  <a:pt x="578" y="264"/>
                  <a:pt x="579" y="262"/>
                </a:cubicBezTo>
                <a:cubicBezTo>
                  <a:pt x="580" y="258"/>
                  <a:pt x="583" y="254"/>
                  <a:pt x="583" y="250"/>
                </a:cubicBezTo>
                <a:cubicBezTo>
                  <a:pt x="580" y="248"/>
                  <a:pt x="579" y="246"/>
                  <a:pt x="576" y="244"/>
                </a:cubicBezTo>
                <a:cubicBezTo>
                  <a:pt x="576" y="242"/>
                  <a:pt x="575" y="240"/>
                  <a:pt x="576" y="239"/>
                </a:cubicBezTo>
                <a:cubicBezTo>
                  <a:pt x="577" y="237"/>
                  <a:pt x="578" y="237"/>
                  <a:pt x="580" y="237"/>
                </a:cubicBezTo>
                <a:cubicBezTo>
                  <a:pt x="581" y="236"/>
                  <a:pt x="583" y="232"/>
                  <a:pt x="583" y="231"/>
                </a:cubicBezTo>
                <a:cubicBezTo>
                  <a:pt x="584" y="227"/>
                  <a:pt x="579" y="222"/>
                  <a:pt x="578" y="219"/>
                </a:cubicBezTo>
                <a:cubicBezTo>
                  <a:pt x="577" y="215"/>
                  <a:pt x="579" y="211"/>
                  <a:pt x="580" y="208"/>
                </a:cubicBezTo>
                <a:lnTo>
                  <a:pt x="580" y="202"/>
                </a:lnTo>
                <a:cubicBezTo>
                  <a:pt x="580" y="201"/>
                  <a:pt x="581" y="199"/>
                  <a:pt x="582" y="198"/>
                </a:cubicBezTo>
                <a:cubicBezTo>
                  <a:pt x="582" y="195"/>
                  <a:pt x="579" y="192"/>
                  <a:pt x="581" y="189"/>
                </a:cubicBezTo>
                <a:cubicBezTo>
                  <a:pt x="581" y="188"/>
                  <a:pt x="585" y="185"/>
                  <a:pt x="586" y="184"/>
                </a:cubicBezTo>
                <a:cubicBezTo>
                  <a:pt x="586" y="183"/>
                  <a:pt x="586" y="183"/>
                  <a:pt x="586" y="183"/>
                </a:cubicBezTo>
                <a:cubicBezTo>
                  <a:pt x="584" y="179"/>
                  <a:pt x="578" y="182"/>
                  <a:pt x="574" y="182"/>
                </a:cubicBezTo>
                <a:cubicBezTo>
                  <a:pt x="573" y="181"/>
                  <a:pt x="572" y="181"/>
                  <a:pt x="571" y="180"/>
                </a:cubicBezTo>
                <a:cubicBezTo>
                  <a:pt x="570" y="180"/>
                  <a:pt x="571" y="180"/>
                  <a:pt x="570" y="179"/>
                </a:cubicBezTo>
                <a:cubicBezTo>
                  <a:pt x="570" y="177"/>
                  <a:pt x="571" y="176"/>
                  <a:pt x="572" y="174"/>
                </a:cubicBezTo>
                <a:cubicBezTo>
                  <a:pt x="574" y="174"/>
                  <a:pt x="575" y="173"/>
                  <a:pt x="577" y="172"/>
                </a:cubicBezTo>
                <a:close/>
                <a:moveTo>
                  <a:pt x="13" y="122"/>
                </a:moveTo>
                <a:cubicBezTo>
                  <a:pt x="13" y="122"/>
                  <a:pt x="12" y="122"/>
                  <a:pt x="12" y="122"/>
                </a:cubicBezTo>
                <a:cubicBezTo>
                  <a:pt x="12" y="123"/>
                  <a:pt x="12" y="125"/>
                  <a:pt x="12" y="127"/>
                </a:cubicBezTo>
                <a:cubicBezTo>
                  <a:pt x="14" y="127"/>
                  <a:pt x="14" y="126"/>
                  <a:pt x="14" y="125"/>
                </a:cubicBezTo>
                <a:cubicBezTo>
                  <a:pt x="14" y="124"/>
                  <a:pt x="14" y="123"/>
                  <a:pt x="13" y="122"/>
                </a:cubicBezTo>
                <a:close/>
                <a:moveTo>
                  <a:pt x="48" y="578"/>
                </a:moveTo>
                <a:cubicBezTo>
                  <a:pt x="45" y="577"/>
                  <a:pt x="43" y="571"/>
                  <a:pt x="39" y="569"/>
                </a:cubicBezTo>
                <a:cubicBezTo>
                  <a:pt x="38" y="569"/>
                  <a:pt x="33" y="570"/>
                  <a:pt x="30" y="570"/>
                </a:cubicBezTo>
                <a:cubicBezTo>
                  <a:pt x="29" y="567"/>
                  <a:pt x="26" y="562"/>
                  <a:pt x="24" y="559"/>
                </a:cubicBezTo>
                <a:cubicBezTo>
                  <a:pt x="23" y="558"/>
                  <a:pt x="22" y="558"/>
                  <a:pt x="21" y="557"/>
                </a:cubicBezTo>
                <a:cubicBezTo>
                  <a:pt x="20" y="555"/>
                  <a:pt x="21" y="552"/>
                  <a:pt x="20" y="551"/>
                </a:cubicBezTo>
                <a:cubicBezTo>
                  <a:pt x="20" y="549"/>
                  <a:pt x="20" y="549"/>
                  <a:pt x="19" y="548"/>
                </a:cubicBezTo>
                <a:lnTo>
                  <a:pt x="17" y="548"/>
                </a:lnTo>
                <a:cubicBezTo>
                  <a:pt x="16" y="549"/>
                  <a:pt x="13" y="550"/>
                  <a:pt x="12" y="551"/>
                </a:cubicBezTo>
                <a:cubicBezTo>
                  <a:pt x="9" y="554"/>
                  <a:pt x="12" y="561"/>
                  <a:pt x="14" y="563"/>
                </a:cubicBezTo>
                <a:cubicBezTo>
                  <a:pt x="15" y="564"/>
                  <a:pt x="17" y="564"/>
                  <a:pt x="18" y="565"/>
                </a:cubicBezTo>
                <a:cubicBezTo>
                  <a:pt x="20" y="567"/>
                  <a:pt x="20" y="570"/>
                  <a:pt x="22" y="571"/>
                </a:cubicBezTo>
                <a:cubicBezTo>
                  <a:pt x="24" y="573"/>
                  <a:pt x="27" y="571"/>
                  <a:pt x="29" y="573"/>
                </a:cubicBezTo>
                <a:cubicBezTo>
                  <a:pt x="31" y="574"/>
                  <a:pt x="33" y="578"/>
                  <a:pt x="36" y="579"/>
                </a:cubicBezTo>
                <a:cubicBezTo>
                  <a:pt x="38" y="580"/>
                  <a:pt x="40" y="580"/>
                  <a:pt x="43" y="581"/>
                </a:cubicBezTo>
                <a:cubicBezTo>
                  <a:pt x="44" y="581"/>
                  <a:pt x="46" y="582"/>
                  <a:pt x="47" y="583"/>
                </a:cubicBezTo>
                <a:cubicBezTo>
                  <a:pt x="50" y="583"/>
                  <a:pt x="53" y="583"/>
                  <a:pt x="55" y="583"/>
                </a:cubicBezTo>
                <a:cubicBezTo>
                  <a:pt x="56" y="583"/>
                  <a:pt x="57" y="585"/>
                  <a:pt x="59" y="584"/>
                </a:cubicBezTo>
                <a:cubicBezTo>
                  <a:pt x="60" y="584"/>
                  <a:pt x="61" y="583"/>
                  <a:pt x="62" y="582"/>
                </a:cubicBezTo>
                <a:cubicBezTo>
                  <a:pt x="62" y="581"/>
                  <a:pt x="62" y="580"/>
                  <a:pt x="61" y="580"/>
                </a:cubicBezTo>
                <a:cubicBezTo>
                  <a:pt x="59" y="574"/>
                  <a:pt x="52" y="581"/>
                  <a:pt x="48" y="578"/>
                </a:cubicBezTo>
                <a:close/>
                <a:moveTo>
                  <a:pt x="13" y="405"/>
                </a:moveTo>
                <a:cubicBezTo>
                  <a:pt x="13" y="408"/>
                  <a:pt x="13" y="411"/>
                  <a:pt x="15" y="413"/>
                </a:cubicBezTo>
                <a:cubicBezTo>
                  <a:pt x="15" y="413"/>
                  <a:pt x="15" y="414"/>
                  <a:pt x="15" y="414"/>
                </a:cubicBezTo>
                <a:cubicBezTo>
                  <a:pt x="19" y="414"/>
                  <a:pt x="20" y="411"/>
                  <a:pt x="19" y="406"/>
                </a:cubicBezTo>
                <a:cubicBezTo>
                  <a:pt x="19" y="406"/>
                  <a:pt x="19" y="406"/>
                  <a:pt x="18" y="405"/>
                </a:cubicBezTo>
                <a:cubicBezTo>
                  <a:pt x="17" y="405"/>
                  <a:pt x="16" y="405"/>
                  <a:pt x="14" y="404"/>
                </a:cubicBezTo>
                <a:cubicBezTo>
                  <a:pt x="14" y="405"/>
                  <a:pt x="14" y="405"/>
                  <a:pt x="13" y="405"/>
                </a:cubicBezTo>
                <a:close/>
                <a:moveTo>
                  <a:pt x="16" y="522"/>
                </a:moveTo>
                <a:cubicBezTo>
                  <a:pt x="16" y="519"/>
                  <a:pt x="14" y="516"/>
                  <a:pt x="15" y="512"/>
                </a:cubicBezTo>
                <a:cubicBezTo>
                  <a:pt x="16" y="509"/>
                  <a:pt x="19" y="506"/>
                  <a:pt x="18" y="502"/>
                </a:cubicBezTo>
                <a:cubicBezTo>
                  <a:pt x="16" y="495"/>
                  <a:pt x="10" y="491"/>
                  <a:pt x="15" y="484"/>
                </a:cubicBezTo>
                <a:cubicBezTo>
                  <a:pt x="16" y="482"/>
                  <a:pt x="16" y="481"/>
                  <a:pt x="18" y="480"/>
                </a:cubicBezTo>
                <a:cubicBezTo>
                  <a:pt x="18" y="478"/>
                  <a:pt x="19" y="471"/>
                  <a:pt x="18" y="469"/>
                </a:cubicBezTo>
                <a:cubicBezTo>
                  <a:pt x="17" y="468"/>
                  <a:pt x="17" y="468"/>
                  <a:pt x="15" y="468"/>
                </a:cubicBezTo>
                <a:cubicBezTo>
                  <a:pt x="14" y="470"/>
                  <a:pt x="12" y="473"/>
                  <a:pt x="9" y="471"/>
                </a:cubicBezTo>
                <a:cubicBezTo>
                  <a:pt x="7" y="471"/>
                  <a:pt x="6" y="470"/>
                  <a:pt x="5" y="469"/>
                </a:cubicBezTo>
                <a:cubicBezTo>
                  <a:pt x="3" y="470"/>
                  <a:pt x="4" y="472"/>
                  <a:pt x="3" y="473"/>
                </a:cubicBezTo>
                <a:cubicBezTo>
                  <a:pt x="3" y="474"/>
                  <a:pt x="2" y="476"/>
                  <a:pt x="2" y="478"/>
                </a:cubicBezTo>
                <a:cubicBezTo>
                  <a:pt x="2" y="479"/>
                  <a:pt x="3" y="480"/>
                  <a:pt x="3" y="482"/>
                </a:cubicBezTo>
                <a:cubicBezTo>
                  <a:pt x="2" y="484"/>
                  <a:pt x="2" y="488"/>
                  <a:pt x="2" y="491"/>
                </a:cubicBezTo>
                <a:cubicBezTo>
                  <a:pt x="2" y="494"/>
                  <a:pt x="2" y="497"/>
                  <a:pt x="2" y="500"/>
                </a:cubicBezTo>
                <a:cubicBezTo>
                  <a:pt x="2" y="500"/>
                  <a:pt x="1" y="502"/>
                  <a:pt x="1" y="503"/>
                </a:cubicBezTo>
                <a:cubicBezTo>
                  <a:pt x="1" y="505"/>
                  <a:pt x="3" y="506"/>
                  <a:pt x="3" y="508"/>
                </a:cubicBezTo>
                <a:lnTo>
                  <a:pt x="3" y="511"/>
                </a:lnTo>
                <a:cubicBezTo>
                  <a:pt x="4" y="513"/>
                  <a:pt x="5" y="514"/>
                  <a:pt x="5" y="516"/>
                </a:cubicBezTo>
                <a:lnTo>
                  <a:pt x="5" y="519"/>
                </a:lnTo>
                <a:cubicBezTo>
                  <a:pt x="6" y="522"/>
                  <a:pt x="8" y="525"/>
                  <a:pt x="9" y="528"/>
                </a:cubicBezTo>
                <a:cubicBezTo>
                  <a:pt x="10" y="530"/>
                  <a:pt x="9" y="532"/>
                  <a:pt x="9" y="534"/>
                </a:cubicBezTo>
                <a:cubicBezTo>
                  <a:pt x="8" y="536"/>
                  <a:pt x="9" y="537"/>
                  <a:pt x="10" y="539"/>
                </a:cubicBezTo>
                <a:cubicBezTo>
                  <a:pt x="11" y="539"/>
                  <a:pt x="10" y="539"/>
                  <a:pt x="11" y="539"/>
                </a:cubicBezTo>
                <a:cubicBezTo>
                  <a:pt x="17" y="539"/>
                  <a:pt x="18" y="529"/>
                  <a:pt x="16" y="522"/>
                </a:cubicBezTo>
                <a:close/>
                <a:moveTo>
                  <a:pt x="36" y="544"/>
                </a:moveTo>
                <a:lnTo>
                  <a:pt x="36" y="545"/>
                </a:lnTo>
                <a:cubicBezTo>
                  <a:pt x="37" y="544"/>
                  <a:pt x="37" y="543"/>
                  <a:pt x="36" y="543"/>
                </a:cubicBezTo>
                <a:cubicBezTo>
                  <a:pt x="36" y="543"/>
                  <a:pt x="36" y="543"/>
                  <a:pt x="36" y="544"/>
                </a:cubicBezTo>
                <a:close/>
                <a:moveTo>
                  <a:pt x="5" y="375"/>
                </a:moveTo>
                <a:cubicBezTo>
                  <a:pt x="5" y="376"/>
                  <a:pt x="6" y="376"/>
                  <a:pt x="6" y="376"/>
                </a:cubicBezTo>
                <a:cubicBezTo>
                  <a:pt x="8" y="377"/>
                  <a:pt x="12" y="376"/>
                  <a:pt x="14" y="375"/>
                </a:cubicBezTo>
                <a:cubicBezTo>
                  <a:pt x="14" y="371"/>
                  <a:pt x="12" y="370"/>
                  <a:pt x="11" y="368"/>
                </a:cubicBezTo>
                <a:lnTo>
                  <a:pt x="10" y="368"/>
                </a:lnTo>
                <a:cubicBezTo>
                  <a:pt x="8" y="369"/>
                  <a:pt x="7" y="370"/>
                  <a:pt x="6" y="371"/>
                </a:cubicBezTo>
                <a:cubicBezTo>
                  <a:pt x="5" y="372"/>
                  <a:pt x="5" y="373"/>
                  <a:pt x="5" y="375"/>
                </a:cubicBezTo>
                <a:close/>
                <a:moveTo>
                  <a:pt x="74" y="545"/>
                </a:moveTo>
                <a:cubicBezTo>
                  <a:pt x="70" y="546"/>
                  <a:pt x="63" y="545"/>
                  <a:pt x="60" y="543"/>
                </a:cubicBezTo>
                <a:lnTo>
                  <a:pt x="76" y="544"/>
                </a:lnTo>
                <a:cubicBezTo>
                  <a:pt x="76" y="544"/>
                  <a:pt x="75" y="545"/>
                  <a:pt x="74" y="545"/>
                </a:cubicBezTo>
                <a:close/>
                <a:moveTo>
                  <a:pt x="51" y="535"/>
                </a:moveTo>
                <a:cubicBezTo>
                  <a:pt x="51" y="534"/>
                  <a:pt x="52" y="533"/>
                  <a:pt x="52" y="532"/>
                </a:cubicBezTo>
                <a:cubicBezTo>
                  <a:pt x="53" y="537"/>
                  <a:pt x="57" y="541"/>
                  <a:pt x="58" y="542"/>
                </a:cubicBezTo>
                <a:cubicBezTo>
                  <a:pt x="55" y="540"/>
                  <a:pt x="54" y="537"/>
                  <a:pt x="51" y="535"/>
                </a:cubicBezTo>
                <a:close/>
                <a:moveTo>
                  <a:pt x="60" y="332"/>
                </a:moveTo>
                <a:lnTo>
                  <a:pt x="61" y="332"/>
                </a:lnTo>
                <a:cubicBezTo>
                  <a:pt x="61" y="330"/>
                  <a:pt x="63" y="330"/>
                  <a:pt x="65" y="329"/>
                </a:cubicBezTo>
                <a:cubicBezTo>
                  <a:pt x="67" y="329"/>
                  <a:pt x="67" y="330"/>
                  <a:pt x="68" y="330"/>
                </a:cubicBezTo>
                <a:cubicBezTo>
                  <a:pt x="66" y="331"/>
                  <a:pt x="62" y="331"/>
                  <a:pt x="61" y="332"/>
                </a:cubicBezTo>
                <a:lnTo>
                  <a:pt x="60" y="332"/>
                </a:lnTo>
                <a:close/>
                <a:moveTo>
                  <a:pt x="45" y="345"/>
                </a:moveTo>
                <a:lnTo>
                  <a:pt x="45" y="345"/>
                </a:lnTo>
                <a:lnTo>
                  <a:pt x="44" y="345"/>
                </a:lnTo>
                <a:cubicBezTo>
                  <a:pt x="45" y="344"/>
                  <a:pt x="45" y="343"/>
                  <a:pt x="46" y="342"/>
                </a:cubicBezTo>
                <a:cubicBezTo>
                  <a:pt x="46" y="343"/>
                  <a:pt x="45" y="344"/>
                  <a:pt x="45" y="345"/>
                </a:cubicBezTo>
                <a:close/>
                <a:moveTo>
                  <a:pt x="82" y="331"/>
                </a:moveTo>
                <a:lnTo>
                  <a:pt x="85" y="331"/>
                </a:lnTo>
                <a:lnTo>
                  <a:pt x="85" y="332"/>
                </a:lnTo>
                <a:cubicBezTo>
                  <a:pt x="84" y="332"/>
                  <a:pt x="83" y="332"/>
                  <a:pt x="82" y="332"/>
                </a:cubicBezTo>
                <a:lnTo>
                  <a:pt x="82" y="331"/>
                </a:lnTo>
                <a:close/>
                <a:moveTo>
                  <a:pt x="153" y="545"/>
                </a:moveTo>
                <a:cubicBezTo>
                  <a:pt x="153" y="544"/>
                  <a:pt x="154" y="544"/>
                  <a:pt x="154" y="544"/>
                </a:cubicBezTo>
                <a:cubicBezTo>
                  <a:pt x="157" y="544"/>
                  <a:pt x="159" y="548"/>
                  <a:pt x="161" y="550"/>
                </a:cubicBezTo>
                <a:cubicBezTo>
                  <a:pt x="161" y="552"/>
                  <a:pt x="161" y="553"/>
                  <a:pt x="160" y="554"/>
                </a:cubicBezTo>
                <a:cubicBezTo>
                  <a:pt x="156" y="555"/>
                  <a:pt x="154" y="552"/>
                  <a:pt x="151" y="551"/>
                </a:cubicBezTo>
                <a:cubicBezTo>
                  <a:pt x="151" y="550"/>
                  <a:pt x="151" y="550"/>
                  <a:pt x="151" y="550"/>
                </a:cubicBezTo>
                <a:cubicBezTo>
                  <a:pt x="151" y="547"/>
                  <a:pt x="151" y="545"/>
                  <a:pt x="153" y="545"/>
                </a:cubicBezTo>
                <a:close/>
                <a:moveTo>
                  <a:pt x="205" y="554"/>
                </a:moveTo>
                <a:cubicBezTo>
                  <a:pt x="205" y="554"/>
                  <a:pt x="207" y="554"/>
                  <a:pt x="211" y="555"/>
                </a:cubicBezTo>
                <a:cubicBezTo>
                  <a:pt x="211" y="555"/>
                  <a:pt x="211" y="555"/>
                  <a:pt x="210" y="555"/>
                </a:cubicBezTo>
                <a:cubicBezTo>
                  <a:pt x="210" y="556"/>
                  <a:pt x="209" y="556"/>
                  <a:pt x="209" y="557"/>
                </a:cubicBezTo>
                <a:cubicBezTo>
                  <a:pt x="207" y="557"/>
                  <a:pt x="206" y="557"/>
                  <a:pt x="206" y="556"/>
                </a:cubicBezTo>
                <a:cubicBezTo>
                  <a:pt x="205" y="556"/>
                  <a:pt x="205" y="556"/>
                  <a:pt x="205" y="556"/>
                </a:cubicBezTo>
                <a:cubicBezTo>
                  <a:pt x="205" y="555"/>
                  <a:pt x="205" y="554"/>
                  <a:pt x="205" y="554"/>
                </a:cubicBezTo>
                <a:close/>
                <a:moveTo>
                  <a:pt x="86" y="556"/>
                </a:moveTo>
                <a:cubicBezTo>
                  <a:pt x="89" y="556"/>
                  <a:pt x="92" y="556"/>
                  <a:pt x="95" y="557"/>
                </a:cubicBezTo>
                <a:cubicBezTo>
                  <a:pt x="96" y="557"/>
                  <a:pt x="97" y="559"/>
                  <a:pt x="99" y="559"/>
                </a:cubicBezTo>
                <a:cubicBezTo>
                  <a:pt x="101" y="560"/>
                  <a:pt x="109" y="560"/>
                  <a:pt x="112" y="560"/>
                </a:cubicBezTo>
                <a:cubicBezTo>
                  <a:pt x="113" y="560"/>
                  <a:pt x="114" y="559"/>
                  <a:pt x="116" y="559"/>
                </a:cubicBezTo>
                <a:cubicBezTo>
                  <a:pt x="119" y="560"/>
                  <a:pt x="123" y="560"/>
                  <a:pt x="126" y="561"/>
                </a:cubicBezTo>
                <a:cubicBezTo>
                  <a:pt x="129" y="562"/>
                  <a:pt x="134" y="561"/>
                  <a:pt x="136" y="560"/>
                </a:cubicBezTo>
                <a:lnTo>
                  <a:pt x="145" y="560"/>
                </a:lnTo>
                <a:cubicBezTo>
                  <a:pt x="147" y="560"/>
                  <a:pt x="151" y="557"/>
                  <a:pt x="153" y="558"/>
                </a:cubicBezTo>
                <a:cubicBezTo>
                  <a:pt x="156" y="558"/>
                  <a:pt x="159" y="561"/>
                  <a:pt x="162" y="562"/>
                </a:cubicBezTo>
                <a:cubicBezTo>
                  <a:pt x="170" y="565"/>
                  <a:pt x="178" y="559"/>
                  <a:pt x="183" y="558"/>
                </a:cubicBezTo>
                <a:cubicBezTo>
                  <a:pt x="186" y="557"/>
                  <a:pt x="189" y="560"/>
                  <a:pt x="191" y="561"/>
                </a:cubicBezTo>
                <a:cubicBezTo>
                  <a:pt x="195" y="562"/>
                  <a:pt x="199" y="560"/>
                  <a:pt x="202" y="560"/>
                </a:cubicBezTo>
                <a:lnTo>
                  <a:pt x="209" y="560"/>
                </a:lnTo>
                <a:cubicBezTo>
                  <a:pt x="210" y="560"/>
                  <a:pt x="212" y="562"/>
                  <a:pt x="213" y="562"/>
                </a:cubicBezTo>
                <a:cubicBezTo>
                  <a:pt x="215" y="563"/>
                  <a:pt x="225" y="563"/>
                  <a:pt x="226" y="562"/>
                </a:cubicBezTo>
                <a:cubicBezTo>
                  <a:pt x="227" y="562"/>
                  <a:pt x="228" y="559"/>
                  <a:pt x="228" y="558"/>
                </a:cubicBezTo>
                <a:cubicBezTo>
                  <a:pt x="227" y="558"/>
                  <a:pt x="226" y="557"/>
                  <a:pt x="225" y="557"/>
                </a:cubicBezTo>
                <a:cubicBezTo>
                  <a:pt x="231" y="557"/>
                  <a:pt x="239" y="558"/>
                  <a:pt x="246" y="559"/>
                </a:cubicBezTo>
                <a:cubicBezTo>
                  <a:pt x="247" y="560"/>
                  <a:pt x="247" y="560"/>
                  <a:pt x="248" y="560"/>
                </a:cubicBezTo>
                <a:cubicBezTo>
                  <a:pt x="251" y="561"/>
                  <a:pt x="253" y="561"/>
                  <a:pt x="257" y="562"/>
                </a:cubicBezTo>
                <a:cubicBezTo>
                  <a:pt x="258" y="562"/>
                  <a:pt x="261" y="563"/>
                  <a:pt x="263" y="562"/>
                </a:cubicBezTo>
                <a:cubicBezTo>
                  <a:pt x="264" y="562"/>
                  <a:pt x="266" y="561"/>
                  <a:pt x="268" y="561"/>
                </a:cubicBezTo>
                <a:cubicBezTo>
                  <a:pt x="271" y="561"/>
                  <a:pt x="275" y="561"/>
                  <a:pt x="278" y="561"/>
                </a:cubicBezTo>
                <a:lnTo>
                  <a:pt x="283" y="561"/>
                </a:lnTo>
                <a:cubicBezTo>
                  <a:pt x="287" y="560"/>
                  <a:pt x="295" y="561"/>
                  <a:pt x="298" y="560"/>
                </a:cubicBezTo>
                <a:cubicBezTo>
                  <a:pt x="298" y="559"/>
                  <a:pt x="298" y="559"/>
                  <a:pt x="298" y="559"/>
                </a:cubicBezTo>
                <a:cubicBezTo>
                  <a:pt x="299" y="556"/>
                  <a:pt x="294" y="553"/>
                  <a:pt x="293" y="551"/>
                </a:cubicBezTo>
                <a:cubicBezTo>
                  <a:pt x="293" y="551"/>
                  <a:pt x="293" y="551"/>
                  <a:pt x="293" y="551"/>
                </a:cubicBezTo>
                <a:cubicBezTo>
                  <a:pt x="293" y="551"/>
                  <a:pt x="293" y="551"/>
                  <a:pt x="293" y="551"/>
                </a:cubicBezTo>
                <a:cubicBezTo>
                  <a:pt x="302" y="544"/>
                  <a:pt x="301" y="536"/>
                  <a:pt x="297" y="529"/>
                </a:cubicBezTo>
                <a:cubicBezTo>
                  <a:pt x="298" y="518"/>
                  <a:pt x="301" y="510"/>
                  <a:pt x="292" y="504"/>
                </a:cubicBezTo>
                <a:cubicBezTo>
                  <a:pt x="292" y="503"/>
                  <a:pt x="292" y="501"/>
                  <a:pt x="292" y="500"/>
                </a:cubicBezTo>
                <a:cubicBezTo>
                  <a:pt x="292" y="495"/>
                  <a:pt x="293" y="493"/>
                  <a:pt x="292" y="488"/>
                </a:cubicBezTo>
                <a:cubicBezTo>
                  <a:pt x="292" y="486"/>
                  <a:pt x="292" y="485"/>
                  <a:pt x="292" y="484"/>
                </a:cubicBezTo>
                <a:cubicBezTo>
                  <a:pt x="291" y="482"/>
                  <a:pt x="289" y="482"/>
                  <a:pt x="287" y="480"/>
                </a:cubicBezTo>
                <a:cubicBezTo>
                  <a:pt x="286" y="479"/>
                  <a:pt x="286" y="476"/>
                  <a:pt x="285" y="475"/>
                </a:cubicBezTo>
                <a:lnTo>
                  <a:pt x="285" y="474"/>
                </a:lnTo>
                <a:cubicBezTo>
                  <a:pt x="286" y="475"/>
                  <a:pt x="287" y="476"/>
                  <a:pt x="288" y="476"/>
                </a:cubicBezTo>
                <a:cubicBezTo>
                  <a:pt x="289" y="475"/>
                  <a:pt x="290" y="474"/>
                  <a:pt x="291" y="473"/>
                </a:cubicBezTo>
                <a:cubicBezTo>
                  <a:pt x="291" y="470"/>
                  <a:pt x="287" y="466"/>
                  <a:pt x="286" y="464"/>
                </a:cubicBezTo>
                <a:cubicBezTo>
                  <a:pt x="286" y="458"/>
                  <a:pt x="291" y="456"/>
                  <a:pt x="290" y="451"/>
                </a:cubicBezTo>
                <a:cubicBezTo>
                  <a:pt x="288" y="445"/>
                  <a:pt x="283" y="440"/>
                  <a:pt x="285" y="432"/>
                </a:cubicBezTo>
                <a:cubicBezTo>
                  <a:pt x="286" y="426"/>
                  <a:pt x="286" y="420"/>
                  <a:pt x="288" y="414"/>
                </a:cubicBezTo>
                <a:cubicBezTo>
                  <a:pt x="289" y="408"/>
                  <a:pt x="293" y="400"/>
                  <a:pt x="290" y="391"/>
                </a:cubicBezTo>
                <a:cubicBezTo>
                  <a:pt x="288" y="385"/>
                  <a:pt x="285" y="381"/>
                  <a:pt x="282" y="376"/>
                </a:cubicBezTo>
                <a:cubicBezTo>
                  <a:pt x="282" y="376"/>
                  <a:pt x="283" y="374"/>
                  <a:pt x="284" y="373"/>
                </a:cubicBezTo>
                <a:lnTo>
                  <a:pt x="284" y="371"/>
                </a:lnTo>
                <a:cubicBezTo>
                  <a:pt x="284" y="368"/>
                  <a:pt x="287" y="365"/>
                  <a:pt x="286" y="362"/>
                </a:cubicBezTo>
                <a:cubicBezTo>
                  <a:pt x="285" y="361"/>
                  <a:pt x="284" y="359"/>
                  <a:pt x="284" y="358"/>
                </a:cubicBezTo>
                <a:cubicBezTo>
                  <a:pt x="284" y="356"/>
                  <a:pt x="285" y="354"/>
                  <a:pt x="284" y="352"/>
                </a:cubicBezTo>
                <a:cubicBezTo>
                  <a:pt x="283" y="351"/>
                  <a:pt x="281" y="348"/>
                  <a:pt x="282" y="347"/>
                </a:cubicBezTo>
                <a:cubicBezTo>
                  <a:pt x="282" y="345"/>
                  <a:pt x="283" y="344"/>
                  <a:pt x="284" y="342"/>
                </a:cubicBezTo>
                <a:cubicBezTo>
                  <a:pt x="284" y="340"/>
                  <a:pt x="283" y="337"/>
                  <a:pt x="283" y="335"/>
                </a:cubicBezTo>
                <a:cubicBezTo>
                  <a:pt x="284" y="333"/>
                  <a:pt x="285" y="326"/>
                  <a:pt x="284" y="323"/>
                </a:cubicBezTo>
                <a:cubicBezTo>
                  <a:pt x="283" y="320"/>
                  <a:pt x="281" y="318"/>
                  <a:pt x="280" y="315"/>
                </a:cubicBezTo>
                <a:cubicBezTo>
                  <a:pt x="275" y="315"/>
                  <a:pt x="275" y="317"/>
                  <a:pt x="272" y="318"/>
                </a:cubicBezTo>
                <a:cubicBezTo>
                  <a:pt x="271" y="318"/>
                  <a:pt x="270" y="318"/>
                  <a:pt x="269" y="318"/>
                </a:cubicBezTo>
                <a:cubicBezTo>
                  <a:pt x="265" y="319"/>
                  <a:pt x="262" y="322"/>
                  <a:pt x="258" y="323"/>
                </a:cubicBezTo>
                <a:cubicBezTo>
                  <a:pt x="254" y="324"/>
                  <a:pt x="253" y="321"/>
                  <a:pt x="250" y="322"/>
                </a:cubicBezTo>
                <a:cubicBezTo>
                  <a:pt x="247" y="322"/>
                  <a:pt x="244" y="321"/>
                  <a:pt x="241" y="320"/>
                </a:cubicBezTo>
                <a:lnTo>
                  <a:pt x="237" y="320"/>
                </a:lnTo>
                <a:lnTo>
                  <a:pt x="237" y="319"/>
                </a:lnTo>
                <a:cubicBezTo>
                  <a:pt x="236" y="319"/>
                  <a:pt x="235" y="318"/>
                  <a:pt x="234" y="318"/>
                </a:cubicBezTo>
                <a:cubicBezTo>
                  <a:pt x="231" y="317"/>
                  <a:pt x="228" y="319"/>
                  <a:pt x="225" y="318"/>
                </a:cubicBezTo>
                <a:cubicBezTo>
                  <a:pt x="223" y="317"/>
                  <a:pt x="217" y="315"/>
                  <a:pt x="214" y="317"/>
                </a:cubicBezTo>
                <a:lnTo>
                  <a:pt x="213" y="317"/>
                </a:lnTo>
                <a:cubicBezTo>
                  <a:pt x="213" y="319"/>
                  <a:pt x="217" y="320"/>
                  <a:pt x="218" y="321"/>
                </a:cubicBezTo>
                <a:cubicBezTo>
                  <a:pt x="217" y="322"/>
                  <a:pt x="214" y="321"/>
                  <a:pt x="211" y="322"/>
                </a:cubicBezTo>
                <a:cubicBezTo>
                  <a:pt x="208" y="323"/>
                  <a:pt x="204" y="323"/>
                  <a:pt x="201" y="323"/>
                </a:cubicBezTo>
                <a:cubicBezTo>
                  <a:pt x="201" y="322"/>
                  <a:pt x="201" y="321"/>
                  <a:pt x="201" y="320"/>
                </a:cubicBezTo>
                <a:cubicBezTo>
                  <a:pt x="204" y="318"/>
                  <a:pt x="208" y="318"/>
                  <a:pt x="210" y="316"/>
                </a:cubicBezTo>
                <a:lnTo>
                  <a:pt x="211" y="316"/>
                </a:lnTo>
                <a:cubicBezTo>
                  <a:pt x="211" y="316"/>
                  <a:pt x="210" y="316"/>
                  <a:pt x="210" y="315"/>
                </a:cubicBezTo>
                <a:cubicBezTo>
                  <a:pt x="206" y="314"/>
                  <a:pt x="202" y="313"/>
                  <a:pt x="198" y="315"/>
                </a:cubicBezTo>
                <a:cubicBezTo>
                  <a:pt x="198" y="317"/>
                  <a:pt x="198" y="317"/>
                  <a:pt x="199" y="318"/>
                </a:cubicBezTo>
                <a:cubicBezTo>
                  <a:pt x="199" y="318"/>
                  <a:pt x="199" y="319"/>
                  <a:pt x="199" y="319"/>
                </a:cubicBezTo>
                <a:cubicBezTo>
                  <a:pt x="193" y="319"/>
                  <a:pt x="190" y="315"/>
                  <a:pt x="185" y="314"/>
                </a:cubicBezTo>
                <a:cubicBezTo>
                  <a:pt x="184" y="314"/>
                  <a:pt x="181" y="315"/>
                  <a:pt x="180" y="315"/>
                </a:cubicBezTo>
                <a:lnTo>
                  <a:pt x="178" y="314"/>
                </a:lnTo>
                <a:cubicBezTo>
                  <a:pt x="177" y="313"/>
                  <a:pt x="176" y="312"/>
                  <a:pt x="176" y="311"/>
                </a:cubicBezTo>
                <a:cubicBezTo>
                  <a:pt x="173" y="310"/>
                  <a:pt x="170" y="310"/>
                  <a:pt x="166" y="310"/>
                </a:cubicBezTo>
                <a:cubicBezTo>
                  <a:pt x="165" y="310"/>
                  <a:pt x="164" y="311"/>
                  <a:pt x="162" y="311"/>
                </a:cubicBezTo>
                <a:cubicBezTo>
                  <a:pt x="160" y="312"/>
                  <a:pt x="157" y="313"/>
                  <a:pt x="156" y="315"/>
                </a:cubicBezTo>
                <a:cubicBezTo>
                  <a:pt x="156" y="316"/>
                  <a:pt x="156" y="317"/>
                  <a:pt x="156" y="318"/>
                </a:cubicBezTo>
                <a:lnTo>
                  <a:pt x="126" y="318"/>
                </a:lnTo>
                <a:cubicBezTo>
                  <a:pt x="124" y="319"/>
                  <a:pt x="121" y="319"/>
                  <a:pt x="119" y="320"/>
                </a:cubicBezTo>
                <a:cubicBezTo>
                  <a:pt x="117" y="320"/>
                  <a:pt x="115" y="322"/>
                  <a:pt x="113" y="323"/>
                </a:cubicBezTo>
                <a:cubicBezTo>
                  <a:pt x="111" y="323"/>
                  <a:pt x="111" y="322"/>
                  <a:pt x="110" y="322"/>
                </a:cubicBezTo>
                <a:lnTo>
                  <a:pt x="106" y="321"/>
                </a:lnTo>
                <a:cubicBezTo>
                  <a:pt x="105" y="321"/>
                  <a:pt x="104" y="320"/>
                  <a:pt x="103" y="320"/>
                </a:cubicBezTo>
                <a:cubicBezTo>
                  <a:pt x="101" y="319"/>
                  <a:pt x="98" y="320"/>
                  <a:pt x="96" y="321"/>
                </a:cubicBezTo>
                <a:cubicBezTo>
                  <a:pt x="91" y="320"/>
                  <a:pt x="87" y="320"/>
                  <a:pt x="83" y="320"/>
                </a:cubicBezTo>
                <a:cubicBezTo>
                  <a:pt x="79" y="321"/>
                  <a:pt x="76" y="321"/>
                  <a:pt x="73" y="322"/>
                </a:cubicBezTo>
                <a:cubicBezTo>
                  <a:pt x="70" y="323"/>
                  <a:pt x="68" y="321"/>
                  <a:pt x="66" y="322"/>
                </a:cubicBezTo>
                <a:cubicBezTo>
                  <a:pt x="65" y="323"/>
                  <a:pt x="60" y="328"/>
                  <a:pt x="60" y="329"/>
                </a:cubicBezTo>
                <a:cubicBezTo>
                  <a:pt x="57" y="329"/>
                  <a:pt x="49" y="329"/>
                  <a:pt x="47" y="328"/>
                </a:cubicBezTo>
                <a:cubicBezTo>
                  <a:pt x="46" y="327"/>
                  <a:pt x="47" y="325"/>
                  <a:pt x="46" y="323"/>
                </a:cubicBezTo>
                <a:cubicBezTo>
                  <a:pt x="45" y="322"/>
                  <a:pt x="45" y="322"/>
                  <a:pt x="44" y="323"/>
                </a:cubicBezTo>
                <a:cubicBezTo>
                  <a:pt x="42" y="326"/>
                  <a:pt x="40" y="328"/>
                  <a:pt x="38" y="331"/>
                </a:cubicBezTo>
                <a:cubicBezTo>
                  <a:pt x="39" y="334"/>
                  <a:pt x="41" y="340"/>
                  <a:pt x="43" y="343"/>
                </a:cubicBezTo>
                <a:cubicBezTo>
                  <a:pt x="43" y="347"/>
                  <a:pt x="38" y="348"/>
                  <a:pt x="35" y="350"/>
                </a:cubicBezTo>
                <a:cubicBezTo>
                  <a:pt x="36" y="353"/>
                  <a:pt x="38" y="354"/>
                  <a:pt x="39" y="357"/>
                </a:cubicBezTo>
                <a:cubicBezTo>
                  <a:pt x="40" y="361"/>
                  <a:pt x="37" y="364"/>
                  <a:pt x="38" y="368"/>
                </a:cubicBezTo>
                <a:cubicBezTo>
                  <a:pt x="39" y="371"/>
                  <a:pt x="43" y="379"/>
                  <a:pt x="45" y="381"/>
                </a:cubicBezTo>
                <a:cubicBezTo>
                  <a:pt x="45" y="384"/>
                  <a:pt x="41" y="389"/>
                  <a:pt x="43" y="392"/>
                </a:cubicBezTo>
                <a:cubicBezTo>
                  <a:pt x="45" y="392"/>
                  <a:pt x="46" y="391"/>
                  <a:pt x="46" y="390"/>
                </a:cubicBezTo>
                <a:cubicBezTo>
                  <a:pt x="47" y="390"/>
                  <a:pt x="48" y="390"/>
                  <a:pt x="48" y="390"/>
                </a:cubicBezTo>
                <a:cubicBezTo>
                  <a:pt x="51" y="396"/>
                  <a:pt x="47" y="400"/>
                  <a:pt x="45" y="405"/>
                </a:cubicBezTo>
                <a:cubicBezTo>
                  <a:pt x="44" y="408"/>
                  <a:pt x="44" y="411"/>
                  <a:pt x="43" y="414"/>
                </a:cubicBezTo>
                <a:cubicBezTo>
                  <a:pt x="42" y="415"/>
                  <a:pt x="41" y="416"/>
                  <a:pt x="40" y="417"/>
                </a:cubicBezTo>
                <a:cubicBezTo>
                  <a:pt x="40" y="420"/>
                  <a:pt x="41" y="422"/>
                  <a:pt x="41" y="425"/>
                </a:cubicBezTo>
                <a:cubicBezTo>
                  <a:pt x="40" y="426"/>
                  <a:pt x="39" y="427"/>
                  <a:pt x="39" y="429"/>
                </a:cubicBezTo>
                <a:cubicBezTo>
                  <a:pt x="38" y="432"/>
                  <a:pt x="41" y="438"/>
                  <a:pt x="42" y="440"/>
                </a:cubicBezTo>
                <a:cubicBezTo>
                  <a:pt x="43" y="444"/>
                  <a:pt x="43" y="451"/>
                  <a:pt x="43" y="456"/>
                </a:cubicBezTo>
                <a:cubicBezTo>
                  <a:pt x="41" y="456"/>
                  <a:pt x="41" y="456"/>
                  <a:pt x="40" y="457"/>
                </a:cubicBezTo>
                <a:cubicBezTo>
                  <a:pt x="40" y="460"/>
                  <a:pt x="40" y="465"/>
                  <a:pt x="39" y="467"/>
                </a:cubicBezTo>
                <a:cubicBezTo>
                  <a:pt x="39" y="470"/>
                  <a:pt x="41" y="471"/>
                  <a:pt x="43" y="472"/>
                </a:cubicBezTo>
                <a:cubicBezTo>
                  <a:pt x="42" y="476"/>
                  <a:pt x="40" y="476"/>
                  <a:pt x="39" y="479"/>
                </a:cubicBezTo>
                <a:cubicBezTo>
                  <a:pt x="38" y="481"/>
                  <a:pt x="44" y="487"/>
                  <a:pt x="45" y="488"/>
                </a:cubicBezTo>
                <a:cubicBezTo>
                  <a:pt x="45" y="492"/>
                  <a:pt x="43" y="499"/>
                  <a:pt x="44" y="503"/>
                </a:cubicBezTo>
                <a:cubicBezTo>
                  <a:pt x="45" y="505"/>
                  <a:pt x="46" y="506"/>
                  <a:pt x="46" y="509"/>
                </a:cubicBezTo>
                <a:cubicBezTo>
                  <a:pt x="44" y="510"/>
                  <a:pt x="43" y="512"/>
                  <a:pt x="42" y="513"/>
                </a:cubicBezTo>
                <a:cubicBezTo>
                  <a:pt x="42" y="514"/>
                  <a:pt x="42" y="514"/>
                  <a:pt x="42" y="515"/>
                </a:cubicBezTo>
                <a:cubicBezTo>
                  <a:pt x="43" y="518"/>
                  <a:pt x="47" y="517"/>
                  <a:pt x="49" y="522"/>
                </a:cubicBezTo>
                <a:cubicBezTo>
                  <a:pt x="51" y="529"/>
                  <a:pt x="44" y="530"/>
                  <a:pt x="42" y="533"/>
                </a:cubicBezTo>
                <a:cubicBezTo>
                  <a:pt x="40" y="535"/>
                  <a:pt x="39" y="539"/>
                  <a:pt x="37" y="541"/>
                </a:cubicBezTo>
                <a:lnTo>
                  <a:pt x="37" y="542"/>
                </a:lnTo>
                <a:cubicBezTo>
                  <a:pt x="45" y="538"/>
                  <a:pt x="52" y="542"/>
                  <a:pt x="57" y="546"/>
                </a:cubicBezTo>
                <a:cubicBezTo>
                  <a:pt x="57" y="549"/>
                  <a:pt x="55" y="552"/>
                  <a:pt x="53" y="553"/>
                </a:cubicBezTo>
                <a:cubicBezTo>
                  <a:pt x="53" y="554"/>
                  <a:pt x="54" y="555"/>
                  <a:pt x="54" y="555"/>
                </a:cubicBezTo>
                <a:cubicBezTo>
                  <a:pt x="57" y="555"/>
                  <a:pt x="59" y="554"/>
                  <a:pt x="62" y="553"/>
                </a:cubicBezTo>
                <a:cubicBezTo>
                  <a:pt x="64" y="553"/>
                  <a:pt x="66" y="555"/>
                  <a:pt x="69" y="554"/>
                </a:cubicBezTo>
                <a:cubicBezTo>
                  <a:pt x="71" y="554"/>
                  <a:pt x="74" y="552"/>
                  <a:pt x="77" y="553"/>
                </a:cubicBezTo>
                <a:cubicBezTo>
                  <a:pt x="80" y="554"/>
                  <a:pt x="83" y="555"/>
                  <a:pt x="86" y="556"/>
                </a:cubicBezTo>
                <a:close/>
                <a:moveTo>
                  <a:pt x="8" y="394"/>
                </a:moveTo>
                <a:cubicBezTo>
                  <a:pt x="7" y="395"/>
                  <a:pt x="7" y="396"/>
                  <a:pt x="7" y="397"/>
                </a:cubicBezTo>
                <a:cubicBezTo>
                  <a:pt x="7" y="399"/>
                  <a:pt x="8" y="401"/>
                  <a:pt x="7" y="403"/>
                </a:cubicBezTo>
                <a:lnTo>
                  <a:pt x="7" y="405"/>
                </a:lnTo>
                <a:cubicBezTo>
                  <a:pt x="8" y="405"/>
                  <a:pt x="9" y="405"/>
                  <a:pt x="10" y="405"/>
                </a:cubicBezTo>
                <a:cubicBezTo>
                  <a:pt x="11" y="404"/>
                  <a:pt x="10" y="403"/>
                  <a:pt x="11" y="402"/>
                </a:cubicBezTo>
                <a:cubicBezTo>
                  <a:pt x="12" y="400"/>
                  <a:pt x="14" y="399"/>
                  <a:pt x="16" y="398"/>
                </a:cubicBezTo>
                <a:cubicBezTo>
                  <a:pt x="17" y="398"/>
                  <a:pt x="17" y="397"/>
                  <a:pt x="18" y="396"/>
                </a:cubicBezTo>
                <a:cubicBezTo>
                  <a:pt x="18" y="392"/>
                  <a:pt x="17" y="390"/>
                  <a:pt x="15" y="387"/>
                </a:cubicBezTo>
                <a:lnTo>
                  <a:pt x="14" y="387"/>
                </a:lnTo>
                <a:cubicBezTo>
                  <a:pt x="14" y="386"/>
                  <a:pt x="13" y="387"/>
                  <a:pt x="12" y="387"/>
                </a:cubicBezTo>
                <a:cubicBezTo>
                  <a:pt x="10" y="386"/>
                  <a:pt x="10" y="382"/>
                  <a:pt x="6" y="382"/>
                </a:cubicBezTo>
                <a:cubicBezTo>
                  <a:pt x="0" y="388"/>
                  <a:pt x="7" y="389"/>
                  <a:pt x="8" y="394"/>
                </a:cubicBezTo>
                <a:close/>
                <a:moveTo>
                  <a:pt x="6" y="353"/>
                </a:moveTo>
                <a:lnTo>
                  <a:pt x="6" y="354"/>
                </a:lnTo>
                <a:lnTo>
                  <a:pt x="7" y="354"/>
                </a:lnTo>
                <a:cubicBezTo>
                  <a:pt x="7" y="353"/>
                  <a:pt x="7" y="353"/>
                  <a:pt x="6" y="353"/>
                </a:cubicBezTo>
                <a:close/>
                <a:moveTo>
                  <a:pt x="463" y="305"/>
                </a:moveTo>
                <a:cubicBezTo>
                  <a:pt x="461" y="302"/>
                  <a:pt x="457" y="300"/>
                  <a:pt x="449" y="300"/>
                </a:cubicBezTo>
                <a:cubicBezTo>
                  <a:pt x="448" y="301"/>
                  <a:pt x="446" y="302"/>
                  <a:pt x="445" y="303"/>
                </a:cubicBezTo>
                <a:cubicBezTo>
                  <a:pt x="449" y="304"/>
                  <a:pt x="452" y="301"/>
                  <a:pt x="457" y="302"/>
                </a:cubicBezTo>
                <a:cubicBezTo>
                  <a:pt x="459" y="303"/>
                  <a:pt x="461" y="304"/>
                  <a:pt x="463" y="305"/>
                </a:cubicBezTo>
                <a:close/>
                <a:moveTo>
                  <a:pt x="589" y="496"/>
                </a:moveTo>
                <a:cubicBezTo>
                  <a:pt x="588" y="496"/>
                  <a:pt x="588" y="497"/>
                  <a:pt x="588" y="497"/>
                </a:cubicBezTo>
                <a:cubicBezTo>
                  <a:pt x="587" y="497"/>
                  <a:pt x="587" y="497"/>
                  <a:pt x="587" y="498"/>
                </a:cubicBezTo>
                <a:cubicBezTo>
                  <a:pt x="587" y="500"/>
                  <a:pt x="589" y="502"/>
                  <a:pt x="590" y="503"/>
                </a:cubicBezTo>
                <a:cubicBezTo>
                  <a:pt x="590" y="508"/>
                  <a:pt x="589" y="509"/>
                  <a:pt x="586" y="511"/>
                </a:cubicBezTo>
                <a:cubicBezTo>
                  <a:pt x="585" y="511"/>
                  <a:pt x="585" y="511"/>
                  <a:pt x="584" y="512"/>
                </a:cubicBezTo>
                <a:cubicBezTo>
                  <a:pt x="583" y="512"/>
                  <a:pt x="584" y="513"/>
                  <a:pt x="583" y="513"/>
                </a:cubicBezTo>
                <a:cubicBezTo>
                  <a:pt x="583" y="518"/>
                  <a:pt x="584" y="522"/>
                  <a:pt x="585" y="526"/>
                </a:cubicBezTo>
                <a:cubicBezTo>
                  <a:pt x="585" y="528"/>
                  <a:pt x="585" y="530"/>
                  <a:pt x="585" y="531"/>
                </a:cubicBezTo>
                <a:cubicBezTo>
                  <a:pt x="586" y="533"/>
                  <a:pt x="587" y="537"/>
                  <a:pt x="586" y="540"/>
                </a:cubicBezTo>
                <a:cubicBezTo>
                  <a:pt x="585" y="543"/>
                  <a:pt x="584" y="546"/>
                  <a:pt x="583" y="549"/>
                </a:cubicBezTo>
                <a:cubicBezTo>
                  <a:pt x="582" y="550"/>
                  <a:pt x="583" y="551"/>
                  <a:pt x="582" y="552"/>
                </a:cubicBezTo>
                <a:cubicBezTo>
                  <a:pt x="581" y="554"/>
                  <a:pt x="579" y="555"/>
                  <a:pt x="577" y="556"/>
                </a:cubicBezTo>
                <a:cubicBezTo>
                  <a:pt x="576" y="559"/>
                  <a:pt x="576" y="562"/>
                  <a:pt x="573" y="564"/>
                </a:cubicBezTo>
                <a:cubicBezTo>
                  <a:pt x="572" y="565"/>
                  <a:pt x="569" y="565"/>
                  <a:pt x="568" y="566"/>
                </a:cubicBezTo>
                <a:cubicBezTo>
                  <a:pt x="567" y="567"/>
                  <a:pt x="568" y="570"/>
                  <a:pt x="567" y="571"/>
                </a:cubicBezTo>
                <a:cubicBezTo>
                  <a:pt x="566" y="572"/>
                  <a:pt x="563" y="574"/>
                  <a:pt x="562" y="575"/>
                </a:cubicBezTo>
                <a:cubicBezTo>
                  <a:pt x="562" y="576"/>
                  <a:pt x="562" y="578"/>
                  <a:pt x="562" y="579"/>
                </a:cubicBezTo>
                <a:cubicBezTo>
                  <a:pt x="560" y="582"/>
                  <a:pt x="553" y="588"/>
                  <a:pt x="547" y="586"/>
                </a:cubicBezTo>
                <a:cubicBezTo>
                  <a:pt x="545" y="586"/>
                  <a:pt x="544" y="584"/>
                  <a:pt x="542" y="583"/>
                </a:cubicBezTo>
                <a:cubicBezTo>
                  <a:pt x="538" y="581"/>
                  <a:pt x="534" y="585"/>
                  <a:pt x="531" y="586"/>
                </a:cubicBezTo>
                <a:cubicBezTo>
                  <a:pt x="528" y="587"/>
                  <a:pt x="523" y="586"/>
                  <a:pt x="521" y="585"/>
                </a:cubicBezTo>
                <a:cubicBezTo>
                  <a:pt x="521" y="585"/>
                  <a:pt x="520" y="583"/>
                  <a:pt x="519" y="583"/>
                </a:cubicBezTo>
                <a:cubicBezTo>
                  <a:pt x="517" y="582"/>
                  <a:pt x="516" y="584"/>
                  <a:pt x="515" y="585"/>
                </a:cubicBezTo>
                <a:cubicBezTo>
                  <a:pt x="512" y="587"/>
                  <a:pt x="509" y="587"/>
                  <a:pt x="507" y="590"/>
                </a:cubicBezTo>
                <a:cubicBezTo>
                  <a:pt x="501" y="591"/>
                  <a:pt x="497" y="589"/>
                  <a:pt x="495" y="586"/>
                </a:cubicBezTo>
                <a:cubicBezTo>
                  <a:pt x="493" y="586"/>
                  <a:pt x="493" y="586"/>
                  <a:pt x="492" y="587"/>
                </a:cubicBezTo>
                <a:cubicBezTo>
                  <a:pt x="490" y="588"/>
                  <a:pt x="489" y="591"/>
                  <a:pt x="488" y="593"/>
                </a:cubicBezTo>
                <a:cubicBezTo>
                  <a:pt x="488" y="594"/>
                  <a:pt x="488" y="595"/>
                  <a:pt x="488" y="596"/>
                </a:cubicBezTo>
                <a:cubicBezTo>
                  <a:pt x="488" y="598"/>
                  <a:pt x="488" y="598"/>
                  <a:pt x="489" y="599"/>
                </a:cubicBezTo>
                <a:cubicBezTo>
                  <a:pt x="495" y="600"/>
                  <a:pt x="501" y="599"/>
                  <a:pt x="506" y="597"/>
                </a:cubicBezTo>
                <a:cubicBezTo>
                  <a:pt x="511" y="596"/>
                  <a:pt x="514" y="600"/>
                  <a:pt x="519" y="599"/>
                </a:cubicBezTo>
                <a:cubicBezTo>
                  <a:pt x="522" y="598"/>
                  <a:pt x="525" y="596"/>
                  <a:pt x="528" y="595"/>
                </a:cubicBezTo>
                <a:cubicBezTo>
                  <a:pt x="531" y="594"/>
                  <a:pt x="534" y="596"/>
                  <a:pt x="538" y="595"/>
                </a:cubicBezTo>
                <a:cubicBezTo>
                  <a:pt x="540" y="595"/>
                  <a:pt x="542" y="593"/>
                  <a:pt x="544" y="592"/>
                </a:cubicBezTo>
                <a:cubicBezTo>
                  <a:pt x="547" y="592"/>
                  <a:pt x="549" y="592"/>
                  <a:pt x="551" y="592"/>
                </a:cubicBezTo>
                <a:cubicBezTo>
                  <a:pt x="556" y="591"/>
                  <a:pt x="561" y="589"/>
                  <a:pt x="565" y="588"/>
                </a:cubicBezTo>
                <a:lnTo>
                  <a:pt x="568" y="588"/>
                </a:lnTo>
                <a:cubicBezTo>
                  <a:pt x="569" y="588"/>
                  <a:pt x="572" y="584"/>
                  <a:pt x="573" y="583"/>
                </a:cubicBezTo>
                <a:cubicBezTo>
                  <a:pt x="573" y="581"/>
                  <a:pt x="573" y="580"/>
                  <a:pt x="573" y="578"/>
                </a:cubicBezTo>
                <a:cubicBezTo>
                  <a:pt x="573" y="576"/>
                  <a:pt x="576" y="575"/>
                  <a:pt x="576" y="573"/>
                </a:cubicBezTo>
                <a:cubicBezTo>
                  <a:pt x="577" y="571"/>
                  <a:pt x="577" y="569"/>
                  <a:pt x="578" y="567"/>
                </a:cubicBezTo>
                <a:cubicBezTo>
                  <a:pt x="579" y="566"/>
                  <a:pt x="581" y="564"/>
                  <a:pt x="583" y="564"/>
                </a:cubicBezTo>
                <a:cubicBezTo>
                  <a:pt x="586" y="563"/>
                  <a:pt x="587" y="565"/>
                  <a:pt x="589" y="563"/>
                </a:cubicBezTo>
                <a:cubicBezTo>
                  <a:pt x="595" y="559"/>
                  <a:pt x="590" y="554"/>
                  <a:pt x="591" y="549"/>
                </a:cubicBezTo>
                <a:cubicBezTo>
                  <a:pt x="591" y="546"/>
                  <a:pt x="593" y="542"/>
                  <a:pt x="592" y="538"/>
                </a:cubicBezTo>
                <a:cubicBezTo>
                  <a:pt x="592" y="537"/>
                  <a:pt x="591" y="535"/>
                  <a:pt x="591" y="534"/>
                </a:cubicBezTo>
                <a:cubicBezTo>
                  <a:pt x="592" y="532"/>
                  <a:pt x="592" y="530"/>
                  <a:pt x="592" y="528"/>
                </a:cubicBezTo>
                <a:cubicBezTo>
                  <a:pt x="593" y="524"/>
                  <a:pt x="592" y="519"/>
                  <a:pt x="593" y="516"/>
                </a:cubicBezTo>
                <a:lnTo>
                  <a:pt x="593" y="511"/>
                </a:lnTo>
                <a:cubicBezTo>
                  <a:pt x="593" y="509"/>
                  <a:pt x="596" y="505"/>
                  <a:pt x="594" y="502"/>
                </a:cubicBezTo>
                <a:cubicBezTo>
                  <a:pt x="594" y="499"/>
                  <a:pt x="592" y="496"/>
                  <a:pt x="589" y="496"/>
                </a:cubicBezTo>
                <a:close/>
                <a:moveTo>
                  <a:pt x="602" y="402"/>
                </a:moveTo>
                <a:cubicBezTo>
                  <a:pt x="602" y="396"/>
                  <a:pt x="600" y="392"/>
                  <a:pt x="599" y="387"/>
                </a:cubicBezTo>
                <a:cubicBezTo>
                  <a:pt x="599" y="386"/>
                  <a:pt x="600" y="384"/>
                  <a:pt x="600" y="382"/>
                </a:cubicBezTo>
                <a:cubicBezTo>
                  <a:pt x="599" y="380"/>
                  <a:pt x="597" y="379"/>
                  <a:pt x="597" y="377"/>
                </a:cubicBezTo>
                <a:lnTo>
                  <a:pt x="597" y="374"/>
                </a:lnTo>
                <a:cubicBezTo>
                  <a:pt x="596" y="373"/>
                  <a:pt x="595" y="372"/>
                  <a:pt x="594" y="371"/>
                </a:cubicBezTo>
                <a:cubicBezTo>
                  <a:pt x="594" y="370"/>
                  <a:pt x="594" y="369"/>
                  <a:pt x="594" y="369"/>
                </a:cubicBezTo>
                <a:cubicBezTo>
                  <a:pt x="594" y="364"/>
                  <a:pt x="598" y="363"/>
                  <a:pt x="599" y="359"/>
                </a:cubicBezTo>
                <a:cubicBezTo>
                  <a:pt x="599" y="358"/>
                  <a:pt x="599" y="356"/>
                  <a:pt x="599" y="356"/>
                </a:cubicBezTo>
                <a:lnTo>
                  <a:pt x="599" y="346"/>
                </a:lnTo>
                <a:cubicBezTo>
                  <a:pt x="598" y="346"/>
                  <a:pt x="598" y="344"/>
                  <a:pt x="598" y="344"/>
                </a:cubicBezTo>
                <a:cubicBezTo>
                  <a:pt x="598" y="340"/>
                  <a:pt x="598" y="335"/>
                  <a:pt x="598" y="331"/>
                </a:cubicBezTo>
                <a:cubicBezTo>
                  <a:pt x="598" y="324"/>
                  <a:pt x="597" y="315"/>
                  <a:pt x="598" y="308"/>
                </a:cubicBezTo>
                <a:cubicBezTo>
                  <a:pt x="599" y="306"/>
                  <a:pt x="597" y="304"/>
                  <a:pt x="597" y="302"/>
                </a:cubicBezTo>
                <a:cubicBezTo>
                  <a:pt x="596" y="299"/>
                  <a:pt x="598" y="296"/>
                  <a:pt x="597" y="294"/>
                </a:cubicBezTo>
                <a:lnTo>
                  <a:pt x="596" y="293"/>
                </a:lnTo>
                <a:lnTo>
                  <a:pt x="595" y="293"/>
                </a:lnTo>
                <a:cubicBezTo>
                  <a:pt x="594" y="294"/>
                  <a:pt x="594" y="294"/>
                  <a:pt x="593" y="295"/>
                </a:cubicBezTo>
                <a:cubicBezTo>
                  <a:pt x="592" y="299"/>
                  <a:pt x="595" y="301"/>
                  <a:pt x="594" y="304"/>
                </a:cubicBezTo>
                <a:cubicBezTo>
                  <a:pt x="592" y="313"/>
                  <a:pt x="592" y="328"/>
                  <a:pt x="593" y="337"/>
                </a:cubicBezTo>
                <a:cubicBezTo>
                  <a:pt x="593" y="339"/>
                  <a:pt x="592" y="342"/>
                  <a:pt x="591" y="344"/>
                </a:cubicBezTo>
                <a:cubicBezTo>
                  <a:pt x="590" y="349"/>
                  <a:pt x="591" y="354"/>
                  <a:pt x="592" y="358"/>
                </a:cubicBezTo>
                <a:cubicBezTo>
                  <a:pt x="592" y="360"/>
                  <a:pt x="593" y="366"/>
                  <a:pt x="593" y="367"/>
                </a:cubicBezTo>
                <a:cubicBezTo>
                  <a:pt x="593" y="367"/>
                  <a:pt x="591" y="368"/>
                  <a:pt x="591" y="369"/>
                </a:cubicBezTo>
                <a:cubicBezTo>
                  <a:pt x="590" y="373"/>
                  <a:pt x="593" y="376"/>
                  <a:pt x="595" y="377"/>
                </a:cubicBezTo>
                <a:cubicBezTo>
                  <a:pt x="595" y="382"/>
                  <a:pt x="592" y="383"/>
                  <a:pt x="591" y="387"/>
                </a:cubicBezTo>
                <a:cubicBezTo>
                  <a:pt x="591" y="389"/>
                  <a:pt x="591" y="392"/>
                  <a:pt x="590" y="394"/>
                </a:cubicBezTo>
                <a:cubicBezTo>
                  <a:pt x="590" y="397"/>
                  <a:pt x="588" y="399"/>
                  <a:pt x="588" y="402"/>
                </a:cubicBezTo>
                <a:cubicBezTo>
                  <a:pt x="587" y="405"/>
                  <a:pt x="590" y="407"/>
                  <a:pt x="590" y="409"/>
                </a:cubicBezTo>
                <a:cubicBezTo>
                  <a:pt x="590" y="411"/>
                  <a:pt x="588" y="413"/>
                  <a:pt x="589" y="415"/>
                </a:cubicBezTo>
                <a:cubicBezTo>
                  <a:pt x="590" y="417"/>
                  <a:pt x="592" y="418"/>
                  <a:pt x="592" y="421"/>
                </a:cubicBezTo>
                <a:cubicBezTo>
                  <a:pt x="593" y="423"/>
                  <a:pt x="592" y="426"/>
                  <a:pt x="591" y="428"/>
                </a:cubicBezTo>
                <a:lnTo>
                  <a:pt x="591" y="434"/>
                </a:lnTo>
                <a:cubicBezTo>
                  <a:pt x="590" y="438"/>
                  <a:pt x="590" y="441"/>
                  <a:pt x="591" y="446"/>
                </a:cubicBezTo>
                <a:cubicBezTo>
                  <a:pt x="593" y="451"/>
                  <a:pt x="589" y="456"/>
                  <a:pt x="588" y="459"/>
                </a:cubicBezTo>
                <a:cubicBezTo>
                  <a:pt x="586" y="463"/>
                  <a:pt x="589" y="466"/>
                  <a:pt x="590" y="468"/>
                </a:cubicBezTo>
                <a:cubicBezTo>
                  <a:pt x="590" y="470"/>
                  <a:pt x="590" y="472"/>
                  <a:pt x="591" y="473"/>
                </a:cubicBezTo>
                <a:cubicBezTo>
                  <a:pt x="592" y="473"/>
                  <a:pt x="592" y="473"/>
                  <a:pt x="592" y="473"/>
                </a:cubicBezTo>
                <a:cubicBezTo>
                  <a:pt x="593" y="472"/>
                  <a:pt x="593" y="471"/>
                  <a:pt x="594" y="471"/>
                </a:cubicBezTo>
                <a:cubicBezTo>
                  <a:pt x="595" y="469"/>
                  <a:pt x="596" y="468"/>
                  <a:pt x="597" y="467"/>
                </a:cubicBezTo>
                <a:cubicBezTo>
                  <a:pt x="598" y="463"/>
                  <a:pt x="594" y="460"/>
                  <a:pt x="595" y="456"/>
                </a:cubicBezTo>
                <a:cubicBezTo>
                  <a:pt x="596" y="454"/>
                  <a:pt x="597" y="452"/>
                  <a:pt x="597" y="450"/>
                </a:cubicBezTo>
                <a:cubicBezTo>
                  <a:pt x="598" y="447"/>
                  <a:pt x="597" y="444"/>
                  <a:pt x="597" y="442"/>
                </a:cubicBezTo>
                <a:cubicBezTo>
                  <a:pt x="598" y="439"/>
                  <a:pt x="596" y="435"/>
                  <a:pt x="597" y="433"/>
                </a:cubicBezTo>
                <a:cubicBezTo>
                  <a:pt x="597" y="431"/>
                  <a:pt x="599" y="429"/>
                  <a:pt x="599" y="427"/>
                </a:cubicBezTo>
                <a:cubicBezTo>
                  <a:pt x="598" y="425"/>
                  <a:pt x="596" y="423"/>
                  <a:pt x="596" y="421"/>
                </a:cubicBezTo>
                <a:cubicBezTo>
                  <a:pt x="595" y="419"/>
                  <a:pt x="596" y="416"/>
                  <a:pt x="597" y="415"/>
                </a:cubicBezTo>
                <a:cubicBezTo>
                  <a:pt x="599" y="409"/>
                  <a:pt x="597" y="405"/>
                  <a:pt x="602" y="402"/>
                </a:cubicBezTo>
                <a:close/>
                <a:moveTo>
                  <a:pt x="609" y="162"/>
                </a:moveTo>
                <a:cubicBezTo>
                  <a:pt x="609" y="161"/>
                  <a:pt x="611" y="160"/>
                  <a:pt x="612" y="158"/>
                </a:cubicBezTo>
                <a:cubicBezTo>
                  <a:pt x="614" y="155"/>
                  <a:pt x="613" y="148"/>
                  <a:pt x="611" y="145"/>
                </a:cubicBezTo>
                <a:cubicBezTo>
                  <a:pt x="608" y="144"/>
                  <a:pt x="607" y="143"/>
                  <a:pt x="604" y="143"/>
                </a:cubicBezTo>
                <a:cubicBezTo>
                  <a:pt x="603" y="144"/>
                  <a:pt x="603" y="144"/>
                  <a:pt x="603" y="144"/>
                </a:cubicBezTo>
                <a:cubicBezTo>
                  <a:pt x="602" y="147"/>
                  <a:pt x="603" y="150"/>
                  <a:pt x="603" y="153"/>
                </a:cubicBezTo>
                <a:cubicBezTo>
                  <a:pt x="602" y="155"/>
                  <a:pt x="600" y="157"/>
                  <a:pt x="600" y="160"/>
                </a:cubicBezTo>
                <a:cubicBezTo>
                  <a:pt x="604" y="163"/>
                  <a:pt x="605" y="164"/>
                  <a:pt x="604" y="170"/>
                </a:cubicBezTo>
                <a:cubicBezTo>
                  <a:pt x="604" y="171"/>
                  <a:pt x="603" y="171"/>
                  <a:pt x="603" y="172"/>
                </a:cubicBezTo>
                <a:cubicBezTo>
                  <a:pt x="600" y="173"/>
                  <a:pt x="599" y="172"/>
                  <a:pt x="598" y="174"/>
                </a:cubicBezTo>
                <a:cubicBezTo>
                  <a:pt x="596" y="177"/>
                  <a:pt x="599" y="179"/>
                  <a:pt x="599" y="181"/>
                </a:cubicBezTo>
                <a:cubicBezTo>
                  <a:pt x="599" y="183"/>
                  <a:pt x="597" y="185"/>
                  <a:pt x="596" y="187"/>
                </a:cubicBezTo>
                <a:cubicBezTo>
                  <a:pt x="595" y="189"/>
                  <a:pt x="597" y="198"/>
                  <a:pt x="598" y="200"/>
                </a:cubicBezTo>
                <a:cubicBezTo>
                  <a:pt x="599" y="204"/>
                  <a:pt x="596" y="206"/>
                  <a:pt x="596" y="208"/>
                </a:cubicBezTo>
                <a:cubicBezTo>
                  <a:pt x="595" y="209"/>
                  <a:pt x="596" y="211"/>
                  <a:pt x="596" y="211"/>
                </a:cubicBezTo>
                <a:cubicBezTo>
                  <a:pt x="596" y="214"/>
                  <a:pt x="596" y="216"/>
                  <a:pt x="596" y="219"/>
                </a:cubicBezTo>
                <a:cubicBezTo>
                  <a:pt x="597" y="220"/>
                  <a:pt x="598" y="221"/>
                  <a:pt x="598" y="222"/>
                </a:cubicBezTo>
                <a:cubicBezTo>
                  <a:pt x="599" y="226"/>
                  <a:pt x="596" y="230"/>
                  <a:pt x="597" y="231"/>
                </a:cubicBezTo>
                <a:cubicBezTo>
                  <a:pt x="597" y="233"/>
                  <a:pt x="598" y="233"/>
                  <a:pt x="599" y="234"/>
                </a:cubicBezTo>
                <a:cubicBezTo>
                  <a:pt x="601" y="233"/>
                  <a:pt x="601" y="232"/>
                  <a:pt x="603" y="231"/>
                </a:cubicBezTo>
                <a:cubicBezTo>
                  <a:pt x="603" y="230"/>
                  <a:pt x="604" y="227"/>
                  <a:pt x="604" y="226"/>
                </a:cubicBezTo>
                <a:cubicBezTo>
                  <a:pt x="605" y="223"/>
                  <a:pt x="603" y="221"/>
                  <a:pt x="603" y="220"/>
                </a:cubicBezTo>
                <a:cubicBezTo>
                  <a:pt x="602" y="217"/>
                  <a:pt x="604" y="214"/>
                  <a:pt x="604" y="213"/>
                </a:cubicBezTo>
                <a:cubicBezTo>
                  <a:pt x="605" y="210"/>
                  <a:pt x="603" y="207"/>
                  <a:pt x="603" y="206"/>
                </a:cubicBezTo>
                <a:cubicBezTo>
                  <a:pt x="602" y="204"/>
                  <a:pt x="604" y="202"/>
                  <a:pt x="604" y="201"/>
                </a:cubicBezTo>
                <a:cubicBezTo>
                  <a:pt x="605" y="197"/>
                  <a:pt x="600" y="195"/>
                  <a:pt x="602" y="191"/>
                </a:cubicBezTo>
                <a:cubicBezTo>
                  <a:pt x="603" y="188"/>
                  <a:pt x="609" y="185"/>
                  <a:pt x="612" y="184"/>
                </a:cubicBezTo>
                <a:cubicBezTo>
                  <a:pt x="612" y="181"/>
                  <a:pt x="613" y="177"/>
                  <a:pt x="612" y="174"/>
                </a:cubicBezTo>
                <a:cubicBezTo>
                  <a:pt x="612" y="171"/>
                  <a:pt x="609" y="164"/>
                  <a:pt x="609" y="162"/>
                </a:cubicBezTo>
                <a:close/>
                <a:moveTo>
                  <a:pt x="296" y="593"/>
                </a:moveTo>
                <a:cubicBezTo>
                  <a:pt x="295" y="593"/>
                  <a:pt x="294" y="593"/>
                  <a:pt x="293" y="594"/>
                </a:cubicBezTo>
                <a:lnTo>
                  <a:pt x="292" y="594"/>
                </a:lnTo>
                <a:cubicBezTo>
                  <a:pt x="293" y="593"/>
                  <a:pt x="293" y="591"/>
                  <a:pt x="293" y="590"/>
                </a:cubicBezTo>
                <a:cubicBezTo>
                  <a:pt x="293" y="590"/>
                  <a:pt x="294" y="590"/>
                  <a:pt x="294" y="589"/>
                </a:cubicBezTo>
                <a:cubicBezTo>
                  <a:pt x="295" y="589"/>
                  <a:pt x="295" y="589"/>
                  <a:pt x="295" y="590"/>
                </a:cubicBezTo>
                <a:cubicBezTo>
                  <a:pt x="296" y="590"/>
                  <a:pt x="296" y="590"/>
                  <a:pt x="297" y="590"/>
                </a:cubicBezTo>
                <a:cubicBezTo>
                  <a:pt x="297" y="591"/>
                  <a:pt x="297" y="592"/>
                  <a:pt x="297" y="593"/>
                </a:cubicBezTo>
                <a:cubicBezTo>
                  <a:pt x="297" y="593"/>
                  <a:pt x="297" y="593"/>
                  <a:pt x="296" y="593"/>
                </a:cubicBezTo>
                <a:close/>
                <a:moveTo>
                  <a:pt x="390" y="585"/>
                </a:moveTo>
                <a:cubicBezTo>
                  <a:pt x="386" y="585"/>
                  <a:pt x="383" y="588"/>
                  <a:pt x="379" y="587"/>
                </a:cubicBezTo>
                <a:cubicBezTo>
                  <a:pt x="376" y="586"/>
                  <a:pt x="375" y="584"/>
                  <a:pt x="372" y="583"/>
                </a:cubicBezTo>
                <a:cubicBezTo>
                  <a:pt x="365" y="583"/>
                  <a:pt x="358" y="583"/>
                  <a:pt x="352" y="583"/>
                </a:cubicBezTo>
                <a:cubicBezTo>
                  <a:pt x="350" y="584"/>
                  <a:pt x="347" y="584"/>
                  <a:pt x="345" y="584"/>
                </a:cubicBezTo>
                <a:cubicBezTo>
                  <a:pt x="344" y="584"/>
                  <a:pt x="342" y="583"/>
                  <a:pt x="341" y="583"/>
                </a:cubicBezTo>
                <a:lnTo>
                  <a:pt x="333" y="583"/>
                </a:lnTo>
                <a:cubicBezTo>
                  <a:pt x="329" y="582"/>
                  <a:pt x="323" y="581"/>
                  <a:pt x="319" y="582"/>
                </a:cubicBezTo>
                <a:lnTo>
                  <a:pt x="307" y="582"/>
                </a:lnTo>
                <a:cubicBezTo>
                  <a:pt x="305" y="583"/>
                  <a:pt x="303" y="584"/>
                  <a:pt x="301" y="585"/>
                </a:cubicBezTo>
                <a:cubicBezTo>
                  <a:pt x="299" y="586"/>
                  <a:pt x="296" y="587"/>
                  <a:pt x="294" y="587"/>
                </a:cubicBezTo>
                <a:cubicBezTo>
                  <a:pt x="291" y="588"/>
                  <a:pt x="289" y="586"/>
                  <a:pt x="287" y="586"/>
                </a:cubicBezTo>
                <a:cubicBezTo>
                  <a:pt x="284" y="585"/>
                  <a:pt x="281" y="585"/>
                  <a:pt x="278" y="585"/>
                </a:cubicBezTo>
                <a:cubicBezTo>
                  <a:pt x="278" y="586"/>
                  <a:pt x="278" y="586"/>
                  <a:pt x="278" y="586"/>
                </a:cubicBezTo>
                <a:cubicBezTo>
                  <a:pt x="278" y="587"/>
                  <a:pt x="285" y="593"/>
                  <a:pt x="286" y="594"/>
                </a:cubicBezTo>
                <a:cubicBezTo>
                  <a:pt x="286" y="594"/>
                  <a:pt x="286" y="594"/>
                  <a:pt x="286" y="595"/>
                </a:cubicBezTo>
                <a:cubicBezTo>
                  <a:pt x="281" y="596"/>
                  <a:pt x="277" y="594"/>
                  <a:pt x="273" y="592"/>
                </a:cubicBezTo>
                <a:cubicBezTo>
                  <a:pt x="273" y="589"/>
                  <a:pt x="274" y="589"/>
                  <a:pt x="275" y="587"/>
                </a:cubicBezTo>
                <a:cubicBezTo>
                  <a:pt x="275" y="586"/>
                  <a:pt x="275" y="586"/>
                  <a:pt x="274" y="586"/>
                </a:cubicBezTo>
                <a:cubicBezTo>
                  <a:pt x="273" y="585"/>
                  <a:pt x="269" y="585"/>
                  <a:pt x="266" y="585"/>
                </a:cubicBezTo>
                <a:cubicBezTo>
                  <a:pt x="264" y="585"/>
                  <a:pt x="262" y="584"/>
                  <a:pt x="260" y="585"/>
                </a:cubicBezTo>
                <a:cubicBezTo>
                  <a:pt x="257" y="586"/>
                  <a:pt x="253" y="586"/>
                  <a:pt x="249" y="586"/>
                </a:cubicBezTo>
                <a:cubicBezTo>
                  <a:pt x="247" y="585"/>
                  <a:pt x="245" y="584"/>
                  <a:pt x="243" y="584"/>
                </a:cubicBezTo>
                <a:cubicBezTo>
                  <a:pt x="239" y="583"/>
                  <a:pt x="234" y="585"/>
                  <a:pt x="230" y="584"/>
                </a:cubicBezTo>
                <a:cubicBezTo>
                  <a:pt x="228" y="584"/>
                  <a:pt x="226" y="585"/>
                  <a:pt x="224" y="585"/>
                </a:cubicBezTo>
                <a:cubicBezTo>
                  <a:pt x="224" y="585"/>
                  <a:pt x="222" y="584"/>
                  <a:pt x="221" y="584"/>
                </a:cubicBezTo>
                <a:cubicBezTo>
                  <a:pt x="221" y="584"/>
                  <a:pt x="211" y="585"/>
                  <a:pt x="211" y="585"/>
                </a:cubicBezTo>
                <a:cubicBezTo>
                  <a:pt x="210" y="584"/>
                  <a:pt x="207" y="583"/>
                  <a:pt x="205" y="583"/>
                </a:cubicBezTo>
                <a:cubicBezTo>
                  <a:pt x="203" y="584"/>
                  <a:pt x="200" y="586"/>
                  <a:pt x="198" y="586"/>
                </a:cubicBezTo>
                <a:cubicBezTo>
                  <a:pt x="193" y="587"/>
                  <a:pt x="190" y="585"/>
                  <a:pt x="186" y="585"/>
                </a:cubicBezTo>
                <a:cubicBezTo>
                  <a:pt x="185" y="586"/>
                  <a:pt x="183" y="587"/>
                  <a:pt x="182" y="588"/>
                </a:cubicBezTo>
                <a:cubicBezTo>
                  <a:pt x="179" y="589"/>
                  <a:pt x="178" y="588"/>
                  <a:pt x="176" y="587"/>
                </a:cubicBezTo>
                <a:cubicBezTo>
                  <a:pt x="176" y="586"/>
                  <a:pt x="175" y="583"/>
                  <a:pt x="174" y="583"/>
                </a:cubicBezTo>
                <a:cubicBezTo>
                  <a:pt x="174" y="580"/>
                  <a:pt x="174" y="579"/>
                  <a:pt x="172" y="579"/>
                </a:cubicBezTo>
                <a:cubicBezTo>
                  <a:pt x="172" y="579"/>
                  <a:pt x="171" y="579"/>
                  <a:pt x="170" y="580"/>
                </a:cubicBezTo>
                <a:cubicBezTo>
                  <a:pt x="169" y="582"/>
                  <a:pt x="168" y="584"/>
                  <a:pt x="167" y="585"/>
                </a:cubicBezTo>
                <a:cubicBezTo>
                  <a:pt x="165" y="586"/>
                  <a:pt x="163" y="586"/>
                  <a:pt x="162" y="588"/>
                </a:cubicBezTo>
                <a:cubicBezTo>
                  <a:pt x="160" y="587"/>
                  <a:pt x="159" y="586"/>
                  <a:pt x="158" y="584"/>
                </a:cubicBezTo>
                <a:cubicBezTo>
                  <a:pt x="155" y="584"/>
                  <a:pt x="152" y="584"/>
                  <a:pt x="149" y="583"/>
                </a:cubicBezTo>
                <a:lnTo>
                  <a:pt x="145" y="583"/>
                </a:lnTo>
                <a:cubicBezTo>
                  <a:pt x="143" y="583"/>
                  <a:pt x="141" y="581"/>
                  <a:pt x="138" y="582"/>
                </a:cubicBezTo>
                <a:cubicBezTo>
                  <a:pt x="137" y="582"/>
                  <a:pt x="135" y="583"/>
                  <a:pt x="134" y="584"/>
                </a:cubicBezTo>
                <a:lnTo>
                  <a:pt x="130" y="584"/>
                </a:lnTo>
                <a:cubicBezTo>
                  <a:pt x="126" y="585"/>
                  <a:pt x="119" y="587"/>
                  <a:pt x="114" y="586"/>
                </a:cubicBezTo>
                <a:cubicBezTo>
                  <a:pt x="112" y="585"/>
                  <a:pt x="108" y="586"/>
                  <a:pt x="106" y="585"/>
                </a:cubicBezTo>
                <a:cubicBezTo>
                  <a:pt x="105" y="585"/>
                  <a:pt x="103" y="584"/>
                  <a:pt x="102" y="584"/>
                </a:cubicBezTo>
                <a:lnTo>
                  <a:pt x="93" y="584"/>
                </a:lnTo>
                <a:cubicBezTo>
                  <a:pt x="89" y="582"/>
                  <a:pt x="81" y="582"/>
                  <a:pt x="75" y="582"/>
                </a:cubicBezTo>
                <a:cubicBezTo>
                  <a:pt x="74" y="582"/>
                  <a:pt x="74" y="583"/>
                  <a:pt x="73" y="583"/>
                </a:cubicBezTo>
                <a:cubicBezTo>
                  <a:pt x="72" y="589"/>
                  <a:pt x="78" y="585"/>
                  <a:pt x="81" y="587"/>
                </a:cubicBezTo>
                <a:cubicBezTo>
                  <a:pt x="83" y="588"/>
                  <a:pt x="84" y="591"/>
                  <a:pt x="87" y="592"/>
                </a:cubicBezTo>
                <a:cubicBezTo>
                  <a:pt x="90" y="593"/>
                  <a:pt x="93" y="592"/>
                  <a:pt x="96" y="592"/>
                </a:cubicBezTo>
                <a:cubicBezTo>
                  <a:pt x="98" y="593"/>
                  <a:pt x="101" y="594"/>
                  <a:pt x="104" y="594"/>
                </a:cubicBezTo>
                <a:cubicBezTo>
                  <a:pt x="106" y="593"/>
                  <a:pt x="112" y="593"/>
                  <a:pt x="114" y="593"/>
                </a:cubicBezTo>
                <a:cubicBezTo>
                  <a:pt x="119" y="595"/>
                  <a:pt x="124" y="597"/>
                  <a:pt x="130" y="595"/>
                </a:cubicBezTo>
                <a:lnTo>
                  <a:pt x="135" y="595"/>
                </a:lnTo>
                <a:cubicBezTo>
                  <a:pt x="142" y="593"/>
                  <a:pt x="154" y="594"/>
                  <a:pt x="161" y="596"/>
                </a:cubicBezTo>
                <a:cubicBezTo>
                  <a:pt x="164" y="596"/>
                  <a:pt x="167" y="596"/>
                  <a:pt x="169" y="596"/>
                </a:cubicBezTo>
                <a:cubicBezTo>
                  <a:pt x="171" y="597"/>
                  <a:pt x="172" y="598"/>
                  <a:pt x="174" y="599"/>
                </a:cubicBezTo>
                <a:cubicBezTo>
                  <a:pt x="180" y="600"/>
                  <a:pt x="183" y="596"/>
                  <a:pt x="188" y="597"/>
                </a:cubicBezTo>
                <a:cubicBezTo>
                  <a:pt x="190" y="597"/>
                  <a:pt x="191" y="599"/>
                  <a:pt x="193" y="599"/>
                </a:cubicBezTo>
                <a:cubicBezTo>
                  <a:pt x="196" y="599"/>
                  <a:pt x="199" y="599"/>
                  <a:pt x="201" y="599"/>
                </a:cubicBezTo>
                <a:cubicBezTo>
                  <a:pt x="203" y="599"/>
                  <a:pt x="206" y="601"/>
                  <a:pt x="208" y="601"/>
                </a:cubicBezTo>
                <a:cubicBezTo>
                  <a:pt x="211" y="600"/>
                  <a:pt x="215" y="598"/>
                  <a:pt x="219" y="598"/>
                </a:cubicBezTo>
                <a:cubicBezTo>
                  <a:pt x="225" y="599"/>
                  <a:pt x="232" y="600"/>
                  <a:pt x="237" y="601"/>
                </a:cubicBezTo>
                <a:cubicBezTo>
                  <a:pt x="240" y="601"/>
                  <a:pt x="243" y="599"/>
                  <a:pt x="247" y="600"/>
                </a:cubicBezTo>
                <a:cubicBezTo>
                  <a:pt x="252" y="601"/>
                  <a:pt x="257" y="602"/>
                  <a:pt x="263" y="600"/>
                </a:cubicBezTo>
                <a:cubicBezTo>
                  <a:pt x="267" y="599"/>
                  <a:pt x="273" y="601"/>
                  <a:pt x="276" y="601"/>
                </a:cubicBezTo>
                <a:cubicBezTo>
                  <a:pt x="277" y="601"/>
                  <a:pt x="279" y="600"/>
                  <a:pt x="281" y="601"/>
                </a:cubicBezTo>
                <a:cubicBezTo>
                  <a:pt x="282" y="601"/>
                  <a:pt x="284" y="602"/>
                  <a:pt x="285" y="602"/>
                </a:cubicBezTo>
                <a:cubicBezTo>
                  <a:pt x="289" y="603"/>
                  <a:pt x="292" y="600"/>
                  <a:pt x="295" y="599"/>
                </a:cubicBezTo>
                <a:lnTo>
                  <a:pt x="300" y="599"/>
                </a:lnTo>
                <a:cubicBezTo>
                  <a:pt x="306" y="599"/>
                  <a:pt x="313" y="601"/>
                  <a:pt x="319" y="599"/>
                </a:cubicBezTo>
                <a:cubicBezTo>
                  <a:pt x="323" y="598"/>
                  <a:pt x="323" y="596"/>
                  <a:pt x="326" y="594"/>
                </a:cubicBezTo>
                <a:cubicBezTo>
                  <a:pt x="326" y="593"/>
                  <a:pt x="325" y="592"/>
                  <a:pt x="326" y="591"/>
                </a:cubicBezTo>
                <a:cubicBezTo>
                  <a:pt x="326" y="590"/>
                  <a:pt x="326" y="590"/>
                  <a:pt x="327" y="590"/>
                </a:cubicBezTo>
                <a:cubicBezTo>
                  <a:pt x="329" y="590"/>
                  <a:pt x="331" y="589"/>
                  <a:pt x="333" y="590"/>
                </a:cubicBezTo>
                <a:cubicBezTo>
                  <a:pt x="333" y="591"/>
                  <a:pt x="333" y="591"/>
                  <a:pt x="334" y="591"/>
                </a:cubicBezTo>
                <a:cubicBezTo>
                  <a:pt x="333" y="595"/>
                  <a:pt x="333" y="595"/>
                  <a:pt x="335" y="599"/>
                </a:cubicBezTo>
                <a:cubicBezTo>
                  <a:pt x="341" y="600"/>
                  <a:pt x="343" y="599"/>
                  <a:pt x="347" y="597"/>
                </a:cubicBezTo>
                <a:cubicBezTo>
                  <a:pt x="349" y="597"/>
                  <a:pt x="350" y="596"/>
                  <a:pt x="351" y="596"/>
                </a:cubicBezTo>
                <a:cubicBezTo>
                  <a:pt x="353" y="595"/>
                  <a:pt x="356" y="591"/>
                  <a:pt x="358" y="592"/>
                </a:cubicBezTo>
                <a:cubicBezTo>
                  <a:pt x="361" y="593"/>
                  <a:pt x="361" y="595"/>
                  <a:pt x="364" y="596"/>
                </a:cubicBezTo>
                <a:cubicBezTo>
                  <a:pt x="366" y="596"/>
                  <a:pt x="368" y="596"/>
                  <a:pt x="370" y="596"/>
                </a:cubicBezTo>
                <a:cubicBezTo>
                  <a:pt x="378" y="598"/>
                  <a:pt x="380" y="596"/>
                  <a:pt x="385" y="593"/>
                </a:cubicBezTo>
                <a:cubicBezTo>
                  <a:pt x="386" y="592"/>
                  <a:pt x="388" y="591"/>
                  <a:pt x="389" y="590"/>
                </a:cubicBezTo>
                <a:cubicBezTo>
                  <a:pt x="390" y="590"/>
                  <a:pt x="390" y="588"/>
                  <a:pt x="391" y="588"/>
                </a:cubicBezTo>
                <a:cubicBezTo>
                  <a:pt x="391" y="587"/>
                  <a:pt x="391" y="587"/>
                  <a:pt x="391" y="586"/>
                </a:cubicBezTo>
                <a:cubicBezTo>
                  <a:pt x="390" y="586"/>
                  <a:pt x="390" y="586"/>
                  <a:pt x="390" y="585"/>
                </a:cubicBezTo>
                <a:close/>
                <a:moveTo>
                  <a:pt x="493" y="314"/>
                </a:moveTo>
                <a:cubicBezTo>
                  <a:pt x="497" y="314"/>
                  <a:pt x="498" y="315"/>
                  <a:pt x="501" y="316"/>
                </a:cubicBezTo>
                <a:cubicBezTo>
                  <a:pt x="499" y="317"/>
                  <a:pt x="497" y="316"/>
                  <a:pt x="495" y="316"/>
                </a:cubicBezTo>
                <a:cubicBezTo>
                  <a:pt x="494" y="316"/>
                  <a:pt x="493" y="315"/>
                  <a:pt x="492" y="315"/>
                </a:cubicBezTo>
                <a:cubicBezTo>
                  <a:pt x="492" y="314"/>
                  <a:pt x="493" y="314"/>
                  <a:pt x="493" y="314"/>
                </a:cubicBezTo>
                <a:close/>
                <a:moveTo>
                  <a:pt x="363" y="551"/>
                </a:moveTo>
                <a:cubicBezTo>
                  <a:pt x="362" y="550"/>
                  <a:pt x="363" y="550"/>
                  <a:pt x="362" y="550"/>
                </a:cubicBezTo>
                <a:cubicBezTo>
                  <a:pt x="361" y="550"/>
                  <a:pt x="360" y="550"/>
                  <a:pt x="360" y="549"/>
                </a:cubicBezTo>
                <a:lnTo>
                  <a:pt x="364" y="550"/>
                </a:lnTo>
                <a:cubicBezTo>
                  <a:pt x="364" y="550"/>
                  <a:pt x="363" y="550"/>
                  <a:pt x="363" y="551"/>
                </a:cubicBezTo>
                <a:close/>
                <a:moveTo>
                  <a:pt x="333" y="326"/>
                </a:moveTo>
                <a:cubicBezTo>
                  <a:pt x="332" y="326"/>
                  <a:pt x="332" y="327"/>
                  <a:pt x="331" y="326"/>
                </a:cubicBezTo>
                <a:cubicBezTo>
                  <a:pt x="330" y="326"/>
                  <a:pt x="330" y="325"/>
                  <a:pt x="329" y="325"/>
                </a:cubicBezTo>
                <a:cubicBezTo>
                  <a:pt x="329" y="323"/>
                  <a:pt x="330" y="323"/>
                  <a:pt x="330" y="322"/>
                </a:cubicBezTo>
                <a:cubicBezTo>
                  <a:pt x="331" y="321"/>
                  <a:pt x="331" y="321"/>
                  <a:pt x="331" y="321"/>
                </a:cubicBezTo>
                <a:cubicBezTo>
                  <a:pt x="332" y="321"/>
                  <a:pt x="332" y="321"/>
                  <a:pt x="332" y="322"/>
                </a:cubicBezTo>
                <a:cubicBezTo>
                  <a:pt x="333" y="322"/>
                  <a:pt x="333" y="323"/>
                  <a:pt x="334" y="323"/>
                </a:cubicBezTo>
                <a:cubicBezTo>
                  <a:pt x="334" y="325"/>
                  <a:pt x="334" y="325"/>
                  <a:pt x="333" y="326"/>
                </a:cubicBezTo>
                <a:close/>
                <a:moveTo>
                  <a:pt x="548" y="332"/>
                </a:moveTo>
                <a:cubicBezTo>
                  <a:pt x="549" y="334"/>
                  <a:pt x="549" y="336"/>
                  <a:pt x="550" y="337"/>
                </a:cubicBezTo>
                <a:cubicBezTo>
                  <a:pt x="550" y="338"/>
                  <a:pt x="550" y="338"/>
                  <a:pt x="550" y="338"/>
                </a:cubicBezTo>
                <a:cubicBezTo>
                  <a:pt x="550" y="338"/>
                  <a:pt x="549" y="338"/>
                  <a:pt x="547" y="337"/>
                </a:cubicBezTo>
                <a:cubicBezTo>
                  <a:pt x="545" y="334"/>
                  <a:pt x="542" y="331"/>
                  <a:pt x="540" y="327"/>
                </a:cubicBezTo>
                <a:cubicBezTo>
                  <a:pt x="543" y="328"/>
                  <a:pt x="546" y="330"/>
                  <a:pt x="548" y="332"/>
                </a:cubicBezTo>
                <a:close/>
                <a:moveTo>
                  <a:pt x="558" y="328"/>
                </a:moveTo>
                <a:cubicBezTo>
                  <a:pt x="558" y="328"/>
                  <a:pt x="559" y="328"/>
                  <a:pt x="559" y="327"/>
                </a:cubicBezTo>
                <a:cubicBezTo>
                  <a:pt x="560" y="327"/>
                  <a:pt x="561" y="328"/>
                  <a:pt x="561" y="328"/>
                </a:cubicBezTo>
                <a:cubicBezTo>
                  <a:pt x="562" y="329"/>
                  <a:pt x="563" y="329"/>
                  <a:pt x="563" y="330"/>
                </a:cubicBezTo>
                <a:cubicBezTo>
                  <a:pt x="563" y="331"/>
                  <a:pt x="563" y="331"/>
                  <a:pt x="562" y="332"/>
                </a:cubicBezTo>
                <a:cubicBezTo>
                  <a:pt x="562" y="332"/>
                  <a:pt x="561" y="333"/>
                  <a:pt x="560" y="333"/>
                </a:cubicBezTo>
                <a:cubicBezTo>
                  <a:pt x="559" y="333"/>
                  <a:pt x="558" y="333"/>
                  <a:pt x="557" y="332"/>
                </a:cubicBezTo>
                <a:cubicBezTo>
                  <a:pt x="557" y="330"/>
                  <a:pt x="557" y="329"/>
                  <a:pt x="558" y="328"/>
                </a:cubicBezTo>
                <a:close/>
                <a:moveTo>
                  <a:pt x="567" y="308"/>
                </a:moveTo>
                <a:cubicBezTo>
                  <a:pt x="568" y="308"/>
                  <a:pt x="568" y="308"/>
                  <a:pt x="569" y="308"/>
                </a:cubicBezTo>
                <a:cubicBezTo>
                  <a:pt x="570" y="309"/>
                  <a:pt x="570" y="309"/>
                  <a:pt x="571" y="309"/>
                </a:cubicBezTo>
                <a:cubicBezTo>
                  <a:pt x="570" y="312"/>
                  <a:pt x="567" y="315"/>
                  <a:pt x="564" y="313"/>
                </a:cubicBezTo>
                <a:cubicBezTo>
                  <a:pt x="562" y="313"/>
                  <a:pt x="562" y="312"/>
                  <a:pt x="561" y="311"/>
                </a:cubicBezTo>
                <a:cubicBezTo>
                  <a:pt x="561" y="308"/>
                  <a:pt x="565" y="309"/>
                  <a:pt x="567" y="308"/>
                </a:cubicBezTo>
                <a:close/>
                <a:moveTo>
                  <a:pt x="566" y="440"/>
                </a:moveTo>
                <a:lnTo>
                  <a:pt x="566" y="441"/>
                </a:lnTo>
                <a:lnTo>
                  <a:pt x="565" y="433"/>
                </a:lnTo>
                <a:cubicBezTo>
                  <a:pt x="566" y="433"/>
                  <a:pt x="566" y="434"/>
                  <a:pt x="567" y="434"/>
                </a:cubicBezTo>
                <a:cubicBezTo>
                  <a:pt x="567" y="436"/>
                  <a:pt x="568" y="439"/>
                  <a:pt x="566" y="440"/>
                </a:cubicBezTo>
                <a:close/>
                <a:moveTo>
                  <a:pt x="565" y="403"/>
                </a:moveTo>
                <a:cubicBezTo>
                  <a:pt x="564" y="402"/>
                  <a:pt x="564" y="397"/>
                  <a:pt x="564" y="394"/>
                </a:cubicBezTo>
                <a:cubicBezTo>
                  <a:pt x="566" y="397"/>
                  <a:pt x="565" y="400"/>
                  <a:pt x="565" y="403"/>
                </a:cubicBezTo>
                <a:close/>
                <a:moveTo>
                  <a:pt x="502" y="560"/>
                </a:moveTo>
                <a:cubicBezTo>
                  <a:pt x="509" y="558"/>
                  <a:pt x="514" y="562"/>
                  <a:pt x="518" y="563"/>
                </a:cubicBezTo>
                <a:cubicBezTo>
                  <a:pt x="521" y="563"/>
                  <a:pt x="525" y="564"/>
                  <a:pt x="529" y="564"/>
                </a:cubicBezTo>
                <a:cubicBezTo>
                  <a:pt x="530" y="564"/>
                  <a:pt x="534" y="567"/>
                  <a:pt x="535" y="568"/>
                </a:cubicBezTo>
                <a:cubicBezTo>
                  <a:pt x="537" y="568"/>
                  <a:pt x="537" y="568"/>
                  <a:pt x="538" y="567"/>
                </a:cubicBezTo>
                <a:cubicBezTo>
                  <a:pt x="538" y="564"/>
                  <a:pt x="535" y="563"/>
                  <a:pt x="535" y="559"/>
                </a:cubicBezTo>
                <a:cubicBezTo>
                  <a:pt x="536" y="558"/>
                  <a:pt x="536" y="558"/>
                  <a:pt x="536" y="557"/>
                </a:cubicBezTo>
                <a:cubicBezTo>
                  <a:pt x="537" y="557"/>
                  <a:pt x="538" y="556"/>
                  <a:pt x="539" y="556"/>
                </a:cubicBezTo>
                <a:cubicBezTo>
                  <a:pt x="541" y="555"/>
                  <a:pt x="543" y="556"/>
                  <a:pt x="544" y="556"/>
                </a:cubicBezTo>
                <a:cubicBezTo>
                  <a:pt x="551" y="557"/>
                  <a:pt x="559" y="557"/>
                  <a:pt x="563" y="553"/>
                </a:cubicBezTo>
                <a:cubicBezTo>
                  <a:pt x="566" y="551"/>
                  <a:pt x="564" y="544"/>
                  <a:pt x="565" y="539"/>
                </a:cubicBezTo>
                <a:cubicBezTo>
                  <a:pt x="566" y="537"/>
                  <a:pt x="567" y="535"/>
                  <a:pt x="568" y="534"/>
                </a:cubicBezTo>
                <a:cubicBezTo>
                  <a:pt x="569" y="530"/>
                  <a:pt x="568" y="525"/>
                  <a:pt x="569" y="521"/>
                </a:cubicBezTo>
                <a:cubicBezTo>
                  <a:pt x="570" y="519"/>
                  <a:pt x="570" y="517"/>
                  <a:pt x="571" y="516"/>
                </a:cubicBezTo>
                <a:cubicBezTo>
                  <a:pt x="571" y="515"/>
                  <a:pt x="572" y="514"/>
                  <a:pt x="572" y="513"/>
                </a:cubicBezTo>
                <a:cubicBezTo>
                  <a:pt x="574" y="508"/>
                  <a:pt x="567" y="504"/>
                  <a:pt x="569" y="498"/>
                </a:cubicBezTo>
                <a:cubicBezTo>
                  <a:pt x="570" y="490"/>
                  <a:pt x="576" y="486"/>
                  <a:pt x="578" y="480"/>
                </a:cubicBezTo>
                <a:cubicBezTo>
                  <a:pt x="579" y="477"/>
                  <a:pt x="576" y="474"/>
                  <a:pt x="576" y="470"/>
                </a:cubicBezTo>
                <a:cubicBezTo>
                  <a:pt x="577" y="469"/>
                  <a:pt x="578" y="467"/>
                  <a:pt x="577" y="465"/>
                </a:cubicBezTo>
                <a:cubicBezTo>
                  <a:pt x="576" y="461"/>
                  <a:pt x="575" y="457"/>
                  <a:pt x="574" y="453"/>
                </a:cubicBezTo>
                <a:cubicBezTo>
                  <a:pt x="574" y="450"/>
                  <a:pt x="573" y="447"/>
                  <a:pt x="573" y="443"/>
                </a:cubicBezTo>
                <a:cubicBezTo>
                  <a:pt x="572" y="441"/>
                  <a:pt x="571" y="438"/>
                  <a:pt x="570" y="436"/>
                </a:cubicBezTo>
                <a:cubicBezTo>
                  <a:pt x="570" y="434"/>
                  <a:pt x="572" y="432"/>
                  <a:pt x="572" y="431"/>
                </a:cubicBezTo>
                <a:cubicBezTo>
                  <a:pt x="573" y="429"/>
                  <a:pt x="574" y="423"/>
                  <a:pt x="574" y="421"/>
                </a:cubicBezTo>
                <a:cubicBezTo>
                  <a:pt x="573" y="420"/>
                  <a:pt x="571" y="418"/>
                  <a:pt x="571" y="416"/>
                </a:cubicBezTo>
                <a:lnTo>
                  <a:pt x="573" y="401"/>
                </a:lnTo>
                <a:cubicBezTo>
                  <a:pt x="572" y="398"/>
                  <a:pt x="570" y="396"/>
                  <a:pt x="571" y="392"/>
                </a:cubicBezTo>
                <a:cubicBezTo>
                  <a:pt x="572" y="386"/>
                  <a:pt x="576" y="383"/>
                  <a:pt x="578" y="377"/>
                </a:cubicBezTo>
                <a:cubicBezTo>
                  <a:pt x="579" y="372"/>
                  <a:pt x="573" y="367"/>
                  <a:pt x="573" y="364"/>
                </a:cubicBezTo>
                <a:cubicBezTo>
                  <a:pt x="571" y="359"/>
                  <a:pt x="573" y="356"/>
                  <a:pt x="573" y="353"/>
                </a:cubicBezTo>
                <a:cubicBezTo>
                  <a:pt x="573" y="349"/>
                  <a:pt x="571" y="345"/>
                  <a:pt x="572" y="341"/>
                </a:cubicBezTo>
                <a:cubicBezTo>
                  <a:pt x="573" y="336"/>
                  <a:pt x="577" y="329"/>
                  <a:pt x="581" y="326"/>
                </a:cubicBezTo>
                <a:cubicBezTo>
                  <a:pt x="581" y="322"/>
                  <a:pt x="580" y="319"/>
                  <a:pt x="578" y="316"/>
                </a:cubicBezTo>
                <a:cubicBezTo>
                  <a:pt x="578" y="314"/>
                  <a:pt x="576" y="313"/>
                  <a:pt x="576" y="312"/>
                </a:cubicBezTo>
                <a:cubicBezTo>
                  <a:pt x="576" y="310"/>
                  <a:pt x="576" y="306"/>
                  <a:pt x="577" y="305"/>
                </a:cubicBezTo>
                <a:cubicBezTo>
                  <a:pt x="577" y="303"/>
                  <a:pt x="577" y="303"/>
                  <a:pt x="576" y="303"/>
                </a:cubicBezTo>
                <a:cubicBezTo>
                  <a:pt x="573" y="303"/>
                  <a:pt x="571" y="305"/>
                  <a:pt x="568" y="304"/>
                </a:cubicBezTo>
                <a:cubicBezTo>
                  <a:pt x="562" y="302"/>
                  <a:pt x="559" y="301"/>
                  <a:pt x="553" y="304"/>
                </a:cubicBezTo>
                <a:cubicBezTo>
                  <a:pt x="554" y="305"/>
                  <a:pt x="554" y="308"/>
                  <a:pt x="555" y="309"/>
                </a:cubicBezTo>
                <a:cubicBezTo>
                  <a:pt x="555" y="310"/>
                  <a:pt x="555" y="310"/>
                  <a:pt x="554" y="311"/>
                </a:cubicBezTo>
                <a:cubicBezTo>
                  <a:pt x="550" y="311"/>
                  <a:pt x="551" y="308"/>
                  <a:pt x="548" y="307"/>
                </a:cubicBezTo>
                <a:cubicBezTo>
                  <a:pt x="546" y="306"/>
                  <a:pt x="544" y="306"/>
                  <a:pt x="542" y="306"/>
                </a:cubicBezTo>
                <a:cubicBezTo>
                  <a:pt x="540" y="305"/>
                  <a:pt x="540" y="304"/>
                  <a:pt x="539" y="303"/>
                </a:cubicBezTo>
                <a:cubicBezTo>
                  <a:pt x="536" y="301"/>
                  <a:pt x="532" y="302"/>
                  <a:pt x="529" y="302"/>
                </a:cubicBezTo>
                <a:cubicBezTo>
                  <a:pt x="527" y="303"/>
                  <a:pt x="519" y="304"/>
                  <a:pt x="516" y="303"/>
                </a:cubicBezTo>
                <a:cubicBezTo>
                  <a:pt x="515" y="303"/>
                  <a:pt x="514" y="303"/>
                  <a:pt x="513" y="303"/>
                </a:cubicBezTo>
                <a:cubicBezTo>
                  <a:pt x="511" y="304"/>
                  <a:pt x="510" y="306"/>
                  <a:pt x="508" y="307"/>
                </a:cubicBezTo>
                <a:cubicBezTo>
                  <a:pt x="506" y="308"/>
                  <a:pt x="501" y="308"/>
                  <a:pt x="498" y="307"/>
                </a:cubicBezTo>
                <a:cubicBezTo>
                  <a:pt x="497" y="307"/>
                  <a:pt x="496" y="306"/>
                  <a:pt x="495" y="306"/>
                </a:cubicBezTo>
                <a:cubicBezTo>
                  <a:pt x="493" y="305"/>
                  <a:pt x="491" y="306"/>
                  <a:pt x="490" y="306"/>
                </a:cubicBezTo>
                <a:cubicBezTo>
                  <a:pt x="487" y="306"/>
                  <a:pt x="485" y="305"/>
                  <a:pt x="481" y="306"/>
                </a:cubicBezTo>
                <a:cubicBezTo>
                  <a:pt x="479" y="306"/>
                  <a:pt x="469" y="307"/>
                  <a:pt x="467" y="307"/>
                </a:cubicBezTo>
                <a:cubicBezTo>
                  <a:pt x="466" y="306"/>
                  <a:pt x="464" y="306"/>
                  <a:pt x="463" y="305"/>
                </a:cubicBezTo>
                <a:cubicBezTo>
                  <a:pt x="463" y="306"/>
                  <a:pt x="463" y="306"/>
                  <a:pt x="464" y="306"/>
                </a:cubicBezTo>
                <a:cubicBezTo>
                  <a:pt x="453" y="304"/>
                  <a:pt x="445" y="303"/>
                  <a:pt x="445" y="303"/>
                </a:cubicBezTo>
                <a:cubicBezTo>
                  <a:pt x="445" y="303"/>
                  <a:pt x="445" y="303"/>
                  <a:pt x="445" y="303"/>
                </a:cubicBezTo>
                <a:cubicBezTo>
                  <a:pt x="444" y="303"/>
                  <a:pt x="443" y="302"/>
                  <a:pt x="443" y="302"/>
                </a:cubicBezTo>
                <a:cubicBezTo>
                  <a:pt x="441" y="302"/>
                  <a:pt x="437" y="303"/>
                  <a:pt x="434" y="303"/>
                </a:cubicBezTo>
                <a:cubicBezTo>
                  <a:pt x="424" y="303"/>
                  <a:pt x="415" y="303"/>
                  <a:pt x="407" y="305"/>
                </a:cubicBezTo>
                <a:cubicBezTo>
                  <a:pt x="401" y="306"/>
                  <a:pt x="395" y="301"/>
                  <a:pt x="388" y="303"/>
                </a:cubicBezTo>
                <a:cubicBezTo>
                  <a:pt x="385" y="304"/>
                  <a:pt x="384" y="308"/>
                  <a:pt x="381" y="309"/>
                </a:cubicBezTo>
                <a:cubicBezTo>
                  <a:pt x="378" y="310"/>
                  <a:pt x="376" y="308"/>
                  <a:pt x="374" y="307"/>
                </a:cubicBezTo>
                <a:cubicBezTo>
                  <a:pt x="369" y="305"/>
                  <a:pt x="364" y="305"/>
                  <a:pt x="359" y="304"/>
                </a:cubicBezTo>
                <a:cubicBezTo>
                  <a:pt x="352" y="302"/>
                  <a:pt x="348" y="307"/>
                  <a:pt x="343" y="308"/>
                </a:cubicBezTo>
                <a:cubicBezTo>
                  <a:pt x="339" y="309"/>
                  <a:pt x="335" y="307"/>
                  <a:pt x="331" y="308"/>
                </a:cubicBezTo>
                <a:cubicBezTo>
                  <a:pt x="328" y="310"/>
                  <a:pt x="325" y="315"/>
                  <a:pt x="324" y="319"/>
                </a:cubicBezTo>
                <a:lnTo>
                  <a:pt x="325" y="322"/>
                </a:lnTo>
                <a:cubicBezTo>
                  <a:pt x="324" y="325"/>
                  <a:pt x="320" y="327"/>
                  <a:pt x="319" y="329"/>
                </a:cubicBezTo>
                <a:cubicBezTo>
                  <a:pt x="318" y="332"/>
                  <a:pt x="320" y="334"/>
                  <a:pt x="319" y="337"/>
                </a:cubicBezTo>
                <a:cubicBezTo>
                  <a:pt x="318" y="341"/>
                  <a:pt x="316" y="346"/>
                  <a:pt x="319" y="350"/>
                </a:cubicBezTo>
                <a:cubicBezTo>
                  <a:pt x="320" y="353"/>
                  <a:pt x="324" y="354"/>
                  <a:pt x="325" y="357"/>
                </a:cubicBezTo>
                <a:cubicBezTo>
                  <a:pt x="325" y="359"/>
                  <a:pt x="321" y="364"/>
                  <a:pt x="321" y="366"/>
                </a:cubicBezTo>
                <a:cubicBezTo>
                  <a:pt x="320" y="369"/>
                  <a:pt x="322" y="371"/>
                  <a:pt x="323" y="373"/>
                </a:cubicBezTo>
                <a:cubicBezTo>
                  <a:pt x="323" y="376"/>
                  <a:pt x="324" y="378"/>
                  <a:pt x="324" y="380"/>
                </a:cubicBezTo>
                <a:cubicBezTo>
                  <a:pt x="325" y="383"/>
                  <a:pt x="321" y="386"/>
                  <a:pt x="322" y="389"/>
                </a:cubicBezTo>
                <a:cubicBezTo>
                  <a:pt x="323" y="391"/>
                  <a:pt x="324" y="394"/>
                  <a:pt x="325" y="395"/>
                </a:cubicBezTo>
                <a:cubicBezTo>
                  <a:pt x="326" y="399"/>
                  <a:pt x="323" y="402"/>
                  <a:pt x="323" y="405"/>
                </a:cubicBezTo>
                <a:cubicBezTo>
                  <a:pt x="322" y="409"/>
                  <a:pt x="325" y="413"/>
                  <a:pt x="323" y="416"/>
                </a:cubicBezTo>
                <a:cubicBezTo>
                  <a:pt x="323" y="419"/>
                  <a:pt x="322" y="428"/>
                  <a:pt x="324" y="430"/>
                </a:cubicBezTo>
                <a:cubicBezTo>
                  <a:pt x="325" y="430"/>
                  <a:pt x="327" y="430"/>
                  <a:pt x="329" y="430"/>
                </a:cubicBezTo>
                <a:lnTo>
                  <a:pt x="329" y="435"/>
                </a:lnTo>
                <a:cubicBezTo>
                  <a:pt x="328" y="436"/>
                  <a:pt x="327" y="438"/>
                  <a:pt x="325" y="440"/>
                </a:cubicBezTo>
                <a:cubicBezTo>
                  <a:pt x="324" y="442"/>
                  <a:pt x="323" y="443"/>
                  <a:pt x="323" y="445"/>
                </a:cubicBezTo>
                <a:lnTo>
                  <a:pt x="323" y="448"/>
                </a:lnTo>
                <a:cubicBezTo>
                  <a:pt x="323" y="449"/>
                  <a:pt x="322" y="451"/>
                  <a:pt x="322" y="452"/>
                </a:cubicBezTo>
                <a:cubicBezTo>
                  <a:pt x="321" y="454"/>
                  <a:pt x="322" y="456"/>
                  <a:pt x="323" y="457"/>
                </a:cubicBezTo>
                <a:cubicBezTo>
                  <a:pt x="323" y="458"/>
                  <a:pt x="323" y="459"/>
                  <a:pt x="323" y="460"/>
                </a:cubicBezTo>
                <a:cubicBezTo>
                  <a:pt x="324" y="462"/>
                  <a:pt x="326" y="463"/>
                  <a:pt x="326" y="465"/>
                </a:cubicBezTo>
                <a:cubicBezTo>
                  <a:pt x="327" y="466"/>
                  <a:pt x="327" y="467"/>
                  <a:pt x="328" y="468"/>
                </a:cubicBezTo>
                <a:cubicBezTo>
                  <a:pt x="328" y="469"/>
                  <a:pt x="329" y="469"/>
                  <a:pt x="329" y="470"/>
                </a:cubicBezTo>
                <a:cubicBezTo>
                  <a:pt x="331" y="471"/>
                  <a:pt x="331" y="474"/>
                  <a:pt x="332" y="475"/>
                </a:cubicBezTo>
                <a:cubicBezTo>
                  <a:pt x="332" y="480"/>
                  <a:pt x="329" y="481"/>
                  <a:pt x="328" y="485"/>
                </a:cubicBezTo>
                <a:cubicBezTo>
                  <a:pt x="327" y="487"/>
                  <a:pt x="328" y="489"/>
                  <a:pt x="326" y="491"/>
                </a:cubicBezTo>
                <a:cubicBezTo>
                  <a:pt x="325" y="493"/>
                  <a:pt x="322" y="494"/>
                  <a:pt x="321" y="495"/>
                </a:cubicBezTo>
                <a:cubicBezTo>
                  <a:pt x="320" y="496"/>
                  <a:pt x="320" y="497"/>
                  <a:pt x="319" y="497"/>
                </a:cubicBezTo>
                <a:cubicBezTo>
                  <a:pt x="319" y="504"/>
                  <a:pt x="326" y="511"/>
                  <a:pt x="325" y="518"/>
                </a:cubicBezTo>
                <a:cubicBezTo>
                  <a:pt x="324" y="522"/>
                  <a:pt x="321" y="523"/>
                  <a:pt x="320" y="527"/>
                </a:cubicBezTo>
                <a:cubicBezTo>
                  <a:pt x="319" y="530"/>
                  <a:pt x="321" y="534"/>
                  <a:pt x="321" y="536"/>
                </a:cubicBezTo>
                <a:lnTo>
                  <a:pt x="321" y="539"/>
                </a:lnTo>
                <a:cubicBezTo>
                  <a:pt x="322" y="541"/>
                  <a:pt x="323" y="542"/>
                  <a:pt x="323" y="544"/>
                </a:cubicBezTo>
                <a:cubicBezTo>
                  <a:pt x="322" y="547"/>
                  <a:pt x="318" y="550"/>
                  <a:pt x="320" y="554"/>
                </a:cubicBezTo>
                <a:cubicBezTo>
                  <a:pt x="320" y="556"/>
                  <a:pt x="326" y="560"/>
                  <a:pt x="328" y="560"/>
                </a:cubicBezTo>
                <a:lnTo>
                  <a:pt x="332" y="560"/>
                </a:lnTo>
                <a:cubicBezTo>
                  <a:pt x="334" y="560"/>
                  <a:pt x="334" y="562"/>
                  <a:pt x="335" y="562"/>
                </a:cubicBezTo>
                <a:cubicBezTo>
                  <a:pt x="337" y="564"/>
                  <a:pt x="340" y="564"/>
                  <a:pt x="343" y="565"/>
                </a:cubicBezTo>
                <a:cubicBezTo>
                  <a:pt x="346" y="565"/>
                  <a:pt x="351" y="564"/>
                  <a:pt x="354" y="564"/>
                </a:cubicBezTo>
                <a:cubicBezTo>
                  <a:pt x="357" y="563"/>
                  <a:pt x="360" y="564"/>
                  <a:pt x="362" y="564"/>
                </a:cubicBezTo>
                <a:cubicBezTo>
                  <a:pt x="365" y="565"/>
                  <a:pt x="368" y="564"/>
                  <a:pt x="370" y="565"/>
                </a:cubicBezTo>
                <a:lnTo>
                  <a:pt x="375" y="568"/>
                </a:lnTo>
                <a:cubicBezTo>
                  <a:pt x="377" y="568"/>
                  <a:pt x="379" y="568"/>
                  <a:pt x="381" y="567"/>
                </a:cubicBezTo>
                <a:cubicBezTo>
                  <a:pt x="382" y="566"/>
                  <a:pt x="383" y="565"/>
                  <a:pt x="383" y="565"/>
                </a:cubicBezTo>
                <a:cubicBezTo>
                  <a:pt x="386" y="563"/>
                  <a:pt x="389" y="563"/>
                  <a:pt x="392" y="562"/>
                </a:cubicBezTo>
                <a:cubicBezTo>
                  <a:pt x="393" y="562"/>
                  <a:pt x="401" y="562"/>
                  <a:pt x="402" y="562"/>
                </a:cubicBezTo>
                <a:cubicBezTo>
                  <a:pt x="404" y="563"/>
                  <a:pt x="407" y="565"/>
                  <a:pt x="411" y="564"/>
                </a:cubicBezTo>
                <a:cubicBezTo>
                  <a:pt x="414" y="563"/>
                  <a:pt x="416" y="561"/>
                  <a:pt x="419" y="561"/>
                </a:cubicBezTo>
                <a:cubicBezTo>
                  <a:pt x="425" y="559"/>
                  <a:pt x="427" y="563"/>
                  <a:pt x="431" y="564"/>
                </a:cubicBezTo>
                <a:cubicBezTo>
                  <a:pt x="433" y="564"/>
                  <a:pt x="436" y="564"/>
                  <a:pt x="439" y="564"/>
                </a:cubicBezTo>
                <a:cubicBezTo>
                  <a:pt x="442" y="565"/>
                  <a:pt x="446" y="563"/>
                  <a:pt x="451" y="564"/>
                </a:cubicBezTo>
                <a:cubicBezTo>
                  <a:pt x="452" y="564"/>
                  <a:pt x="454" y="565"/>
                  <a:pt x="456" y="565"/>
                </a:cubicBezTo>
                <a:cubicBezTo>
                  <a:pt x="457" y="565"/>
                  <a:pt x="459" y="565"/>
                  <a:pt x="461" y="565"/>
                </a:cubicBezTo>
                <a:cubicBezTo>
                  <a:pt x="469" y="565"/>
                  <a:pt x="474" y="565"/>
                  <a:pt x="480" y="564"/>
                </a:cubicBezTo>
                <a:cubicBezTo>
                  <a:pt x="484" y="562"/>
                  <a:pt x="489" y="560"/>
                  <a:pt x="494" y="563"/>
                </a:cubicBezTo>
                <a:cubicBezTo>
                  <a:pt x="499" y="563"/>
                  <a:pt x="499" y="561"/>
                  <a:pt x="502" y="560"/>
                </a:cubicBezTo>
                <a:close/>
                <a:moveTo>
                  <a:pt x="472" y="586"/>
                </a:moveTo>
                <a:lnTo>
                  <a:pt x="469" y="587"/>
                </a:lnTo>
                <a:cubicBezTo>
                  <a:pt x="469" y="588"/>
                  <a:pt x="469" y="589"/>
                  <a:pt x="469" y="590"/>
                </a:cubicBezTo>
                <a:cubicBezTo>
                  <a:pt x="468" y="591"/>
                  <a:pt x="466" y="593"/>
                  <a:pt x="466" y="594"/>
                </a:cubicBezTo>
                <a:cubicBezTo>
                  <a:pt x="464" y="594"/>
                  <a:pt x="463" y="595"/>
                  <a:pt x="460" y="595"/>
                </a:cubicBezTo>
                <a:cubicBezTo>
                  <a:pt x="459" y="593"/>
                  <a:pt x="458" y="592"/>
                  <a:pt x="457" y="591"/>
                </a:cubicBezTo>
                <a:cubicBezTo>
                  <a:pt x="457" y="589"/>
                  <a:pt x="457" y="588"/>
                  <a:pt x="457" y="587"/>
                </a:cubicBezTo>
                <a:cubicBezTo>
                  <a:pt x="453" y="587"/>
                  <a:pt x="449" y="586"/>
                  <a:pt x="446" y="587"/>
                </a:cubicBezTo>
                <a:cubicBezTo>
                  <a:pt x="443" y="588"/>
                  <a:pt x="442" y="592"/>
                  <a:pt x="438" y="590"/>
                </a:cubicBezTo>
                <a:cubicBezTo>
                  <a:pt x="436" y="590"/>
                  <a:pt x="436" y="588"/>
                  <a:pt x="434" y="587"/>
                </a:cubicBezTo>
                <a:cubicBezTo>
                  <a:pt x="433" y="587"/>
                  <a:pt x="432" y="588"/>
                  <a:pt x="430" y="588"/>
                </a:cubicBezTo>
                <a:cubicBezTo>
                  <a:pt x="428" y="589"/>
                  <a:pt x="425" y="588"/>
                  <a:pt x="423" y="587"/>
                </a:cubicBezTo>
                <a:cubicBezTo>
                  <a:pt x="423" y="587"/>
                  <a:pt x="422" y="588"/>
                  <a:pt x="421" y="588"/>
                </a:cubicBezTo>
                <a:cubicBezTo>
                  <a:pt x="420" y="588"/>
                  <a:pt x="421" y="588"/>
                  <a:pt x="420" y="589"/>
                </a:cubicBezTo>
                <a:cubicBezTo>
                  <a:pt x="421" y="592"/>
                  <a:pt x="423" y="591"/>
                  <a:pt x="426" y="592"/>
                </a:cubicBezTo>
                <a:cubicBezTo>
                  <a:pt x="427" y="593"/>
                  <a:pt x="428" y="595"/>
                  <a:pt x="429" y="595"/>
                </a:cubicBezTo>
                <a:cubicBezTo>
                  <a:pt x="431" y="596"/>
                  <a:pt x="432" y="596"/>
                  <a:pt x="434" y="596"/>
                </a:cubicBezTo>
                <a:cubicBezTo>
                  <a:pt x="435" y="596"/>
                  <a:pt x="437" y="599"/>
                  <a:pt x="438" y="600"/>
                </a:cubicBezTo>
                <a:cubicBezTo>
                  <a:pt x="444" y="600"/>
                  <a:pt x="454" y="601"/>
                  <a:pt x="460" y="599"/>
                </a:cubicBezTo>
                <a:cubicBezTo>
                  <a:pt x="465" y="598"/>
                  <a:pt x="469" y="600"/>
                  <a:pt x="473" y="600"/>
                </a:cubicBezTo>
                <a:cubicBezTo>
                  <a:pt x="473" y="600"/>
                  <a:pt x="474" y="600"/>
                  <a:pt x="474" y="599"/>
                </a:cubicBezTo>
                <a:cubicBezTo>
                  <a:pt x="475" y="596"/>
                  <a:pt x="475" y="592"/>
                  <a:pt x="476" y="589"/>
                </a:cubicBezTo>
                <a:cubicBezTo>
                  <a:pt x="476" y="587"/>
                  <a:pt x="476" y="587"/>
                  <a:pt x="475" y="586"/>
                </a:cubicBezTo>
                <a:cubicBezTo>
                  <a:pt x="474" y="586"/>
                  <a:pt x="473" y="586"/>
                  <a:pt x="472" y="586"/>
                </a:cubicBezTo>
                <a:close/>
                <a:moveTo>
                  <a:pt x="19" y="422"/>
                </a:moveTo>
                <a:cubicBezTo>
                  <a:pt x="18" y="421"/>
                  <a:pt x="15" y="421"/>
                  <a:pt x="13" y="420"/>
                </a:cubicBezTo>
                <a:cubicBezTo>
                  <a:pt x="12" y="418"/>
                  <a:pt x="14" y="418"/>
                  <a:pt x="12" y="417"/>
                </a:cubicBezTo>
                <a:cubicBezTo>
                  <a:pt x="11" y="416"/>
                  <a:pt x="9" y="416"/>
                  <a:pt x="8" y="416"/>
                </a:cubicBezTo>
                <a:cubicBezTo>
                  <a:pt x="8" y="417"/>
                  <a:pt x="7" y="417"/>
                  <a:pt x="7" y="417"/>
                </a:cubicBezTo>
                <a:cubicBezTo>
                  <a:pt x="6" y="417"/>
                  <a:pt x="6" y="418"/>
                  <a:pt x="5" y="418"/>
                </a:cubicBezTo>
                <a:cubicBezTo>
                  <a:pt x="5" y="421"/>
                  <a:pt x="5" y="423"/>
                  <a:pt x="4" y="425"/>
                </a:cubicBezTo>
                <a:cubicBezTo>
                  <a:pt x="3" y="429"/>
                  <a:pt x="4" y="432"/>
                  <a:pt x="3" y="435"/>
                </a:cubicBezTo>
                <a:cubicBezTo>
                  <a:pt x="3" y="437"/>
                  <a:pt x="3" y="440"/>
                  <a:pt x="4" y="442"/>
                </a:cubicBezTo>
                <a:cubicBezTo>
                  <a:pt x="5" y="446"/>
                  <a:pt x="3" y="451"/>
                  <a:pt x="2" y="453"/>
                </a:cubicBezTo>
                <a:cubicBezTo>
                  <a:pt x="1" y="457"/>
                  <a:pt x="3" y="466"/>
                  <a:pt x="5" y="468"/>
                </a:cubicBezTo>
                <a:cubicBezTo>
                  <a:pt x="7" y="465"/>
                  <a:pt x="11" y="465"/>
                  <a:pt x="12" y="462"/>
                </a:cubicBezTo>
                <a:cubicBezTo>
                  <a:pt x="13" y="461"/>
                  <a:pt x="13" y="460"/>
                  <a:pt x="13" y="459"/>
                </a:cubicBezTo>
                <a:cubicBezTo>
                  <a:pt x="15" y="456"/>
                  <a:pt x="17" y="455"/>
                  <a:pt x="19" y="454"/>
                </a:cubicBezTo>
                <a:cubicBezTo>
                  <a:pt x="21" y="449"/>
                  <a:pt x="19" y="447"/>
                  <a:pt x="18" y="443"/>
                </a:cubicBezTo>
                <a:lnTo>
                  <a:pt x="18" y="437"/>
                </a:lnTo>
                <a:cubicBezTo>
                  <a:pt x="18" y="436"/>
                  <a:pt x="17" y="435"/>
                  <a:pt x="17" y="434"/>
                </a:cubicBezTo>
                <a:cubicBezTo>
                  <a:pt x="16" y="430"/>
                  <a:pt x="22" y="426"/>
                  <a:pt x="19" y="422"/>
                </a:cubicBezTo>
                <a:close/>
                <a:moveTo>
                  <a:pt x="11" y="272"/>
                </a:moveTo>
                <a:cubicBezTo>
                  <a:pt x="14" y="271"/>
                  <a:pt x="13" y="268"/>
                  <a:pt x="14" y="265"/>
                </a:cubicBezTo>
                <a:cubicBezTo>
                  <a:pt x="15" y="261"/>
                  <a:pt x="11" y="257"/>
                  <a:pt x="8" y="261"/>
                </a:cubicBezTo>
                <a:cubicBezTo>
                  <a:pt x="6" y="260"/>
                  <a:pt x="6" y="260"/>
                  <a:pt x="5" y="259"/>
                </a:cubicBezTo>
                <a:cubicBezTo>
                  <a:pt x="4" y="261"/>
                  <a:pt x="3" y="265"/>
                  <a:pt x="5" y="267"/>
                </a:cubicBezTo>
                <a:cubicBezTo>
                  <a:pt x="6" y="269"/>
                  <a:pt x="9" y="270"/>
                  <a:pt x="11" y="272"/>
                </a:cubicBezTo>
                <a:close/>
                <a:moveTo>
                  <a:pt x="17" y="124"/>
                </a:moveTo>
                <a:lnTo>
                  <a:pt x="17" y="125"/>
                </a:lnTo>
                <a:cubicBezTo>
                  <a:pt x="19" y="125"/>
                  <a:pt x="19" y="125"/>
                  <a:pt x="20" y="124"/>
                </a:cubicBezTo>
                <a:cubicBezTo>
                  <a:pt x="20" y="122"/>
                  <a:pt x="20" y="122"/>
                  <a:pt x="20" y="122"/>
                </a:cubicBezTo>
                <a:cubicBezTo>
                  <a:pt x="18" y="122"/>
                  <a:pt x="18" y="123"/>
                  <a:pt x="17" y="124"/>
                </a:cubicBezTo>
                <a:close/>
                <a:moveTo>
                  <a:pt x="26" y="84"/>
                </a:moveTo>
                <a:lnTo>
                  <a:pt x="26" y="85"/>
                </a:lnTo>
                <a:lnTo>
                  <a:pt x="27" y="85"/>
                </a:lnTo>
                <a:cubicBezTo>
                  <a:pt x="26" y="84"/>
                  <a:pt x="27" y="85"/>
                  <a:pt x="26" y="84"/>
                </a:cubicBezTo>
                <a:close/>
                <a:moveTo>
                  <a:pt x="19" y="86"/>
                </a:moveTo>
                <a:cubicBezTo>
                  <a:pt x="19" y="85"/>
                  <a:pt x="19" y="85"/>
                  <a:pt x="19" y="84"/>
                </a:cubicBezTo>
                <a:cubicBezTo>
                  <a:pt x="18" y="84"/>
                  <a:pt x="17" y="84"/>
                  <a:pt x="16" y="84"/>
                </a:cubicBezTo>
                <a:cubicBezTo>
                  <a:pt x="16" y="84"/>
                  <a:pt x="16" y="84"/>
                  <a:pt x="15" y="84"/>
                </a:cubicBezTo>
                <a:cubicBezTo>
                  <a:pt x="15" y="85"/>
                  <a:pt x="15" y="86"/>
                  <a:pt x="15" y="87"/>
                </a:cubicBezTo>
                <a:cubicBezTo>
                  <a:pt x="16" y="88"/>
                  <a:pt x="16" y="88"/>
                  <a:pt x="17" y="88"/>
                </a:cubicBezTo>
                <a:cubicBezTo>
                  <a:pt x="18" y="87"/>
                  <a:pt x="19" y="87"/>
                  <a:pt x="19" y="86"/>
                </a:cubicBezTo>
                <a:close/>
                <a:moveTo>
                  <a:pt x="17" y="138"/>
                </a:moveTo>
                <a:cubicBezTo>
                  <a:pt x="17" y="139"/>
                  <a:pt x="17" y="139"/>
                  <a:pt x="18" y="140"/>
                </a:cubicBezTo>
                <a:cubicBezTo>
                  <a:pt x="22" y="140"/>
                  <a:pt x="29" y="133"/>
                  <a:pt x="26" y="129"/>
                </a:cubicBezTo>
                <a:cubicBezTo>
                  <a:pt x="25" y="127"/>
                  <a:pt x="24" y="127"/>
                  <a:pt x="23" y="126"/>
                </a:cubicBezTo>
                <a:cubicBezTo>
                  <a:pt x="22" y="127"/>
                  <a:pt x="23" y="127"/>
                  <a:pt x="22" y="127"/>
                </a:cubicBezTo>
                <a:cubicBezTo>
                  <a:pt x="22" y="132"/>
                  <a:pt x="20" y="135"/>
                  <a:pt x="17" y="137"/>
                </a:cubicBezTo>
                <a:cubicBezTo>
                  <a:pt x="17" y="138"/>
                  <a:pt x="17" y="138"/>
                  <a:pt x="17" y="138"/>
                </a:cubicBezTo>
                <a:close/>
                <a:moveTo>
                  <a:pt x="4" y="338"/>
                </a:moveTo>
                <a:cubicBezTo>
                  <a:pt x="5" y="338"/>
                  <a:pt x="6" y="339"/>
                  <a:pt x="6" y="340"/>
                </a:cubicBezTo>
                <a:cubicBezTo>
                  <a:pt x="7" y="343"/>
                  <a:pt x="7" y="346"/>
                  <a:pt x="10" y="347"/>
                </a:cubicBezTo>
                <a:cubicBezTo>
                  <a:pt x="10" y="348"/>
                  <a:pt x="10" y="347"/>
                  <a:pt x="11" y="348"/>
                </a:cubicBezTo>
                <a:cubicBezTo>
                  <a:pt x="11" y="347"/>
                  <a:pt x="11" y="347"/>
                  <a:pt x="12" y="347"/>
                </a:cubicBezTo>
                <a:cubicBezTo>
                  <a:pt x="12" y="345"/>
                  <a:pt x="14" y="335"/>
                  <a:pt x="13" y="333"/>
                </a:cubicBezTo>
                <a:cubicBezTo>
                  <a:pt x="13" y="332"/>
                  <a:pt x="13" y="332"/>
                  <a:pt x="12" y="330"/>
                </a:cubicBezTo>
                <a:cubicBezTo>
                  <a:pt x="15" y="327"/>
                  <a:pt x="17" y="324"/>
                  <a:pt x="20" y="322"/>
                </a:cubicBezTo>
                <a:cubicBezTo>
                  <a:pt x="20" y="320"/>
                  <a:pt x="20" y="319"/>
                  <a:pt x="19" y="318"/>
                </a:cubicBezTo>
                <a:cubicBezTo>
                  <a:pt x="17" y="314"/>
                  <a:pt x="12" y="319"/>
                  <a:pt x="9" y="316"/>
                </a:cubicBezTo>
                <a:cubicBezTo>
                  <a:pt x="6" y="315"/>
                  <a:pt x="8" y="310"/>
                  <a:pt x="5" y="308"/>
                </a:cubicBezTo>
                <a:cubicBezTo>
                  <a:pt x="5" y="306"/>
                  <a:pt x="6" y="306"/>
                  <a:pt x="7" y="305"/>
                </a:cubicBezTo>
                <a:cubicBezTo>
                  <a:pt x="9" y="305"/>
                  <a:pt x="10" y="307"/>
                  <a:pt x="10" y="309"/>
                </a:cubicBezTo>
                <a:cubicBezTo>
                  <a:pt x="11" y="310"/>
                  <a:pt x="13" y="311"/>
                  <a:pt x="14" y="312"/>
                </a:cubicBezTo>
                <a:cubicBezTo>
                  <a:pt x="16" y="312"/>
                  <a:pt x="16" y="311"/>
                  <a:pt x="16" y="309"/>
                </a:cubicBezTo>
                <a:cubicBezTo>
                  <a:pt x="19" y="303"/>
                  <a:pt x="15" y="301"/>
                  <a:pt x="14" y="295"/>
                </a:cubicBezTo>
                <a:cubicBezTo>
                  <a:pt x="14" y="295"/>
                  <a:pt x="14" y="295"/>
                  <a:pt x="13" y="295"/>
                </a:cubicBezTo>
                <a:cubicBezTo>
                  <a:pt x="12" y="296"/>
                  <a:pt x="7" y="297"/>
                  <a:pt x="5" y="296"/>
                </a:cubicBezTo>
                <a:cubicBezTo>
                  <a:pt x="5" y="297"/>
                  <a:pt x="5" y="297"/>
                  <a:pt x="4" y="297"/>
                </a:cubicBezTo>
                <a:cubicBezTo>
                  <a:pt x="3" y="300"/>
                  <a:pt x="3" y="303"/>
                  <a:pt x="4" y="306"/>
                </a:cubicBezTo>
                <a:cubicBezTo>
                  <a:pt x="5" y="306"/>
                  <a:pt x="5" y="307"/>
                  <a:pt x="5" y="308"/>
                </a:cubicBezTo>
                <a:cubicBezTo>
                  <a:pt x="4" y="310"/>
                  <a:pt x="1" y="323"/>
                  <a:pt x="1" y="325"/>
                </a:cubicBezTo>
                <a:cubicBezTo>
                  <a:pt x="1" y="327"/>
                  <a:pt x="3" y="329"/>
                  <a:pt x="3" y="330"/>
                </a:cubicBezTo>
                <a:cubicBezTo>
                  <a:pt x="4" y="333"/>
                  <a:pt x="3" y="335"/>
                  <a:pt x="4" y="338"/>
                </a:cubicBezTo>
                <a:close/>
                <a:moveTo>
                  <a:pt x="25" y="80"/>
                </a:moveTo>
                <a:cubicBezTo>
                  <a:pt x="26" y="80"/>
                  <a:pt x="27" y="80"/>
                  <a:pt x="27" y="79"/>
                </a:cubicBezTo>
                <a:cubicBezTo>
                  <a:pt x="28" y="77"/>
                  <a:pt x="25" y="74"/>
                  <a:pt x="24" y="72"/>
                </a:cubicBezTo>
                <a:cubicBezTo>
                  <a:pt x="23" y="69"/>
                  <a:pt x="26" y="67"/>
                  <a:pt x="26" y="63"/>
                </a:cubicBezTo>
                <a:cubicBezTo>
                  <a:pt x="25" y="63"/>
                  <a:pt x="25" y="63"/>
                  <a:pt x="25" y="63"/>
                </a:cubicBezTo>
                <a:cubicBezTo>
                  <a:pt x="23" y="64"/>
                  <a:pt x="22" y="65"/>
                  <a:pt x="21" y="66"/>
                </a:cubicBezTo>
                <a:cubicBezTo>
                  <a:pt x="20" y="67"/>
                  <a:pt x="21" y="68"/>
                  <a:pt x="20" y="69"/>
                </a:cubicBezTo>
                <a:cubicBezTo>
                  <a:pt x="19" y="71"/>
                  <a:pt x="18" y="72"/>
                  <a:pt x="17" y="75"/>
                </a:cubicBezTo>
                <a:cubicBezTo>
                  <a:pt x="19" y="76"/>
                  <a:pt x="19" y="78"/>
                  <a:pt x="21" y="79"/>
                </a:cubicBezTo>
                <a:cubicBezTo>
                  <a:pt x="22" y="79"/>
                  <a:pt x="24" y="79"/>
                  <a:pt x="25" y="80"/>
                </a:cubicBezTo>
                <a:close/>
                <a:moveTo>
                  <a:pt x="42" y="252"/>
                </a:moveTo>
                <a:cubicBezTo>
                  <a:pt x="43" y="252"/>
                  <a:pt x="44" y="251"/>
                  <a:pt x="44" y="251"/>
                </a:cubicBezTo>
                <a:lnTo>
                  <a:pt x="44" y="248"/>
                </a:lnTo>
                <a:cubicBezTo>
                  <a:pt x="44" y="248"/>
                  <a:pt x="43" y="248"/>
                  <a:pt x="42" y="248"/>
                </a:cubicBezTo>
                <a:cubicBezTo>
                  <a:pt x="42" y="248"/>
                  <a:pt x="42" y="248"/>
                  <a:pt x="41" y="249"/>
                </a:cubicBezTo>
                <a:cubicBezTo>
                  <a:pt x="41" y="250"/>
                  <a:pt x="41" y="250"/>
                  <a:pt x="42" y="251"/>
                </a:cubicBezTo>
                <a:cubicBezTo>
                  <a:pt x="42" y="251"/>
                  <a:pt x="42" y="251"/>
                  <a:pt x="42" y="252"/>
                </a:cubicBezTo>
                <a:close/>
                <a:moveTo>
                  <a:pt x="12" y="142"/>
                </a:moveTo>
                <a:cubicBezTo>
                  <a:pt x="13" y="142"/>
                  <a:pt x="13" y="142"/>
                  <a:pt x="14" y="141"/>
                </a:cubicBezTo>
                <a:cubicBezTo>
                  <a:pt x="14" y="141"/>
                  <a:pt x="14" y="140"/>
                  <a:pt x="15" y="140"/>
                </a:cubicBezTo>
                <a:cubicBezTo>
                  <a:pt x="15" y="137"/>
                  <a:pt x="13" y="134"/>
                  <a:pt x="11" y="134"/>
                </a:cubicBezTo>
                <a:cubicBezTo>
                  <a:pt x="11" y="135"/>
                  <a:pt x="9" y="138"/>
                  <a:pt x="11" y="140"/>
                </a:cubicBezTo>
                <a:cubicBezTo>
                  <a:pt x="11" y="141"/>
                  <a:pt x="11" y="141"/>
                  <a:pt x="12" y="142"/>
                </a:cubicBezTo>
                <a:close/>
                <a:moveTo>
                  <a:pt x="28" y="59"/>
                </a:moveTo>
                <a:cubicBezTo>
                  <a:pt x="29" y="59"/>
                  <a:pt x="30" y="58"/>
                  <a:pt x="31" y="58"/>
                </a:cubicBezTo>
                <a:cubicBezTo>
                  <a:pt x="32" y="54"/>
                  <a:pt x="33" y="49"/>
                  <a:pt x="35" y="48"/>
                </a:cubicBezTo>
                <a:cubicBezTo>
                  <a:pt x="38" y="46"/>
                  <a:pt x="42" y="45"/>
                  <a:pt x="45" y="42"/>
                </a:cubicBezTo>
                <a:cubicBezTo>
                  <a:pt x="49" y="37"/>
                  <a:pt x="53" y="31"/>
                  <a:pt x="59" y="28"/>
                </a:cubicBezTo>
                <a:cubicBezTo>
                  <a:pt x="62" y="26"/>
                  <a:pt x="69" y="27"/>
                  <a:pt x="71" y="26"/>
                </a:cubicBezTo>
                <a:lnTo>
                  <a:pt x="73" y="24"/>
                </a:lnTo>
                <a:cubicBezTo>
                  <a:pt x="73" y="22"/>
                  <a:pt x="72" y="22"/>
                  <a:pt x="71" y="21"/>
                </a:cubicBezTo>
                <a:lnTo>
                  <a:pt x="68" y="21"/>
                </a:lnTo>
                <a:cubicBezTo>
                  <a:pt x="67" y="22"/>
                  <a:pt x="63" y="21"/>
                  <a:pt x="61" y="22"/>
                </a:cubicBezTo>
                <a:cubicBezTo>
                  <a:pt x="59" y="23"/>
                  <a:pt x="57" y="25"/>
                  <a:pt x="55" y="26"/>
                </a:cubicBezTo>
                <a:cubicBezTo>
                  <a:pt x="50" y="28"/>
                  <a:pt x="44" y="28"/>
                  <a:pt x="40" y="31"/>
                </a:cubicBezTo>
                <a:cubicBezTo>
                  <a:pt x="39" y="31"/>
                  <a:pt x="39" y="33"/>
                  <a:pt x="39" y="34"/>
                </a:cubicBezTo>
                <a:cubicBezTo>
                  <a:pt x="38" y="34"/>
                  <a:pt x="37" y="35"/>
                  <a:pt x="37" y="36"/>
                </a:cubicBezTo>
                <a:cubicBezTo>
                  <a:pt x="34" y="41"/>
                  <a:pt x="32" y="47"/>
                  <a:pt x="27" y="51"/>
                </a:cubicBezTo>
                <a:cubicBezTo>
                  <a:pt x="27" y="52"/>
                  <a:pt x="27" y="57"/>
                  <a:pt x="28" y="59"/>
                </a:cubicBezTo>
                <a:close/>
                <a:moveTo>
                  <a:pt x="5" y="250"/>
                </a:moveTo>
                <a:cubicBezTo>
                  <a:pt x="5" y="251"/>
                  <a:pt x="5" y="252"/>
                  <a:pt x="6" y="253"/>
                </a:cubicBezTo>
                <a:cubicBezTo>
                  <a:pt x="11" y="253"/>
                  <a:pt x="14" y="250"/>
                  <a:pt x="16" y="248"/>
                </a:cubicBezTo>
                <a:cubicBezTo>
                  <a:pt x="16" y="245"/>
                  <a:pt x="14" y="245"/>
                  <a:pt x="15" y="242"/>
                </a:cubicBezTo>
                <a:cubicBezTo>
                  <a:pt x="16" y="240"/>
                  <a:pt x="17" y="237"/>
                  <a:pt x="17" y="235"/>
                </a:cubicBezTo>
                <a:lnTo>
                  <a:pt x="17" y="232"/>
                </a:lnTo>
                <a:cubicBezTo>
                  <a:pt x="17" y="231"/>
                  <a:pt x="19" y="229"/>
                  <a:pt x="19" y="228"/>
                </a:cubicBezTo>
                <a:cubicBezTo>
                  <a:pt x="19" y="227"/>
                  <a:pt x="19" y="225"/>
                  <a:pt x="19" y="224"/>
                </a:cubicBezTo>
                <a:cubicBezTo>
                  <a:pt x="18" y="223"/>
                  <a:pt x="15" y="223"/>
                  <a:pt x="13" y="222"/>
                </a:cubicBezTo>
                <a:cubicBezTo>
                  <a:pt x="10" y="221"/>
                  <a:pt x="10" y="218"/>
                  <a:pt x="6" y="217"/>
                </a:cubicBezTo>
                <a:cubicBezTo>
                  <a:pt x="6" y="219"/>
                  <a:pt x="4" y="222"/>
                  <a:pt x="5" y="224"/>
                </a:cubicBezTo>
                <a:cubicBezTo>
                  <a:pt x="6" y="226"/>
                  <a:pt x="8" y="227"/>
                  <a:pt x="9" y="228"/>
                </a:cubicBezTo>
                <a:cubicBezTo>
                  <a:pt x="8" y="231"/>
                  <a:pt x="6" y="231"/>
                  <a:pt x="4" y="232"/>
                </a:cubicBezTo>
                <a:cubicBezTo>
                  <a:pt x="4" y="237"/>
                  <a:pt x="4" y="241"/>
                  <a:pt x="6" y="246"/>
                </a:cubicBezTo>
                <a:cubicBezTo>
                  <a:pt x="6" y="247"/>
                  <a:pt x="6" y="249"/>
                  <a:pt x="5" y="250"/>
                </a:cubicBezTo>
                <a:close/>
                <a:moveTo>
                  <a:pt x="11" y="168"/>
                </a:moveTo>
                <a:cubicBezTo>
                  <a:pt x="11" y="167"/>
                  <a:pt x="12" y="167"/>
                  <a:pt x="12" y="166"/>
                </a:cubicBezTo>
                <a:cubicBezTo>
                  <a:pt x="12" y="160"/>
                  <a:pt x="11" y="160"/>
                  <a:pt x="14" y="155"/>
                </a:cubicBezTo>
                <a:cubicBezTo>
                  <a:pt x="16" y="155"/>
                  <a:pt x="17" y="155"/>
                  <a:pt x="18" y="156"/>
                </a:cubicBezTo>
                <a:cubicBezTo>
                  <a:pt x="21" y="156"/>
                  <a:pt x="21" y="152"/>
                  <a:pt x="22" y="150"/>
                </a:cubicBezTo>
                <a:cubicBezTo>
                  <a:pt x="22" y="146"/>
                  <a:pt x="19" y="146"/>
                  <a:pt x="17" y="144"/>
                </a:cubicBezTo>
                <a:lnTo>
                  <a:pt x="16" y="144"/>
                </a:lnTo>
                <a:cubicBezTo>
                  <a:pt x="16" y="146"/>
                  <a:pt x="17" y="148"/>
                  <a:pt x="16" y="150"/>
                </a:cubicBezTo>
                <a:cubicBezTo>
                  <a:pt x="15" y="152"/>
                  <a:pt x="11" y="152"/>
                  <a:pt x="10" y="154"/>
                </a:cubicBezTo>
                <a:cubicBezTo>
                  <a:pt x="8" y="157"/>
                  <a:pt x="9" y="163"/>
                  <a:pt x="10" y="167"/>
                </a:cubicBezTo>
                <a:lnTo>
                  <a:pt x="11" y="168"/>
                </a:lnTo>
                <a:close/>
                <a:moveTo>
                  <a:pt x="4" y="289"/>
                </a:moveTo>
                <a:cubicBezTo>
                  <a:pt x="7" y="289"/>
                  <a:pt x="10" y="287"/>
                  <a:pt x="11" y="286"/>
                </a:cubicBezTo>
                <a:cubicBezTo>
                  <a:pt x="14" y="287"/>
                  <a:pt x="13" y="289"/>
                  <a:pt x="14" y="290"/>
                </a:cubicBezTo>
                <a:lnTo>
                  <a:pt x="14" y="291"/>
                </a:lnTo>
                <a:cubicBezTo>
                  <a:pt x="15" y="290"/>
                  <a:pt x="15" y="290"/>
                  <a:pt x="16" y="290"/>
                </a:cubicBezTo>
                <a:cubicBezTo>
                  <a:pt x="17" y="286"/>
                  <a:pt x="17" y="279"/>
                  <a:pt x="15" y="275"/>
                </a:cubicBezTo>
                <a:lnTo>
                  <a:pt x="13" y="275"/>
                </a:lnTo>
                <a:cubicBezTo>
                  <a:pt x="13" y="276"/>
                  <a:pt x="8" y="278"/>
                  <a:pt x="7" y="277"/>
                </a:cubicBezTo>
                <a:cubicBezTo>
                  <a:pt x="4" y="277"/>
                  <a:pt x="4" y="278"/>
                  <a:pt x="2" y="279"/>
                </a:cubicBezTo>
                <a:cubicBezTo>
                  <a:pt x="2" y="280"/>
                  <a:pt x="2" y="284"/>
                  <a:pt x="2" y="285"/>
                </a:cubicBezTo>
                <a:cubicBezTo>
                  <a:pt x="2" y="287"/>
                  <a:pt x="3" y="288"/>
                  <a:pt x="4" y="289"/>
                </a:cubicBezTo>
                <a:close/>
                <a:moveTo>
                  <a:pt x="72" y="49"/>
                </a:moveTo>
                <a:cubicBezTo>
                  <a:pt x="73" y="48"/>
                  <a:pt x="73" y="48"/>
                  <a:pt x="74" y="48"/>
                </a:cubicBezTo>
                <a:cubicBezTo>
                  <a:pt x="77" y="48"/>
                  <a:pt x="78" y="49"/>
                  <a:pt x="80" y="50"/>
                </a:cubicBezTo>
                <a:lnTo>
                  <a:pt x="80" y="51"/>
                </a:lnTo>
                <a:cubicBezTo>
                  <a:pt x="77" y="51"/>
                  <a:pt x="75" y="52"/>
                  <a:pt x="72" y="52"/>
                </a:cubicBezTo>
                <a:cubicBezTo>
                  <a:pt x="72" y="51"/>
                  <a:pt x="71" y="50"/>
                  <a:pt x="72" y="49"/>
                </a:cubicBezTo>
                <a:close/>
                <a:moveTo>
                  <a:pt x="88" y="47"/>
                </a:moveTo>
                <a:cubicBezTo>
                  <a:pt x="92" y="47"/>
                  <a:pt x="95" y="47"/>
                  <a:pt x="97" y="49"/>
                </a:cubicBezTo>
                <a:cubicBezTo>
                  <a:pt x="97" y="51"/>
                  <a:pt x="94" y="52"/>
                  <a:pt x="93" y="53"/>
                </a:cubicBezTo>
                <a:cubicBezTo>
                  <a:pt x="90" y="53"/>
                  <a:pt x="88" y="51"/>
                  <a:pt x="85" y="51"/>
                </a:cubicBezTo>
                <a:cubicBezTo>
                  <a:pt x="85" y="48"/>
                  <a:pt x="86" y="48"/>
                  <a:pt x="88" y="47"/>
                </a:cubicBezTo>
                <a:close/>
                <a:moveTo>
                  <a:pt x="227" y="283"/>
                </a:moveTo>
                <a:lnTo>
                  <a:pt x="252" y="285"/>
                </a:lnTo>
                <a:cubicBezTo>
                  <a:pt x="253" y="286"/>
                  <a:pt x="255" y="286"/>
                  <a:pt x="256" y="287"/>
                </a:cubicBezTo>
                <a:cubicBezTo>
                  <a:pt x="255" y="287"/>
                  <a:pt x="254" y="287"/>
                  <a:pt x="253" y="287"/>
                </a:cubicBezTo>
                <a:cubicBezTo>
                  <a:pt x="252" y="286"/>
                  <a:pt x="252" y="286"/>
                  <a:pt x="252" y="285"/>
                </a:cubicBezTo>
                <a:cubicBezTo>
                  <a:pt x="246" y="284"/>
                  <a:pt x="239" y="284"/>
                  <a:pt x="233" y="284"/>
                </a:cubicBezTo>
                <a:cubicBezTo>
                  <a:pt x="231" y="284"/>
                  <a:pt x="230" y="283"/>
                  <a:pt x="227" y="283"/>
                </a:cubicBezTo>
                <a:lnTo>
                  <a:pt x="227" y="284"/>
                </a:lnTo>
                <a:cubicBezTo>
                  <a:pt x="228" y="284"/>
                  <a:pt x="229" y="284"/>
                  <a:pt x="229" y="286"/>
                </a:cubicBezTo>
                <a:cubicBezTo>
                  <a:pt x="225" y="289"/>
                  <a:pt x="221" y="286"/>
                  <a:pt x="217" y="285"/>
                </a:cubicBezTo>
                <a:cubicBezTo>
                  <a:pt x="214" y="284"/>
                  <a:pt x="211" y="285"/>
                  <a:pt x="209" y="285"/>
                </a:cubicBezTo>
                <a:lnTo>
                  <a:pt x="227" y="283"/>
                </a:lnTo>
                <a:close/>
                <a:moveTo>
                  <a:pt x="240" y="54"/>
                </a:moveTo>
                <a:cubicBezTo>
                  <a:pt x="241" y="53"/>
                  <a:pt x="243" y="52"/>
                  <a:pt x="244" y="51"/>
                </a:cubicBezTo>
                <a:cubicBezTo>
                  <a:pt x="246" y="51"/>
                  <a:pt x="248" y="51"/>
                  <a:pt x="249" y="51"/>
                </a:cubicBezTo>
                <a:cubicBezTo>
                  <a:pt x="247" y="53"/>
                  <a:pt x="243" y="53"/>
                  <a:pt x="241" y="54"/>
                </a:cubicBezTo>
                <a:lnTo>
                  <a:pt x="240" y="54"/>
                </a:lnTo>
                <a:close/>
                <a:moveTo>
                  <a:pt x="263" y="50"/>
                </a:moveTo>
                <a:cubicBezTo>
                  <a:pt x="264" y="51"/>
                  <a:pt x="264" y="51"/>
                  <a:pt x="264" y="51"/>
                </a:cubicBezTo>
                <a:cubicBezTo>
                  <a:pt x="263" y="51"/>
                  <a:pt x="263" y="51"/>
                  <a:pt x="262" y="51"/>
                </a:cubicBezTo>
                <a:cubicBezTo>
                  <a:pt x="261" y="51"/>
                  <a:pt x="260" y="51"/>
                  <a:pt x="260" y="50"/>
                </a:cubicBezTo>
                <a:lnTo>
                  <a:pt x="263" y="50"/>
                </a:lnTo>
                <a:close/>
                <a:moveTo>
                  <a:pt x="277" y="276"/>
                </a:moveTo>
                <a:cubicBezTo>
                  <a:pt x="278" y="276"/>
                  <a:pt x="278" y="277"/>
                  <a:pt x="279" y="277"/>
                </a:cubicBezTo>
                <a:cubicBezTo>
                  <a:pt x="280" y="275"/>
                  <a:pt x="280" y="273"/>
                  <a:pt x="281" y="271"/>
                </a:cubicBezTo>
                <a:cubicBezTo>
                  <a:pt x="280" y="271"/>
                  <a:pt x="279" y="270"/>
                  <a:pt x="278" y="269"/>
                </a:cubicBezTo>
                <a:lnTo>
                  <a:pt x="281" y="258"/>
                </a:lnTo>
                <a:cubicBezTo>
                  <a:pt x="280" y="260"/>
                  <a:pt x="280" y="262"/>
                  <a:pt x="280" y="263"/>
                </a:cubicBezTo>
                <a:cubicBezTo>
                  <a:pt x="281" y="263"/>
                  <a:pt x="281" y="263"/>
                  <a:pt x="281" y="262"/>
                </a:cubicBezTo>
                <a:cubicBezTo>
                  <a:pt x="282" y="262"/>
                  <a:pt x="283" y="262"/>
                  <a:pt x="283" y="261"/>
                </a:cubicBezTo>
                <a:cubicBezTo>
                  <a:pt x="283" y="261"/>
                  <a:pt x="283" y="261"/>
                  <a:pt x="283" y="261"/>
                </a:cubicBezTo>
                <a:lnTo>
                  <a:pt x="283" y="255"/>
                </a:lnTo>
                <a:cubicBezTo>
                  <a:pt x="283" y="255"/>
                  <a:pt x="283" y="255"/>
                  <a:pt x="283" y="255"/>
                </a:cubicBezTo>
                <a:cubicBezTo>
                  <a:pt x="283" y="254"/>
                  <a:pt x="283" y="254"/>
                  <a:pt x="282" y="254"/>
                </a:cubicBezTo>
                <a:lnTo>
                  <a:pt x="282" y="253"/>
                </a:lnTo>
                <a:lnTo>
                  <a:pt x="282" y="254"/>
                </a:lnTo>
                <a:cubicBezTo>
                  <a:pt x="282" y="254"/>
                  <a:pt x="281" y="256"/>
                  <a:pt x="281" y="258"/>
                </a:cubicBezTo>
                <a:lnTo>
                  <a:pt x="284" y="242"/>
                </a:lnTo>
                <a:cubicBezTo>
                  <a:pt x="285" y="247"/>
                  <a:pt x="284" y="251"/>
                  <a:pt x="283" y="255"/>
                </a:cubicBezTo>
                <a:cubicBezTo>
                  <a:pt x="284" y="256"/>
                  <a:pt x="284" y="259"/>
                  <a:pt x="283" y="261"/>
                </a:cubicBezTo>
                <a:lnTo>
                  <a:pt x="283" y="265"/>
                </a:lnTo>
                <a:cubicBezTo>
                  <a:pt x="283" y="267"/>
                  <a:pt x="282" y="269"/>
                  <a:pt x="281" y="271"/>
                </a:cubicBezTo>
                <a:cubicBezTo>
                  <a:pt x="282" y="273"/>
                  <a:pt x="283" y="274"/>
                  <a:pt x="284" y="274"/>
                </a:cubicBezTo>
                <a:cubicBezTo>
                  <a:pt x="283" y="276"/>
                  <a:pt x="282" y="276"/>
                  <a:pt x="280" y="277"/>
                </a:cubicBezTo>
                <a:cubicBezTo>
                  <a:pt x="280" y="277"/>
                  <a:pt x="279" y="277"/>
                  <a:pt x="279" y="277"/>
                </a:cubicBezTo>
                <a:cubicBezTo>
                  <a:pt x="278" y="279"/>
                  <a:pt x="277" y="281"/>
                  <a:pt x="276" y="282"/>
                </a:cubicBezTo>
                <a:cubicBezTo>
                  <a:pt x="277" y="279"/>
                  <a:pt x="277" y="276"/>
                  <a:pt x="277" y="276"/>
                </a:cubicBezTo>
                <a:close/>
                <a:moveTo>
                  <a:pt x="283" y="193"/>
                </a:moveTo>
                <a:cubicBezTo>
                  <a:pt x="285" y="193"/>
                  <a:pt x="289" y="198"/>
                  <a:pt x="287" y="200"/>
                </a:cubicBezTo>
                <a:cubicBezTo>
                  <a:pt x="287" y="202"/>
                  <a:pt x="285" y="202"/>
                  <a:pt x="283" y="203"/>
                </a:cubicBezTo>
                <a:cubicBezTo>
                  <a:pt x="283" y="202"/>
                  <a:pt x="282" y="202"/>
                  <a:pt x="281" y="202"/>
                </a:cubicBezTo>
                <a:cubicBezTo>
                  <a:pt x="282" y="198"/>
                  <a:pt x="283" y="196"/>
                  <a:pt x="283" y="193"/>
                </a:cubicBezTo>
                <a:close/>
                <a:moveTo>
                  <a:pt x="66" y="56"/>
                </a:moveTo>
                <a:cubicBezTo>
                  <a:pt x="63" y="57"/>
                  <a:pt x="61" y="60"/>
                  <a:pt x="59" y="62"/>
                </a:cubicBezTo>
                <a:cubicBezTo>
                  <a:pt x="58" y="62"/>
                  <a:pt x="58" y="62"/>
                  <a:pt x="58" y="61"/>
                </a:cubicBezTo>
                <a:cubicBezTo>
                  <a:pt x="57" y="61"/>
                  <a:pt x="57" y="61"/>
                  <a:pt x="57" y="60"/>
                </a:cubicBezTo>
                <a:cubicBezTo>
                  <a:pt x="57" y="57"/>
                  <a:pt x="57" y="55"/>
                  <a:pt x="58" y="54"/>
                </a:cubicBezTo>
                <a:cubicBezTo>
                  <a:pt x="62" y="54"/>
                  <a:pt x="63" y="55"/>
                  <a:pt x="66" y="55"/>
                </a:cubicBezTo>
                <a:lnTo>
                  <a:pt x="66" y="56"/>
                </a:lnTo>
                <a:close/>
                <a:moveTo>
                  <a:pt x="64" y="43"/>
                </a:moveTo>
                <a:cubicBezTo>
                  <a:pt x="63" y="44"/>
                  <a:pt x="62" y="45"/>
                  <a:pt x="61" y="46"/>
                </a:cubicBezTo>
                <a:cubicBezTo>
                  <a:pt x="58" y="47"/>
                  <a:pt x="56" y="48"/>
                  <a:pt x="54" y="49"/>
                </a:cubicBezTo>
                <a:cubicBezTo>
                  <a:pt x="52" y="50"/>
                  <a:pt x="52" y="52"/>
                  <a:pt x="50" y="53"/>
                </a:cubicBezTo>
                <a:cubicBezTo>
                  <a:pt x="49" y="54"/>
                  <a:pt x="48" y="54"/>
                  <a:pt x="47" y="54"/>
                </a:cubicBezTo>
                <a:cubicBezTo>
                  <a:pt x="46" y="60"/>
                  <a:pt x="50" y="63"/>
                  <a:pt x="51" y="67"/>
                </a:cubicBezTo>
                <a:cubicBezTo>
                  <a:pt x="52" y="71"/>
                  <a:pt x="49" y="73"/>
                  <a:pt x="48" y="75"/>
                </a:cubicBezTo>
                <a:cubicBezTo>
                  <a:pt x="47" y="76"/>
                  <a:pt x="47" y="79"/>
                  <a:pt x="47" y="81"/>
                </a:cubicBezTo>
                <a:cubicBezTo>
                  <a:pt x="47" y="81"/>
                  <a:pt x="48" y="81"/>
                  <a:pt x="48" y="81"/>
                </a:cubicBezTo>
                <a:lnTo>
                  <a:pt x="48" y="85"/>
                </a:lnTo>
                <a:cubicBezTo>
                  <a:pt x="48" y="84"/>
                  <a:pt x="47" y="83"/>
                  <a:pt x="47" y="81"/>
                </a:cubicBezTo>
                <a:cubicBezTo>
                  <a:pt x="47" y="82"/>
                  <a:pt x="47" y="82"/>
                  <a:pt x="46" y="82"/>
                </a:cubicBezTo>
                <a:cubicBezTo>
                  <a:pt x="44" y="83"/>
                  <a:pt x="41" y="86"/>
                  <a:pt x="40" y="88"/>
                </a:cubicBezTo>
                <a:cubicBezTo>
                  <a:pt x="39" y="90"/>
                  <a:pt x="39" y="92"/>
                  <a:pt x="38" y="94"/>
                </a:cubicBezTo>
                <a:cubicBezTo>
                  <a:pt x="39" y="98"/>
                  <a:pt x="42" y="102"/>
                  <a:pt x="47" y="104"/>
                </a:cubicBezTo>
                <a:lnTo>
                  <a:pt x="47" y="108"/>
                </a:lnTo>
                <a:cubicBezTo>
                  <a:pt x="46" y="110"/>
                  <a:pt x="46" y="111"/>
                  <a:pt x="46" y="113"/>
                </a:cubicBezTo>
                <a:lnTo>
                  <a:pt x="49" y="129"/>
                </a:lnTo>
                <a:cubicBezTo>
                  <a:pt x="49" y="129"/>
                  <a:pt x="49" y="129"/>
                  <a:pt x="49" y="130"/>
                </a:cubicBezTo>
                <a:lnTo>
                  <a:pt x="50" y="140"/>
                </a:lnTo>
                <a:cubicBezTo>
                  <a:pt x="50" y="140"/>
                  <a:pt x="50" y="140"/>
                  <a:pt x="50" y="141"/>
                </a:cubicBezTo>
                <a:cubicBezTo>
                  <a:pt x="49" y="144"/>
                  <a:pt x="50" y="148"/>
                  <a:pt x="49" y="151"/>
                </a:cubicBezTo>
                <a:cubicBezTo>
                  <a:pt x="48" y="153"/>
                  <a:pt x="47" y="155"/>
                  <a:pt x="46" y="157"/>
                </a:cubicBezTo>
                <a:cubicBezTo>
                  <a:pt x="45" y="160"/>
                  <a:pt x="46" y="162"/>
                  <a:pt x="44" y="163"/>
                </a:cubicBezTo>
                <a:cubicBezTo>
                  <a:pt x="44" y="165"/>
                  <a:pt x="47" y="169"/>
                  <a:pt x="48" y="170"/>
                </a:cubicBezTo>
                <a:cubicBezTo>
                  <a:pt x="48" y="172"/>
                  <a:pt x="47" y="173"/>
                  <a:pt x="46" y="175"/>
                </a:cubicBezTo>
                <a:cubicBezTo>
                  <a:pt x="46" y="177"/>
                  <a:pt x="46" y="180"/>
                  <a:pt x="46" y="182"/>
                </a:cubicBezTo>
                <a:lnTo>
                  <a:pt x="46" y="188"/>
                </a:lnTo>
                <a:cubicBezTo>
                  <a:pt x="46" y="193"/>
                  <a:pt x="46" y="198"/>
                  <a:pt x="46" y="202"/>
                </a:cubicBezTo>
                <a:lnTo>
                  <a:pt x="45" y="212"/>
                </a:lnTo>
                <a:lnTo>
                  <a:pt x="46" y="224"/>
                </a:lnTo>
                <a:cubicBezTo>
                  <a:pt x="46" y="223"/>
                  <a:pt x="45" y="223"/>
                  <a:pt x="44" y="222"/>
                </a:cubicBezTo>
                <a:cubicBezTo>
                  <a:pt x="43" y="222"/>
                  <a:pt x="43" y="222"/>
                  <a:pt x="43" y="223"/>
                </a:cubicBezTo>
                <a:cubicBezTo>
                  <a:pt x="41" y="224"/>
                  <a:pt x="43" y="226"/>
                  <a:pt x="43" y="228"/>
                </a:cubicBezTo>
                <a:cubicBezTo>
                  <a:pt x="44" y="229"/>
                  <a:pt x="43" y="231"/>
                  <a:pt x="44" y="232"/>
                </a:cubicBezTo>
                <a:cubicBezTo>
                  <a:pt x="44" y="233"/>
                  <a:pt x="44" y="232"/>
                  <a:pt x="45" y="233"/>
                </a:cubicBezTo>
                <a:cubicBezTo>
                  <a:pt x="45" y="233"/>
                  <a:pt x="46" y="232"/>
                  <a:pt x="47" y="232"/>
                </a:cubicBezTo>
                <a:lnTo>
                  <a:pt x="47" y="236"/>
                </a:lnTo>
                <a:cubicBezTo>
                  <a:pt x="46" y="246"/>
                  <a:pt x="43" y="255"/>
                  <a:pt x="44" y="265"/>
                </a:cubicBezTo>
                <a:cubicBezTo>
                  <a:pt x="44" y="266"/>
                  <a:pt x="44" y="267"/>
                  <a:pt x="43" y="268"/>
                </a:cubicBezTo>
                <a:cubicBezTo>
                  <a:pt x="45" y="267"/>
                  <a:pt x="47" y="265"/>
                  <a:pt x="49" y="264"/>
                </a:cubicBezTo>
                <a:lnTo>
                  <a:pt x="48" y="275"/>
                </a:lnTo>
                <a:cubicBezTo>
                  <a:pt x="48" y="274"/>
                  <a:pt x="47" y="273"/>
                  <a:pt x="45" y="273"/>
                </a:cubicBezTo>
                <a:cubicBezTo>
                  <a:pt x="45" y="273"/>
                  <a:pt x="45" y="273"/>
                  <a:pt x="44" y="273"/>
                </a:cubicBezTo>
                <a:cubicBezTo>
                  <a:pt x="44" y="273"/>
                  <a:pt x="44" y="273"/>
                  <a:pt x="43" y="272"/>
                </a:cubicBezTo>
                <a:cubicBezTo>
                  <a:pt x="42" y="271"/>
                  <a:pt x="42" y="269"/>
                  <a:pt x="43" y="268"/>
                </a:cubicBezTo>
                <a:cubicBezTo>
                  <a:pt x="42" y="269"/>
                  <a:pt x="41" y="270"/>
                  <a:pt x="41" y="271"/>
                </a:cubicBezTo>
                <a:cubicBezTo>
                  <a:pt x="37" y="277"/>
                  <a:pt x="39" y="281"/>
                  <a:pt x="43" y="284"/>
                </a:cubicBezTo>
                <a:cubicBezTo>
                  <a:pt x="43" y="283"/>
                  <a:pt x="43" y="283"/>
                  <a:pt x="43" y="281"/>
                </a:cubicBezTo>
                <a:lnTo>
                  <a:pt x="45" y="281"/>
                </a:lnTo>
                <a:cubicBezTo>
                  <a:pt x="45" y="283"/>
                  <a:pt x="47" y="283"/>
                  <a:pt x="48" y="284"/>
                </a:cubicBezTo>
                <a:cubicBezTo>
                  <a:pt x="49" y="285"/>
                  <a:pt x="49" y="286"/>
                  <a:pt x="49" y="287"/>
                </a:cubicBezTo>
                <a:cubicBezTo>
                  <a:pt x="50" y="287"/>
                  <a:pt x="50" y="288"/>
                  <a:pt x="51" y="288"/>
                </a:cubicBezTo>
                <a:cubicBezTo>
                  <a:pt x="55" y="288"/>
                  <a:pt x="59" y="288"/>
                  <a:pt x="64" y="288"/>
                </a:cubicBezTo>
                <a:cubicBezTo>
                  <a:pt x="65" y="288"/>
                  <a:pt x="65" y="288"/>
                  <a:pt x="65" y="287"/>
                </a:cubicBezTo>
                <a:cubicBezTo>
                  <a:pt x="63" y="287"/>
                  <a:pt x="61" y="286"/>
                  <a:pt x="59" y="285"/>
                </a:cubicBezTo>
                <a:lnTo>
                  <a:pt x="68" y="285"/>
                </a:lnTo>
                <a:cubicBezTo>
                  <a:pt x="67" y="286"/>
                  <a:pt x="66" y="287"/>
                  <a:pt x="65" y="287"/>
                </a:cubicBezTo>
                <a:cubicBezTo>
                  <a:pt x="65" y="287"/>
                  <a:pt x="65" y="287"/>
                  <a:pt x="65" y="288"/>
                </a:cubicBezTo>
                <a:lnTo>
                  <a:pt x="64" y="288"/>
                </a:lnTo>
                <a:cubicBezTo>
                  <a:pt x="64" y="288"/>
                  <a:pt x="64" y="288"/>
                  <a:pt x="64" y="288"/>
                </a:cubicBezTo>
                <a:cubicBezTo>
                  <a:pt x="59" y="290"/>
                  <a:pt x="52" y="289"/>
                  <a:pt x="46" y="289"/>
                </a:cubicBezTo>
                <a:cubicBezTo>
                  <a:pt x="45" y="287"/>
                  <a:pt x="44" y="286"/>
                  <a:pt x="43" y="284"/>
                </a:cubicBezTo>
                <a:cubicBezTo>
                  <a:pt x="42" y="287"/>
                  <a:pt x="43" y="287"/>
                  <a:pt x="44" y="291"/>
                </a:cubicBezTo>
                <a:cubicBezTo>
                  <a:pt x="45" y="291"/>
                  <a:pt x="46" y="291"/>
                  <a:pt x="47" y="292"/>
                </a:cubicBezTo>
                <a:cubicBezTo>
                  <a:pt x="50" y="292"/>
                  <a:pt x="53" y="291"/>
                  <a:pt x="54" y="291"/>
                </a:cubicBezTo>
                <a:cubicBezTo>
                  <a:pt x="57" y="291"/>
                  <a:pt x="59" y="291"/>
                  <a:pt x="61" y="291"/>
                </a:cubicBezTo>
                <a:cubicBezTo>
                  <a:pt x="65" y="292"/>
                  <a:pt x="70" y="291"/>
                  <a:pt x="72" y="290"/>
                </a:cubicBezTo>
                <a:cubicBezTo>
                  <a:pt x="75" y="289"/>
                  <a:pt x="77" y="291"/>
                  <a:pt x="79" y="291"/>
                </a:cubicBezTo>
                <a:cubicBezTo>
                  <a:pt x="82" y="290"/>
                  <a:pt x="85" y="289"/>
                  <a:pt x="88" y="289"/>
                </a:cubicBezTo>
                <a:cubicBezTo>
                  <a:pt x="93" y="287"/>
                  <a:pt x="97" y="290"/>
                  <a:pt x="100" y="291"/>
                </a:cubicBezTo>
                <a:cubicBezTo>
                  <a:pt x="102" y="291"/>
                  <a:pt x="105" y="291"/>
                  <a:pt x="107" y="291"/>
                </a:cubicBezTo>
                <a:cubicBezTo>
                  <a:pt x="111" y="292"/>
                  <a:pt x="115" y="290"/>
                  <a:pt x="117" y="290"/>
                </a:cubicBezTo>
                <a:cubicBezTo>
                  <a:pt x="124" y="290"/>
                  <a:pt x="131" y="290"/>
                  <a:pt x="138" y="290"/>
                </a:cubicBezTo>
                <a:cubicBezTo>
                  <a:pt x="149" y="290"/>
                  <a:pt x="163" y="291"/>
                  <a:pt x="172" y="289"/>
                </a:cubicBezTo>
                <a:cubicBezTo>
                  <a:pt x="176" y="288"/>
                  <a:pt x="180" y="289"/>
                  <a:pt x="182" y="287"/>
                </a:cubicBezTo>
                <a:cubicBezTo>
                  <a:pt x="186" y="287"/>
                  <a:pt x="187" y="290"/>
                  <a:pt x="189" y="291"/>
                </a:cubicBezTo>
                <a:cubicBezTo>
                  <a:pt x="191" y="291"/>
                  <a:pt x="193" y="291"/>
                  <a:pt x="195" y="290"/>
                </a:cubicBezTo>
                <a:cubicBezTo>
                  <a:pt x="194" y="290"/>
                  <a:pt x="193" y="290"/>
                  <a:pt x="192" y="289"/>
                </a:cubicBezTo>
                <a:cubicBezTo>
                  <a:pt x="191" y="289"/>
                  <a:pt x="189" y="288"/>
                  <a:pt x="188" y="287"/>
                </a:cubicBezTo>
                <a:lnTo>
                  <a:pt x="201" y="286"/>
                </a:lnTo>
                <a:cubicBezTo>
                  <a:pt x="201" y="286"/>
                  <a:pt x="201" y="286"/>
                  <a:pt x="201" y="287"/>
                </a:cubicBezTo>
                <a:cubicBezTo>
                  <a:pt x="200" y="287"/>
                  <a:pt x="198" y="289"/>
                  <a:pt x="195" y="290"/>
                </a:cubicBezTo>
                <a:cubicBezTo>
                  <a:pt x="200" y="291"/>
                  <a:pt x="205" y="290"/>
                  <a:pt x="211" y="291"/>
                </a:cubicBezTo>
                <a:cubicBezTo>
                  <a:pt x="215" y="292"/>
                  <a:pt x="222" y="292"/>
                  <a:pt x="227" y="293"/>
                </a:cubicBezTo>
                <a:lnTo>
                  <a:pt x="242" y="293"/>
                </a:lnTo>
                <a:cubicBezTo>
                  <a:pt x="249" y="295"/>
                  <a:pt x="257" y="295"/>
                  <a:pt x="264" y="293"/>
                </a:cubicBezTo>
                <a:cubicBezTo>
                  <a:pt x="265" y="292"/>
                  <a:pt x="267" y="291"/>
                  <a:pt x="268" y="290"/>
                </a:cubicBezTo>
                <a:cubicBezTo>
                  <a:pt x="268" y="290"/>
                  <a:pt x="268" y="290"/>
                  <a:pt x="268" y="290"/>
                </a:cubicBezTo>
                <a:cubicBezTo>
                  <a:pt x="269" y="290"/>
                  <a:pt x="270" y="291"/>
                  <a:pt x="270" y="291"/>
                </a:cubicBezTo>
                <a:cubicBezTo>
                  <a:pt x="274" y="291"/>
                  <a:pt x="274" y="289"/>
                  <a:pt x="276" y="288"/>
                </a:cubicBezTo>
                <a:cubicBezTo>
                  <a:pt x="278" y="287"/>
                  <a:pt x="281" y="288"/>
                  <a:pt x="283" y="288"/>
                </a:cubicBezTo>
                <a:cubicBezTo>
                  <a:pt x="286" y="287"/>
                  <a:pt x="288" y="283"/>
                  <a:pt x="290" y="281"/>
                </a:cubicBezTo>
                <a:cubicBezTo>
                  <a:pt x="290" y="277"/>
                  <a:pt x="288" y="274"/>
                  <a:pt x="285" y="273"/>
                </a:cubicBezTo>
                <a:cubicBezTo>
                  <a:pt x="286" y="270"/>
                  <a:pt x="288" y="267"/>
                  <a:pt x="289" y="264"/>
                </a:cubicBezTo>
                <a:cubicBezTo>
                  <a:pt x="290" y="259"/>
                  <a:pt x="288" y="256"/>
                  <a:pt x="289" y="252"/>
                </a:cubicBezTo>
                <a:cubicBezTo>
                  <a:pt x="290" y="248"/>
                  <a:pt x="292" y="245"/>
                  <a:pt x="293" y="242"/>
                </a:cubicBezTo>
                <a:cubicBezTo>
                  <a:pt x="294" y="239"/>
                  <a:pt x="293" y="230"/>
                  <a:pt x="292" y="228"/>
                </a:cubicBezTo>
                <a:cubicBezTo>
                  <a:pt x="291" y="226"/>
                  <a:pt x="289" y="224"/>
                  <a:pt x="290" y="221"/>
                </a:cubicBezTo>
                <a:cubicBezTo>
                  <a:pt x="291" y="217"/>
                  <a:pt x="293" y="214"/>
                  <a:pt x="294" y="210"/>
                </a:cubicBezTo>
                <a:cubicBezTo>
                  <a:pt x="294" y="206"/>
                  <a:pt x="294" y="201"/>
                  <a:pt x="294" y="196"/>
                </a:cubicBezTo>
                <a:cubicBezTo>
                  <a:pt x="294" y="195"/>
                  <a:pt x="295" y="194"/>
                  <a:pt x="295" y="193"/>
                </a:cubicBezTo>
                <a:cubicBezTo>
                  <a:pt x="294" y="192"/>
                  <a:pt x="292" y="190"/>
                  <a:pt x="291" y="189"/>
                </a:cubicBezTo>
                <a:cubicBezTo>
                  <a:pt x="291" y="184"/>
                  <a:pt x="293" y="183"/>
                  <a:pt x="296" y="182"/>
                </a:cubicBezTo>
                <a:cubicBezTo>
                  <a:pt x="296" y="180"/>
                  <a:pt x="295" y="178"/>
                  <a:pt x="296" y="176"/>
                </a:cubicBezTo>
                <a:cubicBezTo>
                  <a:pt x="296" y="173"/>
                  <a:pt x="298" y="170"/>
                  <a:pt x="297" y="166"/>
                </a:cubicBezTo>
                <a:cubicBezTo>
                  <a:pt x="297" y="163"/>
                  <a:pt x="294" y="160"/>
                  <a:pt x="293" y="156"/>
                </a:cubicBezTo>
                <a:cubicBezTo>
                  <a:pt x="293" y="154"/>
                  <a:pt x="293" y="152"/>
                  <a:pt x="293" y="150"/>
                </a:cubicBezTo>
                <a:cubicBezTo>
                  <a:pt x="293" y="149"/>
                  <a:pt x="292" y="147"/>
                  <a:pt x="292" y="145"/>
                </a:cubicBezTo>
                <a:cubicBezTo>
                  <a:pt x="292" y="142"/>
                  <a:pt x="292" y="138"/>
                  <a:pt x="292" y="135"/>
                </a:cubicBezTo>
                <a:cubicBezTo>
                  <a:pt x="292" y="134"/>
                  <a:pt x="291" y="133"/>
                  <a:pt x="290" y="132"/>
                </a:cubicBezTo>
                <a:cubicBezTo>
                  <a:pt x="290" y="130"/>
                  <a:pt x="291" y="127"/>
                  <a:pt x="292" y="126"/>
                </a:cubicBezTo>
                <a:cubicBezTo>
                  <a:pt x="293" y="122"/>
                  <a:pt x="293" y="118"/>
                  <a:pt x="294" y="114"/>
                </a:cubicBezTo>
                <a:lnTo>
                  <a:pt x="294" y="109"/>
                </a:lnTo>
                <a:cubicBezTo>
                  <a:pt x="294" y="101"/>
                  <a:pt x="293" y="96"/>
                  <a:pt x="292" y="90"/>
                </a:cubicBezTo>
                <a:cubicBezTo>
                  <a:pt x="291" y="86"/>
                  <a:pt x="294" y="80"/>
                  <a:pt x="293" y="76"/>
                </a:cubicBezTo>
                <a:cubicBezTo>
                  <a:pt x="292" y="74"/>
                  <a:pt x="291" y="69"/>
                  <a:pt x="290" y="67"/>
                </a:cubicBezTo>
                <a:cubicBezTo>
                  <a:pt x="289" y="66"/>
                  <a:pt x="287" y="64"/>
                  <a:pt x="286" y="63"/>
                </a:cubicBezTo>
                <a:cubicBezTo>
                  <a:pt x="284" y="63"/>
                  <a:pt x="283" y="63"/>
                  <a:pt x="282" y="63"/>
                </a:cubicBezTo>
                <a:cubicBezTo>
                  <a:pt x="280" y="61"/>
                  <a:pt x="278" y="58"/>
                  <a:pt x="275" y="57"/>
                </a:cubicBezTo>
                <a:cubicBezTo>
                  <a:pt x="275" y="55"/>
                  <a:pt x="275" y="55"/>
                  <a:pt x="276" y="54"/>
                </a:cubicBezTo>
                <a:cubicBezTo>
                  <a:pt x="276" y="53"/>
                  <a:pt x="277" y="53"/>
                  <a:pt x="278" y="52"/>
                </a:cubicBezTo>
                <a:cubicBezTo>
                  <a:pt x="284" y="52"/>
                  <a:pt x="281" y="59"/>
                  <a:pt x="286" y="61"/>
                </a:cubicBezTo>
                <a:cubicBezTo>
                  <a:pt x="288" y="59"/>
                  <a:pt x="294" y="51"/>
                  <a:pt x="291" y="47"/>
                </a:cubicBezTo>
                <a:cubicBezTo>
                  <a:pt x="290" y="44"/>
                  <a:pt x="286" y="45"/>
                  <a:pt x="283" y="44"/>
                </a:cubicBezTo>
                <a:cubicBezTo>
                  <a:pt x="282" y="44"/>
                  <a:pt x="281" y="44"/>
                  <a:pt x="280" y="44"/>
                </a:cubicBezTo>
                <a:cubicBezTo>
                  <a:pt x="278" y="44"/>
                  <a:pt x="277" y="48"/>
                  <a:pt x="273" y="47"/>
                </a:cubicBezTo>
                <a:cubicBezTo>
                  <a:pt x="268" y="46"/>
                  <a:pt x="265" y="42"/>
                  <a:pt x="261" y="41"/>
                </a:cubicBezTo>
                <a:cubicBezTo>
                  <a:pt x="258" y="41"/>
                  <a:pt x="256" y="43"/>
                  <a:pt x="254" y="43"/>
                </a:cubicBezTo>
                <a:cubicBezTo>
                  <a:pt x="250" y="44"/>
                  <a:pt x="246" y="41"/>
                  <a:pt x="244" y="40"/>
                </a:cubicBezTo>
                <a:cubicBezTo>
                  <a:pt x="240" y="40"/>
                  <a:pt x="239" y="43"/>
                  <a:pt x="236" y="44"/>
                </a:cubicBezTo>
                <a:cubicBezTo>
                  <a:pt x="232" y="46"/>
                  <a:pt x="227" y="47"/>
                  <a:pt x="223" y="48"/>
                </a:cubicBezTo>
                <a:cubicBezTo>
                  <a:pt x="216" y="49"/>
                  <a:pt x="215" y="44"/>
                  <a:pt x="211" y="43"/>
                </a:cubicBezTo>
                <a:cubicBezTo>
                  <a:pt x="207" y="42"/>
                  <a:pt x="204" y="44"/>
                  <a:pt x="200" y="43"/>
                </a:cubicBezTo>
                <a:cubicBezTo>
                  <a:pt x="199" y="43"/>
                  <a:pt x="197" y="42"/>
                  <a:pt x="196" y="42"/>
                </a:cubicBezTo>
                <a:cubicBezTo>
                  <a:pt x="189" y="40"/>
                  <a:pt x="186" y="46"/>
                  <a:pt x="181" y="47"/>
                </a:cubicBezTo>
                <a:cubicBezTo>
                  <a:pt x="177" y="48"/>
                  <a:pt x="173" y="47"/>
                  <a:pt x="170" y="46"/>
                </a:cubicBezTo>
                <a:cubicBezTo>
                  <a:pt x="168" y="46"/>
                  <a:pt x="166" y="47"/>
                  <a:pt x="164" y="47"/>
                </a:cubicBezTo>
                <a:cubicBezTo>
                  <a:pt x="164" y="48"/>
                  <a:pt x="165" y="48"/>
                  <a:pt x="165" y="49"/>
                </a:cubicBezTo>
                <a:cubicBezTo>
                  <a:pt x="159" y="47"/>
                  <a:pt x="154" y="47"/>
                  <a:pt x="149" y="46"/>
                </a:cubicBezTo>
                <a:cubicBezTo>
                  <a:pt x="151" y="46"/>
                  <a:pt x="154" y="45"/>
                  <a:pt x="156" y="46"/>
                </a:cubicBezTo>
                <a:cubicBezTo>
                  <a:pt x="158" y="46"/>
                  <a:pt x="160" y="48"/>
                  <a:pt x="162" y="48"/>
                </a:cubicBezTo>
                <a:cubicBezTo>
                  <a:pt x="163" y="48"/>
                  <a:pt x="163" y="47"/>
                  <a:pt x="164" y="47"/>
                </a:cubicBezTo>
                <a:cubicBezTo>
                  <a:pt x="162" y="45"/>
                  <a:pt x="160" y="42"/>
                  <a:pt x="153" y="42"/>
                </a:cubicBezTo>
                <a:cubicBezTo>
                  <a:pt x="151" y="43"/>
                  <a:pt x="148" y="43"/>
                  <a:pt x="146" y="45"/>
                </a:cubicBezTo>
                <a:cubicBezTo>
                  <a:pt x="145" y="45"/>
                  <a:pt x="144" y="46"/>
                  <a:pt x="143" y="47"/>
                </a:cubicBezTo>
                <a:cubicBezTo>
                  <a:pt x="140" y="47"/>
                  <a:pt x="138" y="47"/>
                  <a:pt x="138" y="47"/>
                </a:cubicBezTo>
                <a:lnTo>
                  <a:pt x="137" y="48"/>
                </a:lnTo>
                <a:cubicBezTo>
                  <a:pt x="133" y="48"/>
                  <a:pt x="129" y="47"/>
                  <a:pt x="127" y="47"/>
                </a:cubicBezTo>
                <a:cubicBezTo>
                  <a:pt x="126" y="46"/>
                  <a:pt x="126" y="45"/>
                  <a:pt x="125" y="43"/>
                </a:cubicBezTo>
                <a:cubicBezTo>
                  <a:pt x="124" y="42"/>
                  <a:pt x="123" y="42"/>
                  <a:pt x="122" y="41"/>
                </a:cubicBezTo>
                <a:cubicBezTo>
                  <a:pt x="119" y="41"/>
                  <a:pt x="116" y="43"/>
                  <a:pt x="113" y="44"/>
                </a:cubicBezTo>
                <a:cubicBezTo>
                  <a:pt x="111" y="45"/>
                  <a:pt x="109" y="44"/>
                  <a:pt x="106" y="45"/>
                </a:cubicBezTo>
                <a:cubicBezTo>
                  <a:pt x="104" y="46"/>
                  <a:pt x="100" y="48"/>
                  <a:pt x="96" y="46"/>
                </a:cubicBezTo>
                <a:cubicBezTo>
                  <a:pt x="94" y="46"/>
                  <a:pt x="92" y="45"/>
                  <a:pt x="90" y="44"/>
                </a:cubicBezTo>
                <a:cubicBezTo>
                  <a:pt x="89" y="44"/>
                  <a:pt x="88" y="45"/>
                  <a:pt x="88" y="45"/>
                </a:cubicBezTo>
                <a:cubicBezTo>
                  <a:pt x="87" y="45"/>
                  <a:pt x="85" y="44"/>
                  <a:pt x="84" y="44"/>
                </a:cubicBezTo>
                <a:cubicBezTo>
                  <a:pt x="81" y="43"/>
                  <a:pt x="77" y="41"/>
                  <a:pt x="74" y="42"/>
                </a:cubicBezTo>
                <a:cubicBezTo>
                  <a:pt x="72" y="42"/>
                  <a:pt x="70" y="43"/>
                  <a:pt x="68" y="44"/>
                </a:cubicBezTo>
                <a:cubicBezTo>
                  <a:pt x="66" y="44"/>
                  <a:pt x="65" y="43"/>
                  <a:pt x="64" y="43"/>
                </a:cubicBezTo>
                <a:close/>
                <a:moveTo>
                  <a:pt x="9" y="181"/>
                </a:moveTo>
                <a:cubicBezTo>
                  <a:pt x="11" y="181"/>
                  <a:pt x="11" y="180"/>
                  <a:pt x="12" y="179"/>
                </a:cubicBezTo>
                <a:cubicBezTo>
                  <a:pt x="12" y="177"/>
                  <a:pt x="12" y="177"/>
                  <a:pt x="12" y="176"/>
                </a:cubicBezTo>
                <a:cubicBezTo>
                  <a:pt x="11" y="176"/>
                  <a:pt x="10" y="176"/>
                  <a:pt x="10" y="175"/>
                </a:cubicBezTo>
                <a:cubicBezTo>
                  <a:pt x="10" y="176"/>
                  <a:pt x="9" y="176"/>
                  <a:pt x="9" y="176"/>
                </a:cubicBezTo>
                <a:cubicBezTo>
                  <a:pt x="9" y="177"/>
                  <a:pt x="8" y="179"/>
                  <a:pt x="9" y="180"/>
                </a:cubicBezTo>
                <a:cubicBezTo>
                  <a:pt x="9" y="180"/>
                  <a:pt x="9" y="181"/>
                  <a:pt x="9" y="181"/>
                </a:cubicBezTo>
                <a:close/>
                <a:moveTo>
                  <a:pt x="15" y="193"/>
                </a:moveTo>
                <a:cubicBezTo>
                  <a:pt x="17" y="193"/>
                  <a:pt x="18" y="194"/>
                  <a:pt x="19" y="193"/>
                </a:cubicBezTo>
                <a:lnTo>
                  <a:pt x="20" y="193"/>
                </a:lnTo>
                <a:cubicBezTo>
                  <a:pt x="20" y="192"/>
                  <a:pt x="20" y="192"/>
                  <a:pt x="20" y="192"/>
                </a:cubicBezTo>
                <a:cubicBezTo>
                  <a:pt x="19" y="191"/>
                  <a:pt x="19" y="191"/>
                  <a:pt x="19" y="191"/>
                </a:cubicBezTo>
                <a:cubicBezTo>
                  <a:pt x="15" y="190"/>
                  <a:pt x="11" y="190"/>
                  <a:pt x="8" y="189"/>
                </a:cubicBezTo>
                <a:cubicBezTo>
                  <a:pt x="8" y="189"/>
                  <a:pt x="8" y="189"/>
                  <a:pt x="8" y="190"/>
                </a:cubicBezTo>
                <a:cubicBezTo>
                  <a:pt x="7" y="190"/>
                  <a:pt x="7" y="191"/>
                  <a:pt x="7" y="192"/>
                </a:cubicBezTo>
                <a:cubicBezTo>
                  <a:pt x="7" y="192"/>
                  <a:pt x="8" y="193"/>
                  <a:pt x="8" y="194"/>
                </a:cubicBezTo>
                <a:cubicBezTo>
                  <a:pt x="12" y="195"/>
                  <a:pt x="12" y="194"/>
                  <a:pt x="15" y="193"/>
                </a:cubicBezTo>
                <a:close/>
                <a:moveTo>
                  <a:pt x="9" y="213"/>
                </a:moveTo>
                <a:cubicBezTo>
                  <a:pt x="9" y="212"/>
                  <a:pt x="9" y="212"/>
                  <a:pt x="8" y="211"/>
                </a:cubicBezTo>
                <a:cubicBezTo>
                  <a:pt x="8" y="211"/>
                  <a:pt x="8" y="211"/>
                  <a:pt x="8" y="210"/>
                </a:cubicBezTo>
                <a:lnTo>
                  <a:pt x="6" y="210"/>
                </a:lnTo>
                <a:cubicBezTo>
                  <a:pt x="6" y="211"/>
                  <a:pt x="5" y="212"/>
                  <a:pt x="5" y="212"/>
                </a:cubicBezTo>
                <a:cubicBezTo>
                  <a:pt x="5" y="214"/>
                  <a:pt x="5" y="214"/>
                  <a:pt x="6" y="215"/>
                </a:cubicBezTo>
                <a:cubicBezTo>
                  <a:pt x="8" y="215"/>
                  <a:pt x="8" y="214"/>
                  <a:pt x="9" y="213"/>
                </a:cubicBezTo>
                <a:close/>
                <a:moveTo>
                  <a:pt x="163" y="86"/>
                </a:moveTo>
                <a:cubicBezTo>
                  <a:pt x="167" y="82"/>
                  <a:pt x="171" y="80"/>
                  <a:pt x="175" y="80"/>
                </a:cubicBezTo>
                <a:cubicBezTo>
                  <a:pt x="179" y="80"/>
                  <a:pt x="183" y="82"/>
                  <a:pt x="187" y="86"/>
                </a:cubicBezTo>
                <a:lnTo>
                  <a:pt x="237" y="86"/>
                </a:lnTo>
                <a:cubicBezTo>
                  <a:pt x="251" y="86"/>
                  <a:pt x="261" y="89"/>
                  <a:pt x="267" y="96"/>
                </a:cubicBezTo>
                <a:cubicBezTo>
                  <a:pt x="273" y="102"/>
                  <a:pt x="277" y="112"/>
                  <a:pt x="277" y="126"/>
                </a:cubicBezTo>
                <a:lnTo>
                  <a:pt x="277" y="270"/>
                </a:lnTo>
                <a:cubicBezTo>
                  <a:pt x="277" y="274"/>
                  <a:pt x="274" y="276"/>
                  <a:pt x="269" y="276"/>
                </a:cubicBezTo>
                <a:cubicBezTo>
                  <a:pt x="263" y="276"/>
                  <a:pt x="261" y="274"/>
                  <a:pt x="261" y="270"/>
                </a:cubicBezTo>
                <a:lnTo>
                  <a:pt x="261" y="128"/>
                </a:lnTo>
                <a:cubicBezTo>
                  <a:pt x="261" y="119"/>
                  <a:pt x="259" y="114"/>
                  <a:pt x="255" y="110"/>
                </a:cubicBezTo>
                <a:cubicBezTo>
                  <a:pt x="251" y="106"/>
                  <a:pt x="245" y="104"/>
                  <a:pt x="237" y="104"/>
                </a:cubicBezTo>
                <a:lnTo>
                  <a:pt x="115" y="104"/>
                </a:lnTo>
                <a:cubicBezTo>
                  <a:pt x="107" y="104"/>
                  <a:pt x="101" y="106"/>
                  <a:pt x="97" y="110"/>
                </a:cubicBezTo>
                <a:cubicBezTo>
                  <a:pt x="93" y="114"/>
                  <a:pt x="91" y="119"/>
                  <a:pt x="91" y="128"/>
                </a:cubicBezTo>
                <a:lnTo>
                  <a:pt x="91" y="268"/>
                </a:lnTo>
                <a:cubicBezTo>
                  <a:pt x="91" y="272"/>
                  <a:pt x="89" y="274"/>
                  <a:pt x="83" y="274"/>
                </a:cubicBezTo>
                <a:cubicBezTo>
                  <a:pt x="78" y="274"/>
                  <a:pt x="75" y="272"/>
                  <a:pt x="75" y="268"/>
                </a:cubicBezTo>
                <a:lnTo>
                  <a:pt x="75" y="126"/>
                </a:lnTo>
                <a:cubicBezTo>
                  <a:pt x="75" y="112"/>
                  <a:pt x="78" y="102"/>
                  <a:pt x="85" y="96"/>
                </a:cubicBezTo>
                <a:cubicBezTo>
                  <a:pt x="91" y="89"/>
                  <a:pt x="101" y="86"/>
                  <a:pt x="115" y="86"/>
                </a:cubicBezTo>
                <a:lnTo>
                  <a:pt x="163" y="86"/>
                </a:lnTo>
                <a:close/>
                <a:moveTo>
                  <a:pt x="102" y="112"/>
                </a:moveTo>
                <a:cubicBezTo>
                  <a:pt x="102" y="108"/>
                  <a:pt x="105" y="106"/>
                  <a:pt x="111" y="106"/>
                </a:cubicBezTo>
                <a:cubicBezTo>
                  <a:pt x="117" y="106"/>
                  <a:pt x="120" y="108"/>
                  <a:pt x="120" y="112"/>
                </a:cubicBezTo>
                <a:lnTo>
                  <a:pt x="120" y="156"/>
                </a:lnTo>
                <a:cubicBezTo>
                  <a:pt x="120" y="160"/>
                  <a:pt x="117" y="162"/>
                  <a:pt x="111" y="162"/>
                </a:cubicBezTo>
                <a:cubicBezTo>
                  <a:pt x="105" y="162"/>
                  <a:pt x="102" y="160"/>
                  <a:pt x="102" y="156"/>
                </a:cubicBezTo>
                <a:lnTo>
                  <a:pt x="102" y="112"/>
                </a:lnTo>
                <a:close/>
                <a:moveTo>
                  <a:pt x="157" y="112"/>
                </a:moveTo>
                <a:lnTo>
                  <a:pt x="157" y="132"/>
                </a:lnTo>
                <a:cubicBezTo>
                  <a:pt x="157" y="136"/>
                  <a:pt x="157" y="139"/>
                  <a:pt x="159" y="141"/>
                </a:cubicBezTo>
                <a:cubicBezTo>
                  <a:pt x="161" y="143"/>
                  <a:pt x="164" y="144"/>
                  <a:pt x="168" y="144"/>
                </a:cubicBezTo>
                <a:lnTo>
                  <a:pt x="177" y="144"/>
                </a:lnTo>
                <a:lnTo>
                  <a:pt x="177" y="112"/>
                </a:lnTo>
                <a:cubicBezTo>
                  <a:pt x="177" y="108"/>
                  <a:pt x="180" y="106"/>
                  <a:pt x="185" y="106"/>
                </a:cubicBezTo>
                <a:cubicBezTo>
                  <a:pt x="191" y="106"/>
                  <a:pt x="194" y="108"/>
                  <a:pt x="194" y="112"/>
                </a:cubicBezTo>
                <a:lnTo>
                  <a:pt x="194" y="117"/>
                </a:lnTo>
                <a:lnTo>
                  <a:pt x="252" y="117"/>
                </a:lnTo>
                <a:cubicBezTo>
                  <a:pt x="256" y="117"/>
                  <a:pt x="257" y="119"/>
                  <a:pt x="257" y="125"/>
                </a:cubicBezTo>
                <a:cubicBezTo>
                  <a:pt x="257" y="130"/>
                  <a:pt x="256" y="132"/>
                  <a:pt x="252" y="132"/>
                </a:cubicBezTo>
                <a:lnTo>
                  <a:pt x="194" y="132"/>
                </a:lnTo>
                <a:lnTo>
                  <a:pt x="194" y="144"/>
                </a:lnTo>
                <a:lnTo>
                  <a:pt x="252" y="144"/>
                </a:lnTo>
                <a:cubicBezTo>
                  <a:pt x="256" y="144"/>
                  <a:pt x="258" y="146"/>
                  <a:pt x="258" y="152"/>
                </a:cubicBezTo>
                <a:cubicBezTo>
                  <a:pt x="258" y="157"/>
                  <a:pt x="256" y="159"/>
                  <a:pt x="252" y="159"/>
                </a:cubicBezTo>
                <a:lnTo>
                  <a:pt x="178" y="159"/>
                </a:lnTo>
                <a:cubicBezTo>
                  <a:pt x="165" y="159"/>
                  <a:pt x="155" y="157"/>
                  <a:pt x="148" y="153"/>
                </a:cubicBezTo>
                <a:cubicBezTo>
                  <a:pt x="142" y="149"/>
                  <a:pt x="139" y="142"/>
                  <a:pt x="139" y="133"/>
                </a:cubicBezTo>
                <a:lnTo>
                  <a:pt x="139" y="112"/>
                </a:lnTo>
                <a:cubicBezTo>
                  <a:pt x="139" y="108"/>
                  <a:pt x="142" y="106"/>
                  <a:pt x="148" y="106"/>
                </a:cubicBezTo>
                <a:cubicBezTo>
                  <a:pt x="154" y="106"/>
                  <a:pt x="157" y="108"/>
                  <a:pt x="157" y="112"/>
                </a:cubicBezTo>
                <a:close/>
                <a:moveTo>
                  <a:pt x="101" y="169"/>
                </a:moveTo>
                <a:lnTo>
                  <a:pt x="252" y="169"/>
                </a:lnTo>
                <a:cubicBezTo>
                  <a:pt x="256" y="169"/>
                  <a:pt x="258" y="171"/>
                  <a:pt x="258" y="176"/>
                </a:cubicBezTo>
                <a:cubicBezTo>
                  <a:pt x="258" y="181"/>
                  <a:pt x="256" y="184"/>
                  <a:pt x="252" y="184"/>
                </a:cubicBezTo>
                <a:lnTo>
                  <a:pt x="239" y="184"/>
                </a:lnTo>
                <a:lnTo>
                  <a:pt x="239" y="201"/>
                </a:lnTo>
                <a:lnTo>
                  <a:pt x="251" y="201"/>
                </a:lnTo>
                <a:cubicBezTo>
                  <a:pt x="255" y="201"/>
                  <a:pt x="257" y="203"/>
                  <a:pt x="257" y="209"/>
                </a:cubicBezTo>
                <a:cubicBezTo>
                  <a:pt x="257" y="215"/>
                  <a:pt x="255" y="218"/>
                  <a:pt x="251" y="218"/>
                </a:cubicBezTo>
                <a:lnTo>
                  <a:pt x="99" y="218"/>
                </a:lnTo>
                <a:cubicBezTo>
                  <a:pt x="95" y="218"/>
                  <a:pt x="93" y="215"/>
                  <a:pt x="93" y="209"/>
                </a:cubicBezTo>
                <a:cubicBezTo>
                  <a:pt x="93" y="203"/>
                  <a:pt x="95" y="201"/>
                  <a:pt x="99" y="201"/>
                </a:cubicBezTo>
                <a:lnTo>
                  <a:pt x="112" y="201"/>
                </a:lnTo>
                <a:lnTo>
                  <a:pt x="112" y="184"/>
                </a:lnTo>
                <a:lnTo>
                  <a:pt x="101" y="184"/>
                </a:lnTo>
                <a:cubicBezTo>
                  <a:pt x="97" y="184"/>
                  <a:pt x="95" y="181"/>
                  <a:pt x="95" y="176"/>
                </a:cubicBezTo>
                <a:cubicBezTo>
                  <a:pt x="95" y="171"/>
                  <a:pt x="97" y="169"/>
                  <a:pt x="101" y="169"/>
                </a:cubicBezTo>
                <a:close/>
                <a:moveTo>
                  <a:pt x="128" y="184"/>
                </a:moveTo>
                <a:lnTo>
                  <a:pt x="128" y="201"/>
                </a:lnTo>
                <a:lnTo>
                  <a:pt x="148" y="201"/>
                </a:lnTo>
                <a:lnTo>
                  <a:pt x="148" y="184"/>
                </a:lnTo>
                <a:lnTo>
                  <a:pt x="128" y="184"/>
                </a:lnTo>
                <a:close/>
                <a:moveTo>
                  <a:pt x="166" y="184"/>
                </a:moveTo>
                <a:lnTo>
                  <a:pt x="166" y="201"/>
                </a:lnTo>
                <a:lnTo>
                  <a:pt x="186" y="201"/>
                </a:lnTo>
                <a:lnTo>
                  <a:pt x="186" y="184"/>
                </a:lnTo>
                <a:lnTo>
                  <a:pt x="166" y="184"/>
                </a:lnTo>
                <a:close/>
                <a:moveTo>
                  <a:pt x="202" y="183"/>
                </a:moveTo>
                <a:lnTo>
                  <a:pt x="202" y="201"/>
                </a:lnTo>
                <a:lnTo>
                  <a:pt x="223" y="201"/>
                </a:lnTo>
                <a:lnTo>
                  <a:pt x="223" y="183"/>
                </a:lnTo>
                <a:lnTo>
                  <a:pt x="202" y="183"/>
                </a:lnTo>
                <a:close/>
                <a:moveTo>
                  <a:pt x="101" y="229"/>
                </a:moveTo>
                <a:lnTo>
                  <a:pt x="251" y="229"/>
                </a:lnTo>
                <a:cubicBezTo>
                  <a:pt x="255" y="229"/>
                  <a:pt x="257" y="232"/>
                  <a:pt x="257" y="238"/>
                </a:cubicBezTo>
                <a:cubicBezTo>
                  <a:pt x="257" y="244"/>
                  <a:pt x="255" y="247"/>
                  <a:pt x="251" y="247"/>
                </a:cubicBezTo>
                <a:lnTo>
                  <a:pt x="183" y="247"/>
                </a:lnTo>
                <a:cubicBezTo>
                  <a:pt x="183" y="257"/>
                  <a:pt x="180" y="264"/>
                  <a:pt x="174" y="268"/>
                </a:cubicBezTo>
                <a:cubicBezTo>
                  <a:pt x="168" y="273"/>
                  <a:pt x="158" y="275"/>
                  <a:pt x="144" y="275"/>
                </a:cubicBezTo>
                <a:lnTo>
                  <a:pt x="102" y="275"/>
                </a:lnTo>
                <a:cubicBezTo>
                  <a:pt x="98" y="275"/>
                  <a:pt x="96" y="272"/>
                  <a:pt x="96" y="267"/>
                </a:cubicBezTo>
                <a:cubicBezTo>
                  <a:pt x="96" y="262"/>
                  <a:pt x="98" y="259"/>
                  <a:pt x="102" y="259"/>
                </a:cubicBezTo>
                <a:lnTo>
                  <a:pt x="146" y="259"/>
                </a:lnTo>
                <a:cubicBezTo>
                  <a:pt x="154" y="259"/>
                  <a:pt x="159" y="258"/>
                  <a:pt x="162" y="257"/>
                </a:cubicBezTo>
                <a:cubicBezTo>
                  <a:pt x="166" y="256"/>
                  <a:pt x="168" y="254"/>
                  <a:pt x="168" y="251"/>
                </a:cubicBezTo>
                <a:lnTo>
                  <a:pt x="168" y="247"/>
                </a:lnTo>
                <a:lnTo>
                  <a:pt x="101" y="247"/>
                </a:lnTo>
                <a:cubicBezTo>
                  <a:pt x="96" y="247"/>
                  <a:pt x="94" y="244"/>
                  <a:pt x="94" y="238"/>
                </a:cubicBezTo>
                <a:cubicBezTo>
                  <a:pt x="94" y="232"/>
                  <a:pt x="96" y="229"/>
                  <a:pt x="101" y="229"/>
                </a:cubicBezTo>
                <a:close/>
                <a:moveTo>
                  <a:pt x="372" y="75"/>
                </a:moveTo>
                <a:lnTo>
                  <a:pt x="372" y="92"/>
                </a:lnTo>
                <a:cubicBezTo>
                  <a:pt x="372" y="96"/>
                  <a:pt x="373" y="98"/>
                  <a:pt x="375" y="100"/>
                </a:cubicBezTo>
                <a:cubicBezTo>
                  <a:pt x="377" y="102"/>
                  <a:pt x="380" y="102"/>
                  <a:pt x="385" y="102"/>
                </a:cubicBezTo>
                <a:lnTo>
                  <a:pt x="394" y="102"/>
                </a:lnTo>
                <a:lnTo>
                  <a:pt x="394" y="75"/>
                </a:lnTo>
                <a:cubicBezTo>
                  <a:pt x="394" y="71"/>
                  <a:pt x="397" y="69"/>
                  <a:pt x="402" y="69"/>
                </a:cubicBezTo>
                <a:cubicBezTo>
                  <a:pt x="407" y="69"/>
                  <a:pt x="410" y="71"/>
                  <a:pt x="410" y="75"/>
                </a:cubicBezTo>
                <a:lnTo>
                  <a:pt x="410" y="102"/>
                </a:lnTo>
                <a:lnTo>
                  <a:pt x="420" y="102"/>
                </a:lnTo>
                <a:cubicBezTo>
                  <a:pt x="425" y="102"/>
                  <a:pt x="429" y="102"/>
                  <a:pt x="431" y="100"/>
                </a:cubicBezTo>
                <a:cubicBezTo>
                  <a:pt x="434" y="98"/>
                  <a:pt x="435" y="96"/>
                  <a:pt x="435" y="92"/>
                </a:cubicBezTo>
                <a:lnTo>
                  <a:pt x="435" y="75"/>
                </a:lnTo>
                <a:cubicBezTo>
                  <a:pt x="435" y="71"/>
                  <a:pt x="438" y="69"/>
                  <a:pt x="443" y="69"/>
                </a:cubicBezTo>
                <a:cubicBezTo>
                  <a:pt x="449" y="69"/>
                  <a:pt x="451" y="71"/>
                  <a:pt x="451" y="75"/>
                </a:cubicBezTo>
                <a:lnTo>
                  <a:pt x="451" y="95"/>
                </a:lnTo>
                <a:cubicBezTo>
                  <a:pt x="451" y="104"/>
                  <a:pt x="448" y="110"/>
                  <a:pt x="442" y="114"/>
                </a:cubicBezTo>
                <a:cubicBezTo>
                  <a:pt x="436" y="118"/>
                  <a:pt x="426" y="120"/>
                  <a:pt x="412" y="120"/>
                </a:cubicBezTo>
                <a:lnTo>
                  <a:pt x="410" y="120"/>
                </a:lnTo>
                <a:lnTo>
                  <a:pt x="410" y="131"/>
                </a:lnTo>
                <a:lnTo>
                  <a:pt x="449" y="131"/>
                </a:lnTo>
                <a:cubicBezTo>
                  <a:pt x="453" y="131"/>
                  <a:pt x="455" y="133"/>
                  <a:pt x="455" y="139"/>
                </a:cubicBezTo>
                <a:cubicBezTo>
                  <a:pt x="455" y="144"/>
                  <a:pt x="453" y="147"/>
                  <a:pt x="449" y="147"/>
                </a:cubicBezTo>
                <a:lnTo>
                  <a:pt x="410" y="147"/>
                </a:lnTo>
                <a:lnTo>
                  <a:pt x="410" y="157"/>
                </a:lnTo>
                <a:lnTo>
                  <a:pt x="449" y="157"/>
                </a:lnTo>
                <a:cubicBezTo>
                  <a:pt x="453" y="157"/>
                  <a:pt x="455" y="161"/>
                  <a:pt x="455" y="167"/>
                </a:cubicBezTo>
                <a:cubicBezTo>
                  <a:pt x="455" y="174"/>
                  <a:pt x="453" y="177"/>
                  <a:pt x="449" y="177"/>
                </a:cubicBezTo>
                <a:lnTo>
                  <a:pt x="357" y="177"/>
                </a:lnTo>
                <a:cubicBezTo>
                  <a:pt x="353" y="177"/>
                  <a:pt x="351" y="174"/>
                  <a:pt x="351" y="167"/>
                </a:cubicBezTo>
                <a:cubicBezTo>
                  <a:pt x="351" y="161"/>
                  <a:pt x="353" y="157"/>
                  <a:pt x="357" y="157"/>
                </a:cubicBezTo>
                <a:lnTo>
                  <a:pt x="394" y="157"/>
                </a:lnTo>
                <a:lnTo>
                  <a:pt x="394" y="147"/>
                </a:lnTo>
                <a:lnTo>
                  <a:pt x="356" y="147"/>
                </a:lnTo>
                <a:cubicBezTo>
                  <a:pt x="352" y="147"/>
                  <a:pt x="350" y="144"/>
                  <a:pt x="350" y="139"/>
                </a:cubicBezTo>
                <a:cubicBezTo>
                  <a:pt x="350" y="133"/>
                  <a:pt x="352" y="131"/>
                  <a:pt x="356" y="131"/>
                </a:cubicBezTo>
                <a:lnTo>
                  <a:pt x="394" y="131"/>
                </a:lnTo>
                <a:lnTo>
                  <a:pt x="394" y="120"/>
                </a:lnTo>
                <a:cubicBezTo>
                  <a:pt x="380" y="120"/>
                  <a:pt x="370" y="118"/>
                  <a:pt x="364" y="114"/>
                </a:cubicBezTo>
                <a:cubicBezTo>
                  <a:pt x="358" y="110"/>
                  <a:pt x="355" y="104"/>
                  <a:pt x="355" y="95"/>
                </a:cubicBezTo>
                <a:lnTo>
                  <a:pt x="355" y="75"/>
                </a:lnTo>
                <a:cubicBezTo>
                  <a:pt x="355" y="71"/>
                  <a:pt x="358" y="69"/>
                  <a:pt x="363" y="69"/>
                </a:cubicBezTo>
                <a:cubicBezTo>
                  <a:pt x="369" y="69"/>
                  <a:pt x="372" y="71"/>
                  <a:pt x="372" y="75"/>
                </a:cubicBezTo>
                <a:close/>
                <a:moveTo>
                  <a:pt x="460" y="99"/>
                </a:moveTo>
                <a:cubicBezTo>
                  <a:pt x="460" y="89"/>
                  <a:pt x="464" y="82"/>
                  <a:pt x="470" y="78"/>
                </a:cubicBezTo>
                <a:cubicBezTo>
                  <a:pt x="476" y="74"/>
                  <a:pt x="486" y="72"/>
                  <a:pt x="500" y="72"/>
                </a:cubicBezTo>
                <a:lnTo>
                  <a:pt x="552" y="72"/>
                </a:lnTo>
                <a:cubicBezTo>
                  <a:pt x="556" y="72"/>
                  <a:pt x="558" y="75"/>
                  <a:pt x="558" y="81"/>
                </a:cubicBezTo>
                <a:cubicBezTo>
                  <a:pt x="558" y="86"/>
                  <a:pt x="556" y="89"/>
                  <a:pt x="552" y="89"/>
                </a:cubicBezTo>
                <a:lnTo>
                  <a:pt x="530" y="89"/>
                </a:lnTo>
                <a:lnTo>
                  <a:pt x="530" y="96"/>
                </a:lnTo>
                <a:cubicBezTo>
                  <a:pt x="530" y="99"/>
                  <a:pt x="531" y="102"/>
                  <a:pt x="532" y="103"/>
                </a:cubicBezTo>
                <a:cubicBezTo>
                  <a:pt x="534" y="105"/>
                  <a:pt x="536" y="106"/>
                  <a:pt x="539" y="106"/>
                </a:cubicBezTo>
                <a:lnTo>
                  <a:pt x="554" y="106"/>
                </a:lnTo>
                <a:cubicBezTo>
                  <a:pt x="558" y="106"/>
                  <a:pt x="560" y="108"/>
                  <a:pt x="560" y="114"/>
                </a:cubicBezTo>
                <a:cubicBezTo>
                  <a:pt x="560" y="120"/>
                  <a:pt x="558" y="123"/>
                  <a:pt x="554" y="123"/>
                </a:cubicBezTo>
                <a:lnTo>
                  <a:pt x="537" y="123"/>
                </a:lnTo>
                <a:cubicBezTo>
                  <a:pt x="529" y="123"/>
                  <a:pt x="523" y="121"/>
                  <a:pt x="519" y="115"/>
                </a:cubicBezTo>
                <a:cubicBezTo>
                  <a:pt x="516" y="110"/>
                  <a:pt x="514" y="102"/>
                  <a:pt x="514" y="90"/>
                </a:cubicBezTo>
                <a:lnTo>
                  <a:pt x="504" y="90"/>
                </a:lnTo>
                <a:lnTo>
                  <a:pt x="504" y="120"/>
                </a:lnTo>
                <a:cubicBezTo>
                  <a:pt x="504" y="125"/>
                  <a:pt x="501" y="127"/>
                  <a:pt x="495" y="127"/>
                </a:cubicBezTo>
                <a:cubicBezTo>
                  <a:pt x="490" y="127"/>
                  <a:pt x="487" y="125"/>
                  <a:pt x="487" y="120"/>
                </a:cubicBezTo>
                <a:lnTo>
                  <a:pt x="487" y="90"/>
                </a:lnTo>
                <a:lnTo>
                  <a:pt x="482" y="90"/>
                </a:lnTo>
                <a:cubicBezTo>
                  <a:pt x="480" y="90"/>
                  <a:pt x="478" y="91"/>
                  <a:pt x="477" y="92"/>
                </a:cubicBezTo>
                <a:cubicBezTo>
                  <a:pt x="476" y="94"/>
                  <a:pt x="476" y="97"/>
                  <a:pt x="476" y="100"/>
                </a:cubicBezTo>
                <a:lnTo>
                  <a:pt x="476" y="120"/>
                </a:lnTo>
                <a:cubicBezTo>
                  <a:pt x="476" y="124"/>
                  <a:pt x="473" y="126"/>
                  <a:pt x="468" y="126"/>
                </a:cubicBezTo>
                <a:cubicBezTo>
                  <a:pt x="463" y="126"/>
                  <a:pt x="460" y="124"/>
                  <a:pt x="460" y="120"/>
                </a:cubicBezTo>
                <a:lnTo>
                  <a:pt x="460" y="99"/>
                </a:lnTo>
                <a:close/>
                <a:moveTo>
                  <a:pt x="476" y="133"/>
                </a:moveTo>
                <a:lnTo>
                  <a:pt x="476" y="154"/>
                </a:lnTo>
                <a:cubicBezTo>
                  <a:pt x="476" y="158"/>
                  <a:pt x="477" y="161"/>
                  <a:pt x="480" y="163"/>
                </a:cubicBezTo>
                <a:cubicBezTo>
                  <a:pt x="482" y="165"/>
                  <a:pt x="486" y="166"/>
                  <a:pt x="491" y="166"/>
                </a:cubicBezTo>
                <a:lnTo>
                  <a:pt x="502" y="166"/>
                </a:lnTo>
                <a:lnTo>
                  <a:pt x="502" y="165"/>
                </a:lnTo>
                <a:cubicBezTo>
                  <a:pt x="502" y="153"/>
                  <a:pt x="504" y="144"/>
                  <a:pt x="509" y="139"/>
                </a:cubicBezTo>
                <a:cubicBezTo>
                  <a:pt x="513" y="133"/>
                  <a:pt x="521" y="131"/>
                  <a:pt x="531" y="131"/>
                </a:cubicBezTo>
                <a:lnTo>
                  <a:pt x="555" y="131"/>
                </a:lnTo>
                <a:cubicBezTo>
                  <a:pt x="559" y="131"/>
                  <a:pt x="561" y="134"/>
                  <a:pt x="561" y="139"/>
                </a:cubicBezTo>
                <a:cubicBezTo>
                  <a:pt x="561" y="145"/>
                  <a:pt x="559" y="148"/>
                  <a:pt x="555" y="148"/>
                </a:cubicBezTo>
                <a:lnTo>
                  <a:pt x="530" y="148"/>
                </a:lnTo>
                <a:cubicBezTo>
                  <a:pt x="526" y="148"/>
                  <a:pt x="523" y="149"/>
                  <a:pt x="520" y="151"/>
                </a:cubicBezTo>
                <a:cubicBezTo>
                  <a:pt x="519" y="152"/>
                  <a:pt x="518" y="155"/>
                  <a:pt x="518" y="158"/>
                </a:cubicBezTo>
                <a:lnTo>
                  <a:pt x="518" y="166"/>
                </a:lnTo>
                <a:cubicBezTo>
                  <a:pt x="532" y="166"/>
                  <a:pt x="541" y="169"/>
                  <a:pt x="548" y="175"/>
                </a:cubicBezTo>
                <a:cubicBezTo>
                  <a:pt x="554" y="181"/>
                  <a:pt x="557" y="191"/>
                  <a:pt x="557" y="205"/>
                </a:cubicBezTo>
                <a:lnTo>
                  <a:pt x="557" y="271"/>
                </a:lnTo>
                <a:cubicBezTo>
                  <a:pt x="557" y="275"/>
                  <a:pt x="554" y="277"/>
                  <a:pt x="549" y="277"/>
                </a:cubicBezTo>
                <a:cubicBezTo>
                  <a:pt x="544" y="277"/>
                  <a:pt x="541" y="275"/>
                  <a:pt x="541" y="271"/>
                </a:cubicBezTo>
                <a:lnTo>
                  <a:pt x="541" y="245"/>
                </a:lnTo>
                <a:lnTo>
                  <a:pt x="518" y="245"/>
                </a:lnTo>
                <a:cubicBezTo>
                  <a:pt x="518" y="255"/>
                  <a:pt x="515" y="263"/>
                  <a:pt x="510" y="268"/>
                </a:cubicBezTo>
                <a:cubicBezTo>
                  <a:pt x="505" y="272"/>
                  <a:pt x="497" y="275"/>
                  <a:pt x="487" y="275"/>
                </a:cubicBezTo>
                <a:lnTo>
                  <a:pt x="461" y="275"/>
                </a:lnTo>
                <a:cubicBezTo>
                  <a:pt x="457" y="275"/>
                  <a:pt x="455" y="272"/>
                  <a:pt x="455" y="267"/>
                </a:cubicBezTo>
                <a:cubicBezTo>
                  <a:pt x="455" y="262"/>
                  <a:pt x="457" y="259"/>
                  <a:pt x="461" y="259"/>
                </a:cubicBezTo>
                <a:lnTo>
                  <a:pt x="488" y="259"/>
                </a:lnTo>
                <a:cubicBezTo>
                  <a:pt x="493" y="259"/>
                  <a:pt x="496" y="258"/>
                  <a:pt x="498" y="257"/>
                </a:cubicBezTo>
                <a:cubicBezTo>
                  <a:pt x="501" y="256"/>
                  <a:pt x="502" y="253"/>
                  <a:pt x="502" y="251"/>
                </a:cubicBezTo>
                <a:lnTo>
                  <a:pt x="502" y="245"/>
                </a:lnTo>
                <a:lnTo>
                  <a:pt x="461" y="245"/>
                </a:lnTo>
                <a:cubicBezTo>
                  <a:pt x="457" y="245"/>
                  <a:pt x="455" y="242"/>
                  <a:pt x="455" y="236"/>
                </a:cubicBezTo>
                <a:cubicBezTo>
                  <a:pt x="455" y="230"/>
                  <a:pt x="457" y="228"/>
                  <a:pt x="461" y="228"/>
                </a:cubicBezTo>
                <a:lnTo>
                  <a:pt x="502" y="228"/>
                </a:lnTo>
                <a:lnTo>
                  <a:pt x="502" y="214"/>
                </a:lnTo>
                <a:lnTo>
                  <a:pt x="460" y="214"/>
                </a:lnTo>
                <a:cubicBezTo>
                  <a:pt x="456" y="214"/>
                  <a:pt x="454" y="211"/>
                  <a:pt x="454" y="205"/>
                </a:cubicBezTo>
                <a:cubicBezTo>
                  <a:pt x="454" y="199"/>
                  <a:pt x="456" y="197"/>
                  <a:pt x="460" y="197"/>
                </a:cubicBezTo>
                <a:lnTo>
                  <a:pt x="502" y="197"/>
                </a:lnTo>
                <a:lnTo>
                  <a:pt x="502" y="182"/>
                </a:lnTo>
                <a:lnTo>
                  <a:pt x="500" y="182"/>
                </a:lnTo>
                <a:cubicBezTo>
                  <a:pt x="486" y="182"/>
                  <a:pt x="476" y="180"/>
                  <a:pt x="470" y="175"/>
                </a:cubicBezTo>
                <a:cubicBezTo>
                  <a:pt x="464" y="171"/>
                  <a:pt x="460" y="164"/>
                  <a:pt x="460" y="155"/>
                </a:cubicBezTo>
                <a:lnTo>
                  <a:pt x="460" y="133"/>
                </a:lnTo>
                <a:cubicBezTo>
                  <a:pt x="460" y="129"/>
                  <a:pt x="463" y="127"/>
                  <a:pt x="468" y="127"/>
                </a:cubicBezTo>
                <a:cubicBezTo>
                  <a:pt x="473" y="127"/>
                  <a:pt x="476" y="129"/>
                  <a:pt x="476" y="133"/>
                </a:cubicBezTo>
                <a:close/>
                <a:moveTo>
                  <a:pt x="372" y="188"/>
                </a:moveTo>
                <a:lnTo>
                  <a:pt x="435" y="188"/>
                </a:lnTo>
                <a:lnTo>
                  <a:pt x="435" y="183"/>
                </a:lnTo>
                <a:cubicBezTo>
                  <a:pt x="435" y="181"/>
                  <a:pt x="438" y="180"/>
                  <a:pt x="443" y="180"/>
                </a:cubicBezTo>
                <a:cubicBezTo>
                  <a:pt x="449" y="180"/>
                  <a:pt x="451" y="181"/>
                  <a:pt x="451" y="183"/>
                </a:cubicBezTo>
                <a:lnTo>
                  <a:pt x="451" y="271"/>
                </a:lnTo>
                <a:cubicBezTo>
                  <a:pt x="451" y="275"/>
                  <a:pt x="449" y="277"/>
                  <a:pt x="443" y="277"/>
                </a:cubicBezTo>
                <a:cubicBezTo>
                  <a:pt x="438" y="277"/>
                  <a:pt x="435" y="275"/>
                  <a:pt x="435" y="271"/>
                </a:cubicBezTo>
                <a:lnTo>
                  <a:pt x="435" y="261"/>
                </a:lnTo>
                <a:lnTo>
                  <a:pt x="372" y="261"/>
                </a:lnTo>
                <a:lnTo>
                  <a:pt x="372" y="271"/>
                </a:lnTo>
                <a:cubicBezTo>
                  <a:pt x="372" y="275"/>
                  <a:pt x="369" y="277"/>
                  <a:pt x="363" y="277"/>
                </a:cubicBezTo>
                <a:cubicBezTo>
                  <a:pt x="358" y="277"/>
                  <a:pt x="355" y="275"/>
                  <a:pt x="355" y="271"/>
                </a:cubicBezTo>
                <a:lnTo>
                  <a:pt x="355" y="187"/>
                </a:lnTo>
                <a:cubicBezTo>
                  <a:pt x="355" y="182"/>
                  <a:pt x="358" y="180"/>
                  <a:pt x="363" y="180"/>
                </a:cubicBezTo>
                <a:cubicBezTo>
                  <a:pt x="369" y="180"/>
                  <a:pt x="372" y="182"/>
                  <a:pt x="372" y="187"/>
                </a:cubicBezTo>
                <a:lnTo>
                  <a:pt x="372" y="188"/>
                </a:lnTo>
                <a:close/>
                <a:moveTo>
                  <a:pt x="518" y="182"/>
                </a:moveTo>
                <a:lnTo>
                  <a:pt x="518" y="197"/>
                </a:lnTo>
                <a:lnTo>
                  <a:pt x="541" y="197"/>
                </a:lnTo>
                <a:lnTo>
                  <a:pt x="541" y="190"/>
                </a:lnTo>
                <a:cubicBezTo>
                  <a:pt x="541" y="187"/>
                  <a:pt x="540" y="185"/>
                  <a:pt x="538" y="184"/>
                </a:cubicBezTo>
                <a:cubicBezTo>
                  <a:pt x="535" y="182"/>
                  <a:pt x="532" y="182"/>
                  <a:pt x="527" y="182"/>
                </a:cubicBezTo>
                <a:lnTo>
                  <a:pt x="518" y="182"/>
                </a:lnTo>
                <a:close/>
                <a:moveTo>
                  <a:pt x="372" y="204"/>
                </a:moveTo>
                <a:lnTo>
                  <a:pt x="372" y="215"/>
                </a:lnTo>
                <a:lnTo>
                  <a:pt x="434" y="215"/>
                </a:lnTo>
                <a:lnTo>
                  <a:pt x="434" y="204"/>
                </a:lnTo>
                <a:lnTo>
                  <a:pt x="372" y="204"/>
                </a:lnTo>
                <a:close/>
                <a:moveTo>
                  <a:pt x="518" y="214"/>
                </a:moveTo>
                <a:lnTo>
                  <a:pt x="518" y="228"/>
                </a:lnTo>
                <a:lnTo>
                  <a:pt x="541" y="228"/>
                </a:lnTo>
                <a:lnTo>
                  <a:pt x="541" y="214"/>
                </a:lnTo>
                <a:lnTo>
                  <a:pt x="518" y="214"/>
                </a:lnTo>
                <a:close/>
                <a:moveTo>
                  <a:pt x="372" y="232"/>
                </a:moveTo>
                <a:lnTo>
                  <a:pt x="372" y="243"/>
                </a:lnTo>
                <a:lnTo>
                  <a:pt x="434" y="243"/>
                </a:lnTo>
                <a:lnTo>
                  <a:pt x="434" y="232"/>
                </a:lnTo>
                <a:lnTo>
                  <a:pt x="372" y="232"/>
                </a:lnTo>
                <a:close/>
                <a:moveTo>
                  <a:pt x="81" y="340"/>
                </a:moveTo>
                <a:lnTo>
                  <a:pt x="166" y="340"/>
                </a:lnTo>
                <a:cubicBezTo>
                  <a:pt x="170" y="340"/>
                  <a:pt x="172" y="343"/>
                  <a:pt x="172" y="349"/>
                </a:cubicBezTo>
                <a:cubicBezTo>
                  <a:pt x="172" y="355"/>
                  <a:pt x="170" y="358"/>
                  <a:pt x="166" y="358"/>
                </a:cubicBezTo>
                <a:lnTo>
                  <a:pt x="130" y="358"/>
                </a:lnTo>
                <a:lnTo>
                  <a:pt x="130" y="379"/>
                </a:lnTo>
                <a:lnTo>
                  <a:pt x="133" y="379"/>
                </a:lnTo>
                <a:cubicBezTo>
                  <a:pt x="147" y="379"/>
                  <a:pt x="157" y="382"/>
                  <a:pt x="163" y="386"/>
                </a:cubicBezTo>
                <a:cubicBezTo>
                  <a:pt x="169" y="390"/>
                  <a:pt x="172" y="397"/>
                  <a:pt x="172" y="406"/>
                </a:cubicBezTo>
                <a:lnTo>
                  <a:pt x="172" y="407"/>
                </a:lnTo>
                <a:cubicBezTo>
                  <a:pt x="172" y="416"/>
                  <a:pt x="169" y="423"/>
                  <a:pt x="163" y="427"/>
                </a:cubicBezTo>
                <a:cubicBezTo>
                  <a:pt x="157" y="431"/>
                  <a:pt x="147" y="433"/>
                  <a:pt x="133" y="433"/>
                </a:cubicBezTo>
                <a:lnTo>
                  <a:pt x="130" y="433"/>
                </a:lnTo>
                <a:lnTo>
                  <a:pt x="130" y="490"/>
                </a:lnTo>
                <a:lnTo>
                  <a:pt x="140" y="490"/>
                </a:lnTo>
                <a:cubicBezTo>
                  <a:pt x="145" y="490"/>
                  <a:pt x="149" y="489"/>
                  <a:pt x="151" y="487"/>
                </a:cubicBezTo>
                <a:cubicBezTo>
                  <a:pt x="153" y="484"/>
                  <a:pt x="155" y="480"/>
                  <a:pt x="155" y="475"/>
                </a:cubicBezTo>
                <a:lnTo>
                  <a:pt x="155" y="445"/>
                </a:lnTo>
                <a:cubicBezTo>
                  <a:pt x="155" y="440"/>
                  <a:pt x="157" y="438"/>
                  <a:pt x="163" y="438"/>
                </a:cubicBezTo>
                <a:cubicBezTo>
                  <a:pt x="168" y="438"/>
                  <a:pt x="171" y="440"/>
                  <a:pt x="171" y="445"/>
                </a:cubicBezTo>
                <a:lnTo>
                  <a:pt x="171" y="474"/>
                </a:lnTo>
                <a:cubicBezTo>
                  <a:pt x="171" y="486"/>
                  <a:pt x="168" y="494"/>
                  <a:pt x="162" y="500"/>
                </a:cubicBezTo>
                <a:cubicBezTo>
                  <a:pt x="155" y="505"/>
                  <a:pt x="145" y="508"/>
                  <a:pt x="132" y="508"/>
                </a:cubicBezTo>
                <a:lnTo>
                  <a:pt x="130" y="508"/>
                </a:lnTo>
                <a:lnTo>
                  <a:pt x="130" y="528"/>
                </a:lnTo>
                <a:lnTo>
                  <a:pt x="165" y="528"/>
                </a:lnTo>
                <a:cubicBezTo>
                  <a:pt x="169" y="528"/>
                  <a:pt x="171" y="531"/>
                  <a:pt x="171" y="536"/>
                </a:cubicBezTo>
                <a:cubicBezTo>
                  <a:pt x="171" y="541"/>
                  <a:pt x="169" y="544"/>
                  <a:pt x="165" y="544"/>
                </a:cubicBezTo>
                <a:lnTo>
                  <a:pt x="80" y="544"/>
                </a:lnTo>
                <a:cubicBezTo>
                  <a:pt x="76" y="544"/>
                  <a:pt x="74" y="541"/>
                  <a:pt x="74" y="536"/>
                </a:cubicBezTo>
                <a:cubicBezTo>
                  <a:pt x="74" y="531"/>
                  <a:pt x="76" y="528"/>
                  <a:pt x="80" y="528"/>
                </a:cubicBezTo>
                <a:lnTo>
                  <a:pt x="114" y="528"/>
                </a:lnTo>
                <a:lnTo>
                  <a:pt x="114" y="508"/>
                </a:lnTo>
                <a:lnTo>
                  <a:pt x="113" y="508"/>
                </a:lnTo>
                <a:cubicBezTo>
                  <a:pt x="100" y="508"/>
                  <a:pt x="90" y="505"/>
                  <a:pt x="84" y="500"/>
                </a:cubicBezTo>
                <a:cubicBezTo>
                  <a:pt x="78" y="494"/>
                  <a:pt x="75" y="485"/>
                  <a:pt x="75" y="473"/>
                </a:cubicBezTo>
                <a:lnTo>
                  <a:pt x="75" y="444"/>
                </a:lnTo>
                <a:cubicBezTo>
                  <a:pt x="75" y="440"/>
                  <a:pt x="78" y="438"/>
                  <a:pt x="83" y="438"/>
                </a:cubicBezTo>
                <a:cubicBezTo>
                  <a:pt x="89" y="438"/>
                  <a:pt x="91" y="440"/>
                  <a:pt x="91" y="444"/>
                </a:cubicBezTo>
                <a:lnTo>
                  <a:pt x="91" y="474"/>
                </a:lnTo>
                <a:cubicBezTo>
                  <a:pt x="91" y="480"/>
                  <a:pt x="92" y="484"/>
                  <a:pt x="94" y="487"/>
                </a:cubicBezTo>
                <a:cubicBezTo>
                  <a:pt x="97" y="489"/>
                  <a:pt x="100" y="490"/>
                  <a:pt x="104" y="490"/>
                </a:cubicBezTo>
                <a:lnTo>
                  <a:pt x="114" y="490"/>
                </a:lnTo>
                <a:lnTo>
                  <a:pt x="114" y="433"/>
                </a:lnTo>
                <a:lnTo>
                  <a:pt x="113" y="433"/>
                </a:lnTo>
                <a:cubicBezTo>
                  <a:pt x="100" y="433"/>
                  <a:pt x="90" y="431"/>
                  <a:pt x="84" y="427"/>
                </a:cubicBezTo>
                <a:cubicBezTo>
                  <a:pt x="78" y="423"/>
                  <a:pt x="75" y="416"/>
                  <a:pt x="75" y="407"/>
                </a:cubicBezTo>
                <a:lnTo>
                  <a:pt x="75" y="406"/>
                </a:lnTo>
                <a:cubicBezTo>
                  <a:pt x="75" y="397"/>
                  <a:pt x="78" y="390"/>
                  <a:pt x="84" y="386"/>
                </a:cubicBezTo>
                <a:cubicBezTo>
                  <a:pt x="90" y="382"/>
                  <a:pt x="100" y="379"/>
                  <a:pt x="113" y="379"/>
                </a:cubicBezTo>
                <a:lnTo>
                  <a:pt x="114" y="379"/>
                </a:lnTo>
                <a:lnTo>
                  <a:pt x="114" y="359"/>
                </a:lnTo>
                <a:lnTo>
                  <a:pt x="81" y="359"/>
                </a:lnTo>
                <a:cubicBezTo>
                  <a:pt x="77" y="359"/>
                  <a:pt x="75" y="356"/>
                  <a:pt x="75" y="350"/>
                </a:cubicBezTo>
                <a:cubicBezTo>
                  <a:pt x="75" y="343"/>
                  <a:pt x="77" y="340"/>
                  <a:pt x="81" y="340"/>
                </a:cubicBezTo>
                <a:close/>
                <a:moveTo>
                  <a:pt x="185" y="341"/>
                </a:moveTo>
                <a:lnTo>
                  <a:pt x="208" y="341"/>
                </a:lnTo>
                <a:cubicBezTo>
                  <a:pt x="219" y="341"/>
                  <a:pt x="226" y="344"/>
                  <a:pt x="231" y="350"/>
                </a:cubicBezTo>
                <a:cubicBezTo>
                  <a:pt x="235" y="356"/>
                  <a:pt x="237" y="366"/>
                  <a:pt x="237" y="379"/>
                </a:cubicBezTo>
                <a:lnTo>
                  <a:pt x="261" y="379"/>
                </a:lnTo>
                <a:lnTo>
                  <a:pt x="261" y="345"/>
                </a:lnTo>
                <a:cubicBezTo>
                  <a:pt x="261" y="342"/>
                  <a:pt x="263" y="340"/>
                  <a:pt x="269" y="340"/>
                </a:cubicBezTo>
                <a:cubicBezTo>
                  <a:pt x="274" y="340"/>
                  <a:pt x="277" y="342"/>
                  <a:pt x="277" y="345"/>
                </a:cubicBezTo>
                <a:lnTo>
                  <a:pt x="277" y="418"/>
                </a:lnTo>
                <a:cubicBezTo>
                  <a:pt x="277" y="432"/>
                  <a:pt x="273" y="442"/>
                  <a:pt x="267" y="448"/>
                </a:cubicBezTo>
                <a:cubicBezTo>
                  <a:pt x="261" y="454"/>
                  <a:pt x="251" y="457"/>
                  <a:pt x="238" y="457"/>
                </a:cubicBezTo>
                <a:lnTo>
                  <a:pt x="237" y="457"/>
                </a:lnTo>
                <a:lnTo>
                  <a:pt x="237" y="504"/>
                </a:lnTo>
                <a:cubicBezTo>
                  <a:pt x="237" y="513"/>
                  <a:pt x="238" y="519"/>
                  <a:pt x="239" y="522"/>
                </a:cubicBezTo>
                <a:cubicBezTo>
                  <a:pt x="240" y="526"/>
                  <a:pt x="242" y="528"/>
                  <a:pt x="244" y="528"/>
                </a:cubicBezTo>
                <a:lnTo>
                  <a:pt x="254" y="528"/>
                </a:lnTo>
                <a:cubicBezTo>
                  <a:pt x="256" y="528"/>
                  <a:pt x="258" y="526"/>
                  <a:pt x="259" y="523"/>
                </a:cubicBezTo>
                <a:cubicBezTo>
                  <a:pt x="260" y="520"/>
                  <a:pt x="261" y="515"/>
                  <a:pt x="261" y="509"/>
                </a:cubicBezTo>
                <a:lnTo>
                  <a:pt x="261" y="469"/>
                </a:lnTo>
                <a:cubicBezTo>
                  <a:pt x="261" y="465"/>
                  <a:pt x="263" y="463"/>
                  <a:pt x="269" y="463"/>
                </a:cubicBezTo>
                <a:cubicBezTo>
                  <a:pt x="274" y="463"/>
                  <a:pt x="277" y="465"/>
                  <a:pt x="277" y="469"/>
                </a:cubicBezTo>
                <a:lnTo>
                  <a:pt x="277" y="505"/>
                </a:lnTo>
                <a:cubicBezTo>
                  <a:pt x="277" y="518"/>
                  <a:pt x="274" y="528"/>
                  <a:pt x="270" y="534"/>
                </a:cubicBezTo>
                <a:cubicBezTo>
                  <a:pt x="266" y="541"/>
                  <a:pt x="259" y="544"/>
                  <a:pt x="249" y="544"/>
                </a:cubicBezTo>
                <a:cubicBezTo>
                  <a:pt x="239" y="544"/>
                  <a:pt x="232" y="541"/>
                  <a:pt x="228" y="534"/>
                </a:cubicBezTo>
                <a:cubicBezTo>
                  <a:pt x="224" y="528"/>
                  <a:pt x="222" y="518"/>
                  <a:pt x="222" y="505"/>
                </a:cubicBezTo>
                <a:lnTo>
                  <a:pt x="222" y="457"/>
                </a:lnTo>
                <a:lnTo>
                  <a:pt x="211" y="457"/>
                </a:lnTo>
                <a:cubicBezTo>
                  <a:pt x="205" y="457"/>
                  <a:pt x="202" y="459"/>
                  <a:pt x="199" y="463"/>
                </a:cubicBezTo>
                <a:cubicBezTo>
                  <a:pt x="197" y="467"/>
                  <a:pt x="196" y="473"/>
                  <a:pt x="196" y="481"/>
                </a:cubicBezTo>
                <a:lnTo>
                  <a:pt x="196" y="539"/>
                </a:lnTo>
                <a:cubicBezTo>
                  <a:pt x="196" y="543"/>
                  <a:pt x="193" y="545"/>
                  <a:pt x="188" y="545"/>
                </a:cubicBezTo>
                <a:cubicBezTo>
                  <a:pt x="183" y="545"/>
                  <a:pt x="180" y="543"/>
                  <a:pt x="180" y="539"/>
                </a:cubicBezTo>
                <a:lnTo>
                  <a:pt x="180" y="480"/>
                </a:lnTo>
                <a:cubicBezTo>
                  <a:pt x="180" y="467"/>
                  <a:pt x="183" y="456"/>
                  <a:pt x="189" y="450"/>
                </a:cubicBezTo>
                <a:cubicBezTo>
                  <a:pt x="196" y="444"/>
                  <a:pt x="206" y="441"/>
                  <a:pt x="219" y="441"/>
                </a:cubicBezTo>
                <a:lnTo>
                  <a:pt x="222" y="441"/>
                </a:lnTo>
                <a:lnTo>
                  <a:pt x="222" y="395"/>
                </a:lnTo>
                <a:lnTo>
                  <a:pt x="185" y="395"/>
                </a:lnTo>
                <a:cubicBezTo>
                  <a:pt x="181" y="395"/>
                  <a:pt x="179" y="393"/>
                  <a:pt x="179" y="387"/>
                </a:cubicBezTo>
                <a:cubicBezTo>
                  <a:pt x="179" y="382"/>
                  <a:pt x="181" y="379"/>
                  <a:pt x="185" y="379"/>
                </a:cubicBezTo>
                <a:lnTo>
                  <a:pt x="222" y="379"/>
                </a:lnTo>
                <a:lnTo>
                  <a:pt x="222" y="371"/>
                </a:lnTo>
                <a:cubicBezTo>
                  <a:pt x="222" y="367"/>
                  <a:pt x="221" y="364"/>
                  <a:pt x="219" y="362"/>
                </a:cubicBezTo>
                <a:cubicBezTo>
                  <a:pt x="216" y="360"/>
                  <a:pt x="213" y="359"/>
                  <a:pt x="209" y="359"/>
                </a:cubicBezTo>
                <a:lnTo>
                  <a:pt x="185" y="359"/>
                </a:lnTo>
                <a:cubicBezTo>
                  <a:pt x="181" y="359"/>
                  <a:pt x="179" y="356"/>
                  <a:pt x="179" y="350"/>
                </a:cubicBezTo>
                <a:cubicBezTo>
                  <a:pt x="179" y="344"/>
                  <a:pt x="181" y="341"/>
                  <a:pt x="185" y="341"/>
                </a:cubicBezTo>
                <a:close/>
                <a:moveTo>
                  <a:pt x="91" y="401"/>
                </a:moveTo>
                <a:lnTo>
                  <a:pt x="91" y="409"/>
                </a:lnTo>
                <a:cubicBezTo>
                  <a:pt x="91" y="412"/>
                  <a:pt x="93" y="413"/>
                  <a:pt x="95" y="414"/>
                </a:cubicBezTo>
                <a:cubicBezTo>
                  <a:pt x="98" y="415"/>
                  <a:pt x="103" y="416"/>
                  <a:pt x="110" y="416"/>
                </a:cubicBezTo>
                <a:lnTo>
                  <a:pt x="136" y="416"/>
                </a:lnTo>
                <a:cubicBezTo>
                  <a:pt x="142" y="416"/>
                  <a:pt x="147" y="415"/>
                  <a:pt x="150" y="414"/>
                </a:cubicBezTo>
                <a:cubicBezTo>
                  <a:pt x="153" y="413"/>
                  <a:pt x="154" y="412"/>
                  <a:pt x="154" y="409"/>
                </a:cubicBezTo>
                <a:lnTo>
                  <a:pt x="154" y="401"/>
                </a:lnTo>
                <a:cubicBezTo>
                  <a:pt x="154" y="399"/>
                  <a:pt x="153" y="398"/>
                  <a:pt x="150" y="397"/>
                </a:cubicBezTo>
                <a:cubicBezTo>
                  <a:pt x="147" y="396"/>
                  <a:pt x="142" y="395"/>
                  <a:pt x="136" y="395"/>
                </a:cubicBezTo>
                <a:lnTo>
                  <a:pt x="110" y="395"/>
                </a:lnTo>
                <a:cubicBezTo>
                  <a:pt x="103" y="395"/>
                  <a:pt x="98" y="396"/>
                  <a:pt x="95" y="397"/>
                </a:cubicBezTo>
                <a:cubicBezTo>
                  <a:pt x="93" y="398"/>
                  <a:pt x="91" y="399"/>
                  <a:pt x="91" y="401"/>
                </a:cubicBezTo>
                <a:close/>
                <a:moveTo>
                  <a:pt x="237" y="395"/>
                </a:moveTo>
                <a:lnTo>
                  <a:pt x="237" y="441"/>
                </a:lnTo>
                <a:lnTo>
                  <a:pt x="247" y="441"/>
                </a:lnTo>
                <a:cubicBezTo>
                  <a:pt x="251" y="441"/>
                  <a:pt x="255" y="439"/>
                  <a:pt x="257" y="435"/>
                </a:cubicBezTo>
                <a:cubicBezTo>
                  <a:pt x="260" y="432"/>
                  <a:pt x="261" y="425"/>
                  <a:pt x="261" y="417"/>
                </a:cubicBezTo>
                <a:lnTo>
                  <a:pt x="261" y="395"/>
                </a:lnTo>
                <a:lnTo>
                  <a:pt x="237" y="395"/>
                </a:lnTo>
                <a:close/>
                <a:moveTo>
                  <a:pt x="357" y="341"/>
                </a:moveTo>
                <a:lnTo>
                  <a:pt x="429" y="341"/>
                </a:lnTo>
                <a:cubicBezTo>
                  <a:pt x="433" y="341"/>
                  <a:pt x="435" y="344"/>
                  <a:pt x="435" y="350"/>
                </a:cubicBezTo>
                <a:cubicBezTo>
                  <a:pt x="435" y="355"/>
                  <a:pt x="433" y="358"/>
                  <a:pt x="429" y="358"/>
                </a:cubicBezTo>
                <a:lnTo>
                  <a:pt x="357" y="358"/>
                </a:lnTo>
                <a:cubicBezTo>
                  <a:pt x="353" y="358"/>
                  <a:pt x="351" y="355"/>
                  <a:pt x="351" y="350"/>
                </a:cubicBezTo>
                <a:cubicBezTo>
                  <a:pt x="351" y="344"/>
                  <a:pt x="353" y="341"/>
                  <a:pt x="357" y="341"/>
                </a:cubicBezTo>
                <a:close/>
                <a:moveTo>
                  <a:pt x="464" y="343"/>
                </a:moveTo>
                <a:lnTo>
                  <a:pt x="464" y="359"/>
                </a:lnTo>
                <a:cubicBezTo>
                  <a:pt x="464" y="362"/>
                  <a:pt x="465" y="364"/>
                  <a:pt x="468" y="365"/>
                </a:cubicBezTo>
                <a:cubicBezTo>
                  <a:pt x="470" y="367"/>
                  <a:pt x="475" y="368"/>
                  <a:pt x="481" y="368"/>
                </a:cubicBezTo>
                <a:lnTo>
                  <a:pt x="494" y="368"/>
                </a:lnTo>
                <a:lnTo>
                  <a:pt x="494" y="342"/>
                </a:lnTo>
                <a:cubicBezTo>
                  <a:pt x="494" y="338"/>
                  <a:pt x="497" y="336"/>
                  <a:pt x="502" y="336"/>
                </a:cubicBezTo>
                <a:cubicBezTo>
                  <a:pt x="508" y="336"/>
                  <a:pt x="511" y="338"/>
                  <a:pt x="511" y="342"/>
                </a:cubicBezTo>
                <a:lnTo>
                  <a:pt x="511" y="368"/>
                </a:lnTo>
                <a:lnTo>
                  <a:pt x="523" y="368"/>
                </a:lnTo>
                <a:cubicBezTo>
                  <a:pt x="529" y="368"/>
                  <a:pt x="534" y="367"/>
                  <a:pt x="537" y="365"/>
                </a:cubicBezTo>
                <a:cubicBezTo>
                  <a:pt x="540" y="364"/>
                  <a:pt x="541" y="361"/>
                  <a:pt x="541" y="358"/>
                </a:cubicBezTo>
                <a:lnTo>
                  <a:pt x="541" y="341"/>
                </a:lnTo>
                <a:cubicBezTo>
                  <a:pt x="541" y="337"/>
                  <a:pt x="544" y="336"/>
                  <a:pt x="549" y="336"/>
                </a:cubicBezTo>
                <a:cubicBezTo>
                  <a:pt x="554" y="336"/>
                  <a:pt x="557" y="337"/>
                  <a:pt x="557" y="341"/>
                </a:cubicBezTo>
                <a:lnTo>
                  <a:pt x="557" y="359"/>
                </a:lnTo>
                <a:cubicBezTo>
                  <a:pt x="557" y="367"/>
                  <a:pt x="554" y="373"/>
                  <a:pt x="548" y="377"/>
                </a:cubicBezTo>
                <a:cubicBezTo>
                  <a:pt x="541" y="381"/>
                  <a:pt x="531" y="383"/>
                  <a:pt x="518" y="383"/>
                </a:cubicBezTo>
                <a:lnTo>
                  <a:pt x="511" y="383"/>
                </a:lnTo>
                <a:lnTo>
                  <a:pt x="511" y="394"/>
                </a:lnTo>
                <a:lnTo>
                  <a:pt x="554" y="394"/>
                </a:lnTo>
                <a:cubicBezTo>
                  <a:pt x="558" y="394"/>
                  <a:pt x="560" y="397"/>
                  <a:pt x="560" y="403"/>
                </a:cubicBezTo>
                <a:cubicBezTo>
                  <a:pt x="560" y="409"/>
                  <a:pt x="558" y="412"/>
                  <a:pt x="554" y="412"/>
                </a:cubicBezTo>
                <a:lnTo>
                  <a:pt x="451" y="412"/>
                </a:lnTo>
                <a:cubicBezTo>
                  <a:pt x="447" y="412"/>
                  <a:pt x="445" y="409"/>
                  <a:pt x="445" y="403"/>
                </a:cubicBezTo>
                <a:cubicBezTo>
                  <a:pt x="445" y="397"/>
                  <a:pt x="447" y="394"/>
                  <a:pt x="451" y="394"/>
                </a:cubicBezTo>
                <a:lnTo>
                  <a:pt x="494" y="394"/>
                </a:lnTo>
                <a:lnTo>
                  <a:pt x="494" y="383"/>
                </a:lnTo>
                <a:lnTo>
                  <a:pt x="487" y="383"/>
                </a:lnTo>
                <a:cubicBezTo>
                  <a:pt x="473" y="383"/>
                  <a:pt x="463" y="381"/>
                  <a:pt x="457" y="377"/>
                </a:cubicBezTo>
                <a:cubicBezTo>
                  <a:pt x="451" y="374"/>
                  <a:pt x="448" y="368"/>
                  <a:pt x="448" y="361"/>
                </a:cubicBezTo>
                <a:lnTo>
                  <a:pt x="448" y="343"/>
                </a:lnTo>
                <a:cubicBezTo>
                  <a:pt x="448" y="339"/>
                  <a:pt x="450" y="337"/>
                  <a:pt x="456" y="337"/>
                </a:cubicBezTo>
                <a:cubicBezTo>
                  <a:pt x="461" y="337"/>
                  <a:pt x="464" y="339"/>
                  <a:pt x="464" y="343"/>
                </a:cubicBezTo>
                <a:close/>
                <a:moveTo>
                  <a:pt x="356" y="372"/>
                </a:moveTo>
                <a:lnTo>
                  <a:pt x="395" y="372"/>
                </a:lnTo>
                <a:cubicBezTo>
                  <a:pt x="408" y="372"/>
                  <a:pt x="418" y="373"/>
                  <a:pt x="424" y="377"/>
                </a:cubicBezTo>
                <a:cubicBezTo>
                  <a:pt x="430" y="380"/>
                  <a:pt x="434" y="386"/>
                  <a:pt x="434" y="394"/>
                </a:cubicBezTo>
                <a:lnTo>
                  <a:pt x="434" y="395"/>
                </a:lnTo>
                <a:cubicBezTo>
                  <a:pt x="434" y="403"/>
                  <a:pt x="431" y="408"/>
                  <a:pt x="427" y="412"/>
                </a:cubicBezTo>
                <a:cubicBezTo>
                  <a:pt x="422" y="415"/>
                  <a:pt x="414" y="417"/>
                  <a:pt x="404" y="417"/>
                </a:cubicBezTo>
                <a:lnTo>
                  <a:pt x="404" y="489"/>
                </a:lnTo>
                <a:lnTo>
                  <a:pt x="409" y="489"/>
                </a:lnTo>
                <a:cubicBezTo>
                  <a:pt x="412" y="489"/>
                  <a:pt x="414" y="488"/>
                  <a:pt x="416" y="485"/>
                </a:cubicBezTo>
                <a:cubicBezTo>
                  <a:pt x="417" y="482"/>
                  <a:pt x="418" y="478"/>
                  <a:pt x="418" y="472"/>
                </a:cubicBezTo>
                <a:lnTo>
                  <a:pt x="418" y="438"/>
                </a:lnTo>
                <a:cubicBezTo>
                  <a:pt x="418" y="434"/>
                  <a:pt x="420" y="432"/>
                  <a:pt x="426" y="432"/>
                </a:cubicBezTo>
                <a:cubicBezTo>
                  <a:pt x="431" y="432"/>
                  <a:pt x="434" y="434"/>
                  <a:pt x="434" y="438"/>
                </a:cubicBezTo>
                <a:lnTo>
                  <a:pt x="434" y="469"/>
                </a:lnTo>
                <a:cubicBezTo>
                  <a:pt x="434" y="481"/>
                  <a:pt x="431" y="491"/>
                  <a:pt x="427" y="496"/>
                </a:cubicBezTo>
                <a:cubicBezTo>
                  <a:pt x="422" y="502"/>
                  <a:pt x="414" y="505"/>
                  <a:pt x="404" y="505"/>
                </a:cubicBezTo>
                <a:lnTo>
                  <a:pt x="404" y="528"/>
                </a:lnTo>
                <a:lnTo>
                  <a:pt x="431" y="528"/>
                </a:lnTo>
                <a:cubicBezTo>
                  <a:pt x="435" y="528"/>
                  <a:pt x="437" y="531"/>
                  <a:pt x="437" y="536"/>
                </a:cubicBezTo>
                <a:cubicBezTo>
                  <a:pt x="437" y="541"/>
                  <a:pt x="435" y="544"/>
                  <a:pt x="431" y="544"/>
                </a:cubicBezTo>
                <a:lnTo>
                  <a:pt x="395" y="544"/>
                </a:lnTo>
                <a:cubicBezTo>
                  <a:pt x="381" y="544"/>
                  <a:pt x="371" y="541"/>
                  <a:pt x="365" y="534"/>
                </a:cubicBezTo>
                <a:cubicBezTo>
                  <a:pt x="359" y="528"/>
                  <a:pt x="355" y="518"/>
                  <a:pt x="355" y="505"/>
                </a:cubicBezTo>
                <a:lnTo>
                  <a:pt x="355" y="438"/>
                </a:lnTo>
                <a:cubicBezTo>
                  <a:pt x="355" y="434"/>
                  <a:pt x="358" y="432"/>
                  <a:pt x="363" y="432"/>
                </a:cubicBezTo>
                <a:cubicBezTo>
                  <a:pt x="369" y="432"/>
                  <a:pt x="372" y="434"/>
                  <a:pt x="372" y="438"/>
                </a:cubicBezTo>
                <a:lnTo>
                  <a:pt x="372" y="504"/>
                </a:lnTo>
                <a:cubicBezTo>
                  <a:pt x="372" y="513"/>
                  <a:pt x="372" y="519"/>
                  <a:pt x="374" y="522"/>
                </a:cubicBezTo>
                <a:cubicBezTo>
                  <a:pt x="375" y="526"/>
                  <a:pt x="377" y="528"/>
                  <a:pt x="380" y="528"/>
                </a:cubicBezTo>
                <a:lnTo>
                  <a:pt x="386" y="528"/>
                </a:lnTo>
                <a:lnTo>
                  <a:pt x="386" y="417"/>
                </a:lnTo>
                <a:lnTo>
                  <a:pt x="356" y="417"/>
                </a:lnTo>
                <a:cubicBezTo>
                  <a:pt x="352" y="417"/>
                  <a:pt x="350" y="415"/>
                  <a:pt x="350" y="409"/>
                </a:cubicBezTo>
                <a:cubicBezTo>
                  <a:pt x="350" y="404"/>
                  <a:pt x="352" y="402"/>
                  <a:pt x="356" y="402"/>
                </a:cubicBezTo>
                <a:lnTo>
                  <a:pt x="398" y="402"/>
                </a:lnTo>
                <a:cubicBezTo>
                  <a:pt x="404" y="402"/>
                  <a:pt x="410" y="401"/>
                  <a:pt x="413" y="400"/>
                </a:cubicBezTo>
                <a:cubicBezTo>
                  <a:pt x="416" y="400"/>
                  <a:pt x="418" y="399"/>
                  <a:pt x="418" y="398"/>
                </a:cubicBezTo>
                <a:lnTo>
                  <a:pt x="418" y="392"/>
                </a:lnTo>
                <a:cubicBezTo>
                  <a:pt x="418" y="391"/>
                  <a:pt x="416" y="390"/>
                  <a:pt x="413" y="390"/>
                </a:cubicBezTo>
                <a:cubicBezTo>
                  <a:pt x="410" y="389"/>
                  <a:pt x="405" y="389"/>
                  <a:pt x="398" y="389"/>
                </a:cubicBezTo>
                <a:lnTo>
                  <a:pt x="356" y="389"/>
                </a:lnTo>
                <a:cubicBezTo>
                  <a:pt x="352" y="389"/>
                  <a:pt x="350" y="386"/>
                  <a:pt x="350" y="380"/>
                </a:cubicBezTo>
                <a:cubicBezTo>
                  <a:pt x="350" y="374"/>
                  <a:pt x="352" y="372"/>
                  <a:pt x="356" y="372"/>
                </a:cubicBezTo>
                <a:close/>
                <a:moveTo>
                  <a:pt x="448" y="443"/>
                </a:moveTo>
                <a:cubicBezTo>
                  <a:pt x="448" y="435"/>
                  <a:pt x="451" y="430"/>
                  <a:pt x="457" y="426"/>
                </a:cubicBezTo>
                <a:cubicBezTo>
                  <a:pt x="463" y="423"/>
                  <a:pt x="473" y="421"/>
                  <a:pt x="487" y="421"/>
                </a:cubicBezTo>
                <a:lnTo>
                  <a:pt x="518" y="421"/>
                </a:lnTo>
                <a:cubicBezTo>
                  <a:pt x="531" y="421"/>
                  <a:pt x="541" y="423"/>
                  <a:pt x="548" y="426"/>
                </a:cubicBezTo>
                <a:cubicBezTo>
                  <a:pt x="554" y="430"/>
                  <a:pt x="557" y="435"/>
                  <a:pt x="557" y="443"/>
                </a:cubicBezTo>
                <a:lnTo>
                  <a:pt x="557" y="444"/>
                </a:lnTo>
                <a:cubicBezTo>
                  <a:pt x="557" y="452"/>
                  <a:pt x="554" y="458"/>
                  <a:pt x="548" y="462"/>
                </a:cubicBezTo>
                <a:cubicBezTo>
                  <a:pt x="541" y="465"/>
                  <a:pt x="531" y="467"/>
                  <a:pt x="518" y="467"/>
                </a:cubicBezTo>
                <a:lnTo>
                  <a:pt x="487" y="467"/>
                </a:lnTo>
                <a:cubicBezTo>
                  <a:pt x="473" y="467"/>
                  <a:pt x="463" y="465"/>
                  <a:pt x="457" y="462"/>
                </a:cubicBezTo>
                <a:cubicBezTo>
                  <a:pt x="451" y="458"/>
                  <a:pt x="448" y="452"/>
                  <a:pt x="448" y="444"/>
                </a:cubicBezTo>
                <a:lnTo>
                  <a:pt x="448" y="443"/>
                </a:lnTo>
                <a:close/>
                <a:moveTo>
                  <a:pt x="464" y="440"/>
                </a:moveTo>
                <a:lnTo>
                  <a:pt x="464" y="446"/>
                </a:lnTo>
                <a:cubicBezTo>
                  <a:pt x="464" y="447"/>
                  <a:pt x="465" y="448"/>
                  <a:pt x="469" y="448"/>
                </a:cubicBezTo>
                <a:cubicBezTo>
                  <a:pt x="473" y="449"/>
                  <a:pt x="479" y="449"/>
                  <a:pt x="487" y="449"/>
                </a:cubicBezTo>
                <a:lnTo>
                  <a:pt x="518" y="449"/>
                </a:lnTo>
                <a:cubicBezTo>
                  <a:pt x="526" y="449"/>
                  <a:pt x="531" y="449"/>
                  <a:pt x="535" y="448"/>
                </a:cubicBezTo>
                <a:cubicBezTo>
                  <a:pt x="539" y="448"/>
                  <a:pt x="541" y="447"/>
                  <a:pt x="541" y="446"/>
                </a:cubicBezTo>
                <a:lnTo>
                  <a:pt x="541" y="440"/>
                </a:lnTo>
                <a:cubicBezTo>
                  <a:pt x="541" y="439"/>
                  <a:pt x="539" y="438"/>
                  <a:pt x="535" y="438"/>
                </a:cubicBezTo>
                <a:cubicBezTo>
                  <a:pt x="532" y="437"/>
                  <a:pt x="526" y="437"/>
                  <a:pt x="518" y="437"/>
                </a:cubicBezTo>
                <a:lnTo>
                  <a:pt x="487" y="437"/>
                </a:lnTo>
                <a:cubicBezTo>
                  <a:pt x="478" y="437"/>
                  <a:pt x="472" y="437"/>
                  <a:pt x="469" y="438"/>
                </a:cubicBezTo>
                <a:cubicBezTo>
                  <a:pt x="465" y="438"/>
                  <a:pt x="464" y="439"/>
                  <a:pt x="464" y="440"/>
                </a:cubicBezTo>
                <a:close/>
                <a:moveTo>
                  <a:pt x="448" y="512"/>
                </a:moveTo>
                <a:cubicBezTo>
                  <a:pt x="448" y="500"/>
                  <a:pt x="449" y="492"/>
                  <a:pt x="453" y="487"/>
                </a:cubicBezTo>
                <a:cubicBezTo>
                  <a:pt x="457" y="482"/>
                  <a:pt x="462" y="479"/>
                  <a:pt x="470" y="479"/>
                </a:cubicBezTo>
                <a:lnTo>
                  <a:pt x="471" y="479"/>
                </a:lnTo>
                <a:cubicBezTo>
                  <a:pt x="479" y="479"/>
                  <a:pt x="485" y="481"/>
                  <a:pt x="488" y="485"/>
                </a:cubicBezTo>
                <a:cubicBezTo>
                  <a:pt x="492" y="489"/>
                  <a:pt x="494" y="495"/>
                  <a:pt x="494" y="503"/>
                </a:cubicBezTo>
                <a:lnTo>
                  <a:pt x="494" y="513"/>
                </a:lnTo>
                <a:cubicBezTo>
                  <a:pt x="494" y="519"/>
                  <a:pt x="494" y="522"/>
                  <a:pt x="495" y="525"/>
                </a:cubicBezTo>
                <a:cubicBezTo>
                  <a:pt x="495" y="527"/>
                  <a:pt x="496" y="528"/>
                  <a:pt x="498" y="528"/>
                </a:cubicBezTo>
                <a:lnTo>
                  <a:pt x="505" y="528"/>
                </a:lnTo>
                <a:cubicBezTo>
                  <a:pt x="507" y="528"/>
                  <a:pt x="508" y="527"/>
                  <a:pt x="508" y="525"/>
                </a:cubicBezTo>
                <a:cubicBezTo>
                  <a:pt x="509" y="522"/>
                  <a:pt x="509" y="519"/>
                  <a:pt x="509" y="513"/>
                </a:cubicBezTo>
                <a:lnTo>
                  <a:pt x="509" y="503"/>
                </a:lnTo>
                <a:cubicBezTo>
                  <a:pt x="509" y="495"/>
                  <a:pt x="511" y="489"/>
                  <a:pt x="515" y="485"/>
                </a:cubicBezTo>
                <a:cubicBezTo>
                  <a:pt x="518" y="481"/>
                  <a:pt x="524" y="479"/>
                  <a:pt x="533" y="479"/>
                </a:cubicBezTo>
                <a:lnTo>
                  <a:pt x="534" y="479"/>
                </a:lnTo>
                <a:cubicBezTo>
                  <a:pt x="542" y="479"/>
                  <a:pt x="548" y="482"/>
                  <a:pt x="551" y="487"/>
                </a:cubicBezTo>
                <a:cubicBezTo>
                  <a:pt x="555" y="492"/>
                  <a:pt x="557" y="501"/>
                  <a:pt x="557" y="512"/>
                </a:cubicBezTo>
                <a:lnTo>
                  <a:pt x="557" y="540"/>
                </a:lnTo>
                <a:cubicBezTo>
                  <a:pt x="557" y="544"/>
                  <a:pt x="554" y="546"/>
                  <a:pt x="549" y="546"/>
                </a:cubicBezTo>
                <a:cubicBezTo>
                  <a:pt x="544" y="546"/>
                  <a:pt x="541" y="544"/>
                  <a:pt x="541" y="540"/>
                </a:cubicBezTo>
                <a:lnTo>
                  <a:pt x="541" y="511"/>
                </a:lnTo>
                <a:cubicBezTo>
                  <a:pt x="541" y="506"/>
                  <a:pt x="541" y="503"/>
                  <a:pt x="540" y="500"/>
                </a:cubicBezTo>
                <a:cubicBezTo>
                  <a:pt x="539" y="498"/>
                  <a:pt x="538" y="497"/>
                  <a:pt x="537" y="497"/>
                </a:cubicBezTo>
                <a:lnTo>
                  <a:pt x="531" y="497"/>
                </a:lnTo>
                <a:cubicBezTo>
                  <a:pt x="529" y="497"/>
                  <a:pt x="528" y="498"/>
                  <a:pt x="528" y="500"/>
                </a:cubicBezTo>
                <a:cubicBezTo>
                  <a:pt x="527" y="502"/>
                  <a:pt x="527" y="506"/>
                  <a:pt x="527" y="511"/>
                </a:cubicBezTo>
                <a:lnTo>
                  <a:pt x="527" y="520"/>
                </a:lnTo>
                <a:cubicBezTo>
                  <a:pt x="527" y="529"/>
                  <a:pt x="525" y="535"/>
                  <a:pt x="521" y="538"/>
                </a:cubicBezTo>
                <a:cubicBezTo>
                  <a:pt x="517" y="542"/>
                  <a:pt x="511" y="544"/>
                  <a:pt x="503" y="544"/>
                </a:cubicBezTo>
                <a:lnTo>
                  <a:pt x="502" y="544"/>
                </a:lnTo>
                <a:cubicBezTo>
                  <a:pt x="494" y="544"/>
                  <a:pt x="488" y="542"/>
                  <a:pt x="484" y="538"/>
                </a:cubicBezTo>
                <a:cubicBezTo>
                  <a:pt x="480" y="535"/>
                  <a:pt x="478" y="529"/>
                  <a:pt x="478" y="520"/>
                </a:cubicBezTo>
                <a:lnTo>
                  <a:pt x="478" y="511"/>
                </a:lnTo>
                <a:cubicBezTo>
                  <a:pt x="478" y="506"/>
                  <a:pt x="478" y="502"/>
                  <a:pt x="478" y="500"/>
                </a:cubicBezTo>
                <a:cubicBezTo>
                  <a:pt x="477" y="498"/>
                  <a:pt x="476" y="497"/>
                  <a:pt x="474" y="497"/>
                </a:cubicBezTo>
                <a:lnTo>
                  <a:pt x="467" y="497"/>
                </a:lnTo>
                <a:cubicBezTo>
                  <a:pt x="466" y="497"/>
                  <a:pt x="465" y="498"/>
                  <a:pt x="464" y="500"/>
                </a:cubicBezTo>
                <a:cubicBezTo>
                  <a:pt x="464" y="502"/>
                  <a:pt x="464" y="506"/>
                  <a:pt x="464" y="511"/>
                </a:cubicBezTo>
                <a:lnTo>
                  <a:pt x="464" y="539"/>
                </a:lnTo>
                <a:cubicBezTo>
                  <a:pt x="464" y="543"/>
                  <a:pt x="461" y="545"/>
                  <a:pt x="456" y="545"/>
                </a:cubicBezTo>
                <a:cubicBezTo>
                  <a:pt x="450" y="545"/>
                  <a:pt x="448" y="543"/>
                  <a:pt x="448" y="539"/>
                </a:cubicBezTo>
                <a:lnTo>
                  <a:pt x="448" y="512"/>
                </a:lnTo>
                <a:close/>
              </a:path>
            </a:pathLst>
          </a:custGeom>
          <a:solidFill>
            <a:srgbClr val="C73E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pic>
        <p:nvPicPr>
          <p:cNvPr id="45064" name="图片 30">
            <a:extLst>
              <a:ext uri="{FF2B5EF4-FFF2-40B4-BE49-F238E27FC236}">
                <a16:creationId xmlns:a16="http://schemas.microsoft.com/office/drawing/2014/main" id="{B258DB22-6D8F-4859-B98D-EF190835858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2336" y="3489301"/>
            <a:ext cx="223750" cy="261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5" name="图片 31">
            <a:extLst>
              <a:ext uri="{FF2B5EF4-FFF2-40B4-BE49-F238E27FC236}">
                <a16:creationId xmlns:a16="http://schemas.microsoft.com/office/drawing/2014/main" id="{49A62D3A-97ED-4C67-8DE1-07B2455010C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47467" y="2240427"/>
            <a:ext cx="249141" cy="24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6" name="图片 32">
            <a:extLst>
              <a:ext uri="{FF2B5EF4-FFF2-40B4-BE49-F238E27FC236}">
                <a16:creationId xmlns:a16="http://schemas.microsoft.com/office/drawing/2014/main" id="{91D36449-C717-4D2F-B127-D80BA8421B0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19801" y="459948"/>
            <a:ext cx="184078" cy="388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7" name="图片 33">
            <a:extLst>
              <a:ext uri="{FF2B5EF4-FFF2-40B4-BE49-F238E27FC236}">
                <a16:creationId xmlns:a16="http://schemas.microsoft.com/office/drawing/2014/main" id="{1F0462C6-4128-40A2-B4A6-9142035C54F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18559" y="2486393"/>
            <a:ext cx="236445" cy="30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8" name="图片 34">
            <a:extLst>
              <a:ext uri="{FF2B5EF4-FFF2-40B4-BE49-F238E27FC236}">
                <a16:creationId xmlns:a16="http://schemas.microsoft.com/office/drawing/2014/main" id="{B584769D-CE60-4A22-B20E-D4EBB19F3FB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47389" y="3640056"/>
            <a:ext cx="234858" cy="306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9" name="图片 15">
            <a:extLst>
              <a:ext uri="{FF2B5EF4-FFF2-40B4-BE49-F238E27FC236}">
                <a16:creationId xmlns:a16="http://schemas.microsoft.com/office/drawing/2014/main" id="{EAD1D6B8-2DB0-4148-B7BF-25A17D1EAA9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9965" y="2849789"/>
            <a:ext cx="6352282" cy="3827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998988"/>
      </p:ext>
    </p:extLst>
  </p:cSld>
  <p:clrMapOvr>
    <a:masterClrMapping/>
  </p:clrMapOvr>
  <p:transition spd="slow" advTm="7871">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45069"/>
                                        </p:tgtEl>
                                        <p:attrNameLst>
                                          <p:attrName>style.visibility</p:attrName>
                                        </p:attrNameLst>
                                      </p:cBhvr>
                                      <p:to>
                                        <p:strVal val="visible"/>
                                      </p:to>
                                    </p:set>
                                    <p:animEffect transition="in" filter="fade">
                                      <p:cBhvr>
                                        <p:cTn id="7" dur="1000"/>
                                        <p:tgtEl>
                                          <p:spTgt spid="45069"/>
                                        </p:tgtEl>
                                      </p:cBhvr>
                                    </p:animEffect>
                                    <p:anim calcmode="lin" valueType="num">
                                      <p:cBhvr>
                                        <p:cTn id="8" dur="1000" fill="hold"/>
                                        <p:tgtEl>
                                          <p:spTgt spid="45069"/>
                                        </p:tgtEl>
                                        <p:attrNameLst>
                                          <p:attrName>ppt_x</p:attrName>
                                        </p:attrNameLst>
                                      </p:cBhvr>
                                      <p:tavLst>
                                        <p:tav tm="0">
                                          <p:val>
                                            <p:strVal val="#ppt_x"/>
                                          </p:val>
                                        </p:tav>
                                        <p:tav tm="100000">
                                          <p:val>
                                            <p:strVal val="#ppt_x"/>
                                          </p:val>
                                        </p:tav>
                                      </p:tavLst>
                                    </p:anim>
                                    <p:anim calcmode="lin" valueType="num">
                                      <p:cBhvr>
                                        <p:cTn id="9" dur="1000" fill="hold"/>
                                        <p:tgtEl>
                                          <p:spTgt spid="4506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45058"/>
                                        </p:tgtEl>
                                        <p:attrNameLst>
                                          <p:attrName>style.visibility</p:attrName>
                                        </p:attrNameLst>
                                      </p:cBhvr>
                                      <p:to>
                                        <p:strVal val="visible"/>
                                      </p:to>
                                    </p:set>
                                    <p:animEffect transition="in" filter="fade">
                                      <p:cBhvr>
                                        <p:cTn id="13" dur="1000"/>
                                        <p:tgtEl>
                                          <p:spTgt spid="45058"/>
                                        </p:tgtEl>
                                      </p:cBhvr>
                                    </p:animEffect>
                                    <p:anim calcmode="lin" valueType="num">
                                      <p:cBhvr>
                                        <p:cTn id="14" dur="1000" fill="hold"/>
                                        <p:tgtEl>
                                          <p:spTgt spid="45058"/>
                                        </p:tgtEl>
                                        <p:attrNameLst>
                                          <p:attrName>ppt_x</p:attrName>
                                        </p:attrNameLst>
                                      </p:cBhvr>
                                      <p:tavLst>
                                        <p:tav tm="0">
                                          <p:val>
                                            <p:strVal val="#ppt_x"/>
                                          </p:val>
                                        </p:tav>
                                        <p:tav tm="100000">
                                          <p:val>
                                            <p:strVal val="#ppt_x"/>
                                          </p:val>
                                        </p:tav>
                                      </p:tavLst>
                                    </p:anim>
                                    <p:anim calcmode="lin" valueType="num">
                                      <p:cBhvr>
                                        <p:cTn id="15" dur="1000" fill="hold"/>
                                        <p:tgtEl>
                                          <p:spTgt spid="45058"/>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45059"/>
                                        </p:tgtEl>
                                        <p:attrNameLst>
                                          <p:attrName>style.visibility</p:attrName>
                                        </p:attrNameLst>
                                      </p:cBhvr>
                                      <p:to>
                                        <p:strVal val="visible"/>
                                      </p:to>
                                    </p:set>
                                    <p:anim by="(-#ppt_w*2)" calcmode="lin" valueType="num">
                                      <p:cBhvr rctx="PPT">
                                        <p:cTn id="19" dur="1000" autoRev="1" fill="hold">
                                          <p:stCondLst>
                                            <p:cond delay="0"/>
                                          </p:stCondLst>
                                        </p:cTn>
                                        <p:tgtEl>
                                          <p:spTgt spid="45059"/>
                                        </p:tgtEl>
                                        <p:attrNameLst>
                                          <p:attrName>ppt_w</p:attrName>
                                        </p:attrNameLst>
                                      </p:cBhvr>
                                    </p:anim>
                                    <p:anim by="(#ppt_w*0.50)" calcmode="lin" valueType="num">
                                      <p:cBhvr>
                                        <p:cTn id="20" dur="1000" decel="50000" autoRev="1" fill="hold">
                                          <p:stCondLst>
                                            <p:cond delay="0"/>
                                          </p:stCondLst>
                                        </p:cTn>
                                        <p:tgtEl>
                                          <p:spTgt spid="45059"/>
                                        </p:tgtEl>
                                        <p:attrNameLst>
                                          <p:attrName>ppt_x</p:attrName>
                                        </p:attrNameLst>
                                      </p:cBhvr>
                                    </p:anim>
                                    <p:anim from="(-#ppt_h/2)" to="(#ppt_y)" calcmode="lin" valueType="num">
                                      <p:cBhvr>
                                        <p:cTn id="21" dur="2000" fill="hold">
                                          <p:stCondLst>
                                            <p:cond delay="0"/>
                                          </p:stCondLst>
                                        </p:cTn>
                                        <p:tgtEl>
                                          <p:spTgt spid="45059"/>
                                        </p:tgtEl>
                                        <p:attrNameLst>
                                          <p:attrName>ppt_y</p:attrName>
                                        </p:attrNameLst>
                                      </p:cBhvr>
                                    </p:anim>
                                    <p:animRot by="21600000">
                                      <p:cBhvr>
                                        <p:cTn id="22" dur="2000" fill="hold">
                                          <p:stCondLst>
                                            <p:cond delay="0"/>
                                          </p:stCondLst>
                                        </p:cTn>
                                        <p:tgtEl>
                                          <p:spTgt spid="45059"/>
                                        </p:tgtEl>
                                        <p:attrNameLst>
                                          <p:attrName>r</p:attrName>
                                        </p:attrNameLst>
                                      </p:cBhvr>
                                    </p:animRot>
                                  </p:childTnLst>
                                </p:cTn>
                              </p:par>
                              <p:par>
                                <p:cTn id="23" presetID="22" presetClass="entr" presetSubtype="8" fill="hold" grpId="0" nodeType="withEffect">
                                  <p:stCondLst>
                                    <p:cond delay="0"/>
                                  </p:stCondLst>
                                  <p:childTnLst>
                                    <p:set>
                                      <p:cBhvr>
                                        <p:cTn id="24" dur="1" fill="hold">
                                          <p:stCondLst>
                                            <p:cond delay="0"/>
                                          </p:stCondLst>
                                        </p:cTn>
                                        <p:tgtEl>
                                          <p:spTgt spid="45060"/>
                                        </p:tgtEl>
                                        <p:attrNameLst>
                                          <p:attrName>style.visibility</p:attrName>
                                        </p:attrNameLst>
                                      </p:cBhvr>
                                      <p:to>
                                        <p:strVal val="visible"/>
                                      </p:to>
                                    </p:set>
                                    <p:animEffect transition="in" filter="wipe(left)">
                                      <p:cBhvr>
                                        <p:cTn id="25" dur="500"/>
                                        <p:tgtEl>
                                          <p:spTgt spid="45060"/>
                                        </p:tgtEl>
                                      </p:cBhvr>
                                    </p:animEffect>
                                  </p:childTnLst>
                                </p:cTn>
                              </p:par>
                            </p:childTnLst>
                          </p:cTn>
                        </p:par>
                        <p:par>
                          <p:cTn id="26" fill="hold" nodeType="afterGroup">
                            <p:stCondLst>
                              <p:cond delay="4600"/>
                            </p:stCondLst>
                            <p:childTnLst>
                              <p:par>
                                <p:cTn id="27" presetID="52" presetClass="entr" presetSubtype="0" fill="hold" nodeType="afterEffect">
                                  <p:stCondLst>
                                    <p:cond delay="0"/>
                                  </p:stCondLst>
                                  <p:childTnLst>
                                    <p:set>
                                      <p:cBhvr>
                                        <p:cTn id="28" dur="1" fill="hold">
                                          <p:stCondLst>
                                            <p:cond delay="0"/>
                                          </p:stCondLst>
                                        </p:cTn>
                                        <p:tgtEl>
                                          <p:spTgt spid="45062"/>
                                        </p:tgtEl>
                                        <p:attrNameLst>
                                          <p:attrName>style.visibility</p:attrName>
                                        </p:attrNameLst>
                                      </p:cBhvr>
                                      <p:to>
                                        <p:strVal val="visible"/>
                                      </p:to>
                                    </p:set>
                                    <p:animScale>
                                      <p:cBhvr>
                                        <p:cTn id="29" dur="500" decel="50000" fill="hold">
                                          <p:stCondLst>
                                            <p:cond delay="0"/>
                                          </p:stCondLst>
                                        </p:cTn>
                                        <p:tgtEl>
                                          <p:spTgt spid="450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500" decel="50000" fill="hold">
                                          <p:stCondLst>
                                            <p:cond delay="0"/>
                                          </p:stCondLst>
                                        </p:cTn>
                                        <p:tgtEl>
                                          <p:spTgt spid="45062"/>
                                        </p:tgtEl>
                                        <p:attrNameLst>
                                          <p:attrName>ppt_x,ppt_y</p:attrName>
                                        </p:attrNameLst>
                                      </p:cBhvr>
                                      <p:rCtr x="0" y="0"/>
                                    </p:animMotion>
                                    <p:animEffect transition="in" filter="fade">
                                      <p:cBhvr>
                                        <p:cTn id="31" dur="500"/>
                                        <p:tgtEl>
                                          <p:spTgt spid="45062"/>
                                        </p:tgtEl>
                                      </p:cBhvr>
                                    </p:animEffect>
                                  </p:childTnLst>
                                </p:cTn>
                              </p:par>
                            </p:childTnLst>
                          </p:cTn>
                        </p:par>
                        <p:par>
                          <p:cTn id="32" fill="hold" nodeType="afterGroup">
                            <p:stCondLst>
                              <p:cond delay="5100"/>
                            </p:stCondLst>
                            <p:childTnLst>
                              <p:par>
                                <p:cTn id="33" presetID="42" presetClass="entr" presetSubtype="0" fill="hold" nodeType="afterEffect">
                                  <p:stCondLst>
                                    <p:cond delay="0"/>
                                  </p:stCondLst>
                                  <p:childTnLst>
                                    <p:set>
                                      <p:cBhvr>
                                        <p:cTn id="34" dur="1" fill="hold">
                                          <p:stCondLst>
                                            <p:cond delay="0"/>
                                          </p:stCondLst>
                                        </p:cTn>
                                        <p:tgtEl>
                                          <p:spTgt spid="45061"/>
                                        </p:tgtEl>
                                        <p:attrNameLst>
                                          <p:attrName>style.visibility</p:attrName>
                                        </p:attrNameLst>
                                      </p:cBhvr>
                                      <p:to>
                                        <p:strVal val="visible"/>
                                      </p:to>
                                    </p:set>
                                    <p:animEffect transition="in" filter="fade">
                                      <p:cBhvr>
                                        <p:cTn id="35" dur="500"/>
                                        <p:tgtEl>
                                          <p:spTgt spid="45061"/>
                                        </p:tgtEl>
                                      </p:cBhvr>
                                    </p:animEffect>
                                    <p:anim calcmode="lin" valueType="num">
                                      <p:cBhvr>
                                        <p:cTn id="36" dur="500" fill="hold"/>
                                        <p:tgtEl>
                                          <p:spTgt spid="45061"/>
                                        </p:tgtEl>
                                        <p:attrNameLst>
                                          <p:attrName>ppt_x</p:attrName>
                                        </p:attrNameLst>
                                      </p:cBhvr>
                                      <p:tavLst>
                                        <p:tav tm="0">
                                          <p:val>
                                            <p:strVal val="#ppt_x"/>
                                          </p:val>
                                        </p:tav>
                                        <p:tav tm="100000">
                                          <p:val>
                                            <p:strVal val="#ppt_x"/>
                                          </p:val>
                                        </p:tav>
                                      </p:tavLst>
                                    </p:anim>
                                    <p:anim calcmode="lin" valueType="num">
                                      <p:cBhvr>
                                        <p:cTn id="37" dur="500" fill="hold"/>
                                        <p:tgtEl>
                                          <p:spTgt spid="45061"/>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5600"/>
                            </p:stCondLst>
                            <p:childTnLst>
                              <p:par>
                                <p:cTn id="39" presetID="52" presetClass="entr" presetSubtype="0" fill="hold" nodeType="afterEffect">
                                  <p:stCondLst>
                                    <p:cond delay="0"/>
                                  </p:stCondLst>
                                  <p:childTnLst>
                                    <p:set>
                                      <p:cBhvr>
                                        <p:cTn id="40" dur="1" fill="hold">
                                          <p:stCondLst>
                                            <p:cond delay="0"/>
                                          </p:stCondLst>
                                        </p:cTn>
                                        <p:tgtEl>
                                          <p:spTgt spid="45063"/>
                                        </p:tgtEl>
                                        <p:attrNameLst>
                                          <p:attrName>style.visibility</p:attrName>
                                        </p:attrNameLst>
                                      </p:cBhvr>
                                      <p:to>
                                        <p:strVal val="visible"/>
                                      </p:to>
                                    </p:set>
                                    <p:animScale>
                                      <p:cBhvr>
                                        <p:cTn id="41" dur="1000" decel="50000" fill="hold">
                                          <p:stCondLst>
                                            <p:cond delay="0"/>
                                          </p:stCondLst>
                                        </p:cTn>
                                        <p:tgtEl>
                                          <p:spTgt spid="450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45063"/>
                                        </p:tgtEl>
                                        <p:attrNameLst>
                                          <p:attrName>ppt_x,ppt_y</p:attrName>
                                        </p:attrNameLst>
                                      </p:cBhvr>
                                      <p:rCtr x="0" y="0"/>
                                    </p:animMotion>
                                    <p:animEffect transition="in" filter="fade">
                                      <p:cBhvr>
                                        <p:cTn id="43" dur="1000"/>
                                        <p:tgtEl>
                                          <p:spTgt spid="45063"/>
                                        </p:tgtEl>
                                      </p:cBhvr>
                                    </p:animEffect>
                                  </p:childTnLst>
                                </p:cTn>
                              </p:par>
                            </p:childTnLst>
                          </p:cTn>
                        </p:par>
                        <p:par>
                          <p:cTn id="44" fill="hold" nodeType="afterGroup">
                            <p:stCondLst>
                              <p:cond delay="6600"/>
                            </p:stCondLst>
                            <p:childTnLst>
                              <p:par>
                                <p:cTn id="45" presetID="1" presetClass="entr" presetSubtype="0" fill="hold" nodeType="afterEffect">
                                  <p:stCondLst>
                                    <p:cond delay="0"/>
                                  </p:stCondLst>
                                  <p:childTnLst>
                                    <p:set>
                                      <p:cBhvr>
                                        <p:cTn id="46" dur="1" fill="hold">
                                          <p:stCondLst>
                                            <p:cond delay="0"/>
                                          </p:stCondLst>
                                        </p:cTn>
                                        <p:tgtEl>
                                          <p:spTgt spid="45064"/>
                                        </p:tgtEl>
                                        <p:attrNameLst>
                                          <p:attrName>style.visibility</p:attrName>
                                        </p:attrNameLst>
                                      </p:cBhvr>
                                      <p:to>
                                        <p:strVal val="visible"/>
                                      </p:to>
                                    </p:set>
                                  </p:childTnLst>
                                </p:cTn>
                              </p:par>
                              <p:par>
                                <p:cTn id="47" presetID="62" presetClass="path" presetSubtype="0" repeatCount="indefinite" accel="50000" decel="50000" fill="hold" nodeType="withEffect">
                                  <p:stCondLst>
                                    <p:cond delay="0"/>
                                  </p:stCondLst>
                                  <p:childTnLst>
                                    <p:animMotion origin="layout" path="M -1.875E-6 -1.85185E-6 C -0.00495 -1.85185E-6 -0.01966 0.02454 -0.02487 0.04259 C -0.02982 0.06042 -0.03463 0.12616 -0.03958 0.14421 C -0.04583 0.15509 -0.06862 0.17408 -0.0789 0.20996 C -0.08906 0.2463 -0.08047 0.27963 -0.09219 0.325 C -0.10403 0.37037 -0.12591 0.44792 -0.13984 0.48611 C -0.1539 0.52408 -0.17031 0.52477 -0.17617 0.55347 C -0.1819 0.58125 -0.17799 0.63426 -0.1845 0.65046 C -0.19101 0.66667 -0.2013 0.66111 -0.20651 0.67917 C -0.21146 0.69699 -0.21536 0.73611 -0.21536 0.75949 " pathEditMode="relative" rAng="0" ptsTypes="fsfssssssf">
                                      <p:cBhvr>
                                        <p:cTn id="48" dur="6000" fill="hold"/>
                                        <p:tgtEl>
                                          <p:spTgt spid="45064"/>
                                        </p:tgtEl>
                                        <p:attrNameLst>
                                          <p:attrName>ppt_x,ppt_y</p:attrName>
                                        </p:attrNameLst>
                                      </p:cBhvr>
                                      <p:rCtr x="-10700" y="38000"/>
                                    </p:animMotion>
                                  </p:childTnLst>
                                </p:cTn>
                              </p:par>
                              <p:par>
                                <p:cTn id="49" presetID="1" presetClass="entr" presetSubtype="0" fill="hold" nodeType="withEffect">
                                  <p:stCondLst>
                                    <p:cond delay="0"/>
                                  </p:stCondLst>
                                  <p:childTnLst>
                                    <p:set>
                                      <p:cBhvr>
                                        <p:cTn id="50" dur="1" fill="hold">
                                          <p:stCondLst>
                                            <p:cond delay="0"/>
                                          </p:stCondLst>
                                        </p:cTn>
                                        <p:tgtEl>
                                          <p:spTgt spid="45066"/>
                                        </p:tgtEl>
                                        <p:attrNameLst>
                                          <p:attrName>style.visibility</p:attrName>
                                        </p:attrNameLst>
                                      </p:cBhvr>
                                      <p:to>
                                        <p:strVal val="visible"/>
                                      </p:to>
                                    </p:set>
                                  </p:childTnLst>
                                </p:cTn>
                              </p:par>
                              <p:par>
                                <p:cTn id="51" presetID="62" presetClass="path" presetSubtype="0" repeatCount="indefinite" accel="50000" decel="50000" fill="hold" nodeType="withEffect">
                                  <p:stCondLst>
                                    <p:cond delay="0"/>
                                  </p:stCondLst>
                                  <p:childTnLst>
                                    <p:animMotion origin="layout" path="M 6.25E-7 1.11111E-6 C -0.01081 1.11111E-6 -0.04193 0.03125 -0.053 0.0544 C -0.06406 0.07708 -0.07383 0.16134 -0.0849 0.18449 C -0.09792 0.19838 -0.14727 0.22245 -0.16901 0.26829 C -0.19115 0.31505 -0.1724 0.35741 -0.19792 0.41597 C -0.22305 0.47384 -0.26992 0.57268 -0.30013 0.62176 C -0.33034 0.6706 -0.3655 0.67153 -0.378 0.70787 C -0.39037 0.74375 -0.3819 0.81111 -0.39609 0.83217 C -0.40977 0.85278 -0.43164 0.8456 -0.44297 0.86875 C -0.45404 0.8919 -0.46237 0.9419 -0.46237 0.97176 " pathEditMode="relative" rAng="0" ptsTypes="fsfssssssf">
                                      <p:cBhvr>
                                        <p:cTn id="52" dur="8000" fill="hold"/>
                                        <p:tgtEl>
                                          <p:spTgt spid="45066"/>
                                        </p:tgtEl>
                                        <p:attrNameLst>
                                          <p:attrName>ppt_x,ppt_y</p:attrName>
                                        </p:attrNameLst>
                                      </p:cBhvr>
                                      <p:rCtr x="-23000" y="48600"/>
                                    </p:animMotion>
                                  </p:childTnLst>
                                </p:cTn>
                              </p:par>
                              <p:par>
                                <p:cTn id="53" presetID="1" presetClass="entr" presetSubtype="0" fill="hold" nodeType="withEffect">
                                  <p:stCondLst>
                                    <p:cond delay="0"/>
                                  </p:stCondLst>
                                  <p:childTnLst>
                                    <p:set>
                                      <p:cBhvr>
                                        <p:cTn id="54" dur="1" fill="hold">
                                          <p:stCondLst>
                                            <p:cond delay="0"/>
                                          </p:stCondLst>
                                        </p:cTn>
                                        <p:tgtEl>
                                          <p:spTgt spid="45067"/>
                                        </p:tgtEl>
                                        <p:attrNameLst>
                                          <p:attrName>style.visibility</p:attrName>
                                        </p:attrNameLst>
                                      </p:cBhvr>
                                      <p:to>
                                        <p:strVal val="visible"/>
                                      </p:to>
                                    </p:set>
                                  </p:childTnLst>
                                </p:cTn>
                              </p:par>
                              <p:par>
                                <p:cTn id="55" presetID="62" presetClass="path" presetSubtype="0" repeatCount="indefinite" accel="50000" decel="50000" fill="hold" nodeType="withEffect">
                                  <p:stCondLst>
                                    <p:cond delay="0"/>
                                  </p:stCondLst>
                                  <p:childTnLst>
                                    <p:animMotion origin="layout" path="M -1.875E-6 -2.22222E-6 C -0.00482 -2.22222E-6 -0.01927 0.02616 -0.02422 0.04584 C -0.02943 0.06505 -0.03398 0.13634 -0.03893 0.15579 C -0.04505 0.16736 -0.06758 0.18797 -0.0776 0.22662 C -0.08776 0.26574 -0.07916 0.30209 -0.09088 0.35093 C -0.10234 0.4 -0.12383 0.48334 -0.13776 0.52477 C -0.15169 0.56597 -0.16784 0.5669 -0.17357 0.59746 C -0.17916 0.62801 -0.17526 0.68496 -0.18164 0.70278 C -0.18828 0.71991 -0.19804 0.71412 -0.20338 0.73357 C -0.20833 0.75324 -0.21224 0.79491 -0.21224 0.82037 " pathEditMode="relative" rAng="0" ptsTypes="fsfssssssf">
                                      <p:cBhvr>
                                        <p:cTn id="56" dur="4000" fill="hold"/>
                                        <p:tgtEl>
                                          <p:spTgt spid="45067"/>
                                        </p:tgtEl>
                                        <p:attrNameLst>
                                          <p:attrName>ppt_x,ppt_y</p:attrName>
                                        </p:attrNameLst>
                                      </p:cBhvr>
                                      <p:rCtr x="-10500" y="41000"/>
                                    </p:animMotion>
                                  </p:childTnLst>
                                </p:cTn>
                              </p:par>
                              <p:par>
                                <p:cTn id="57" presetID="1" presetClass="entr" presetSubtype="0" fill="hold" nodeType="withEffect">
                                  <p:stCondLst>
                                    <p:cond delay="0"/>
                                  </p:stCondLst>
                                  <p:childTnLst>
                                    <p:set>
                                      <p:cBhvr>
                                        <p:cTn id="58" dur="1" fill="hold">
                                          <p:stCondLst>
                                            <p:cond delay="0"/>
                                          </p:stCondLst>
                                        </p:cTn>
                                        <p:tgtEl>
                                          <p:spTgt spid="45065"/>
                                        </p:tgtEl>
                                        <p:attrNameLst>
                                          <p:attrName>style.visibility</p:attrName>
                                        </p:attrNameLst>
                                      </p:cBhvr>
                                      <p:to>
                                        <p:strVal val="visible"/>
                                      </p:to>
                                    </p:set>
                                  </p:childTnLst>
                                </p:cTn>
                              </p:par>
                              <p:par>
                                <p:cTn id="59" presetID="62" presetClass="path" presetSubtype="0" repeatCount="indefinite" accel="50000" decel="50000" fill="hold" nodeType="withEffect">
                                  <p:stCondLst>
                                    <p:cond delay="0"/>
                                  </p:stCondLst>
                                  <p:childTnLst>
                                    <p:animMotion origin="layout" path="M 4.16667E-6 -4.44444E-6 C -0.00873 -4.44444E-6 -0.03438 0.02292 -0.04336 0.04028 C -0.05235 0.05741 -0.06055 0.11991 -0.06954 0.13704 C -0.08021 0.14746 -0.12032 0.16528 -0.13829 0.19954 C -0.15638 0.23403 -0.14089 0.26575 -0.16172 0.30926 C -0.18256 0.35209 -0.22071 0.4257 -0.24519 0.46227 C -0.27019 0.49838 -0.29896 0.49931 -0.30912 0.52639 C -0.31927 0.55301 -0.31224 0.60301 -0.32357 0.61875 C -0.33529 0.63403 -0.35287 0.62871 -0.36211 0.64607 C -0.37123 0.66343 -0.378 0.70024 -0.378 0.72246 " pathEditMode="relative" rAng="0" ptsTypes="fsfssssssf">
                                      <p:cBhvr>
                                        <p:cTn id="60" dur="8000" fill="hold"/>
                                        <p:tgtEl>
                                          <p:spTgt spid="45065"/>
                                        </p:tgtEl>
                                        <p:attrNameLst>
                                          <p:attrName>ppt_x,ppt_y</p:attrName>
                                        </p:attrNameLst>
                                      </p:cBhvr>
                                      <p:rCtr x="-18800" y="36100"/>
                                    </p:animMotion>
                                  </p:childTnLst>
                                </p:cTn>
                              </p:par>
                              <p:par>
                                <p:cTn id="61" presetID="1" presetClass="entr" presetSubtype="0" fill="hold" nodeType="withEffect">
                                  <p:stCondLst>
                                    <p:cond delay="0"/>
                                  </p:stCondLst>
                                  <p:childTnLst>
                                    <p:set>
                                      <p:cBhvr>
                                        <p:cTn id="62" dur="1" fill="hold">
                                          <p:stCondLst>
                                            <p:cond delay="0"/>
                                          </p:stCondLst>
                                        </p:cTn>
                                        <p:tgtEl>
                                          <p:spTgt spid="45068"/>
                                        </p:tgtEl>
                                        <p:attrNameLst>
                                          <p:attrName>style.visibility</p:attrName>
                                        </p:attrNameLst>
                                      </p:cBhvr>
                                      <p:to>
                                        <p:strVal val="visible"/>
                                      </p:to>
                                    </p:set>
                                  </p:childTnLst>
                                </p:cTn>
                              </p:par>
                              <p:par>
                                <p:cTn id="63" presetID="62" presetClass="path" presetSubtype="0" repeatCount="indefinite" accel="50000" decel="50000" fill="hold" nodeType="withEffect">
                                  <p:stCondLst>
                                    <p:cond delay="0"/>
                                  </p:stCondLst>
                                  <p:childTnLst>
                                    <p:animMotion origin="layout" path="M 0.03191 -0.10023 C 0.02644 -0.10023 0.01003 -0.07662 0.00456 -0.05857 C -0.00143 -0.04074 -0.00664 0.0243 -0.0121 0.0419 C -0.01914 0.05255 -0.0444 0.07153 -0.05559 0.10718 C -0.06718 0.14329 -0.05755 0.17639 -0.0707 0.22153 C -0.08359 0.2662 -0.10794 0.34282 -0.1233 0.38102 C -0.13893 0.41852 -0.15729 0.41944 -0.16367 0.44722 C -0.17005 0.47523 -0.16562 0.52755 -0.17291 0.54398 C -0.18033 0.55972 -0.19153 0.5544 -0.19726 0.57222 C -0.20312 0.59028 -0.20716 0.62847 -0.20716 0.65208 " pathEditMode="relative" rAng="0" ptsTypes="fsfssssssf">
                                      <p:cBhvr>
                                        <p:cTn id="64" dur="4000" fill="hold"/>
                                        <p:tgtEl>
                                          <p:spTgt spid="45068"/>
                                        </p:tgtEl>
                                        <p:attrNameLst>
                                          <p:attrName>ppt_x,ppt_y</p:attrName>
                                        </p:attrNameLst>
                                      </p:cBhvr>
                                      <p:rCtr x="-11900" y="376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autoUpdateAnimBg="0"/>
      <p:bldP spid="45060"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27">
            <a:extLst>
              <a:ext uri="{FF2B5EF4-FFF2-40B4-BE49-F238E27FC236}">
                <a16:creationId xmlns:a16="http://schemas.microsoft.com/office/drawing/2014/main" id="{43C9319C-80DD-4A4E-9009-81EE4AA98F22}"/>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11267" name="Freeform 5">
            <a:extLst>
              <a:ext uri="{FF2B5EF4-FFF2-40B4-BE49-F238E27FC236}">
                <a16:creationId xmlns:a16="http://schemas.microsoft.com/office/drawing/2014/main" id="{37879BE6-1A81-4F00-8CB1-FF1FEF0ADCE8}"/>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1268" name="Freeform 6">
            <a:extLst>
              <a:ext uri="{FF2B5EF4-FFF2-40B4-BE49-F238E27FC236}">
                <a16:creationId xmlns:a16="http://schemas.microsoft.com/office/drawing/2014/main" id="{9D5ECB0F-4756-4ED9-B842-97F862C03379}"/>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1269" name="Line 6">
            <a:extLst>
              <a:ext uri="{FF2B5EF4-FFF2-40B4-BE49-F238E27FC236}">
                <a16:creationId xmlns:a16="http://schemas.microsoft.com/office/drawing/2014/main" id="{429250ED-81CE-4792-89E3-04EF1BC60A13}"/>
              </a:ext>
            </a:extLst>
          </p:cNvPr>
          <p:cNvSpPr>
            <a:spLocks noChangeShapeType="1"/>
          </p:cNvSpPr>
          <p:nvPr/>
        </p:nvSpPr>
        <p:spPr bwMode="auto">
          <a:xfrm>
            <a:off x="3787884" y="1342254"/>
            <a:ext cx="0" cy="4571801"/>
          </a:xfrm>
          <a:prstGeom prst="line">
            <a:avLst/>
          </a:prstGeom>
          <a:noFill/>
          <a:ln w="11">
            <a:solidFill>
              <a:schemeClr val="accent1"/>
            </a:solidFill>
            <a:round/>
            <a:headEnd/>
            <a:tailEnd/>
          </a:ln>
          <a:extLst>
            <a:ext uri="{909E8E84-426E-40DD-AFC4-6F175D3DCCD1}">
              <a14:hiddenFill xmlns:a14="http://schemas.microsoft.com/office/drawing/2010/main">
                <a:noFill/>
              </a14:hiddenFill>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1270" name="Oval 7">
            <a:extLst>
              <a:ext uri="{FF2B5EF4-FFF2-40B4-BE49-F238E27FC236}">
                <a16:creationId xmlns:a16="http://schemas.microsoft.com/office/drawing/2014/main" id="{B6E7A391-2151-425B-8DA5-3211E9EAB2C3}"/>
              </a:ext>
            </a:extLst>
          </p:cNvPr>
          <p:cNvSpPr>
            <a:spLocks noChangeArrowheads="1"/>
          </p:cNvSpPr>
          <p:nvPr/>
        </p:nvSpPr>
        <p:spPr bwMode="auto">
          <a:xfrm>
            <a:off x="3533983" y="1216890"/>
            <a:ext cx="509388" cy="5109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2199" b="1">
                <a:solidFill>
                  <a:srgbClr val="FFFFFF"/>
                </a:solidFill>
                <a:ea typeface="宋体" panose="02010600030101010101" pitchFamily="2" charset="-122"/>
              </a:rPr>
              <a:t>1</a:t>
            </a:r>
            <a:endParaRPr lang="zh-CN" altLang="en-US" sz="2199" b="1">
              <a:solidFill>
                <a:srgbClr val="FFFFFF"/>
              </a:solidFill>
              <a:ea typeface="宋体" panose="02010600030101010101" pitchFamily="2" charset="-122"/>
            </a:endParaRPr>
          </a:p>
        </p:txBody>
      </p:sp>
      <p:sp>
        <p:nvSpPr>
          <p:cNvPr id="11271" name="Rectangle 8">
            <a:extLst>
              <a:ext uri="{FF2B5EF4-FFF2-40B4-BE49-F238E27FC236}">
                <a16:creationId xmlns:a16="http://schemas.microsoft.com/office/drawing/2014/main" id="{2AE2281B-8AD8-4A84-B9D0-9BF8808B6656}"/>
              </a:ext>
            </a:extLst>
          </p:cNvPr>
          <p:cNvSpPr>
            <a:spLocks noChangeArrowheads="1"/>
          </p:cNvSpPr>
          <p:nvPr/>
        </p:nvSpPr>
        <p:spPr bwMode="auto">
          <a:xfrm>
            <a:off x="1129859" y="1066136"/>
            <a:ext cx="2137528" cy="1231419"/>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B6B5B4"/>
              </a:solidFill>
              <a:ea typeface="宋体" panose="02010600030101010101" pitchFamily="2" charset="-122"/>
            </a:endParaRPr>
          </a:p>
        </p:txBody>
      </p:sp>
      <p:sp>
        <p:nvSpPr>
          <p:cNvPr id="11272" name="Rectangle 9">
            <a:extLst>
              <a:ext uri="{FF2B5EF4-FFF2-40B4-BE49-F238E27FC236}">
                <a16:creationId xmlns:a16="http://schemas.microsoft.com/office/drawing/2014/main" id="{60805C2B-78F2-4FC8-A74E-E2A068315E24}"/>
              </a:ext>
            </a:extLst>
          </p:cNvPr>
          <p:cNvSpPr>
            <a:spLocks noChangeArrowheads="1"/>
          </p:cNvSpPr>
          <p:nvPr/>
        </p:nvSpPr>
        <p:spPr bwMode="auto">
          <a:xfrm>
            <a:off x="1129859" y="2411810"/>
            <a:ext cx="2137528" cy="1231419"/>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B6B5B4"/>
              </a:solidFill>
              <a:ea typeface="宋体" panose="02010600030101010101" pitchFamily="2" charset="-122"/>
            </a:endParaRPr>
          </a:p>
        </p:txBody>
      </p:sp>
      <p:sp>
        <p:nvSpPr>
          <p:cNvPr id="11273" name="Rectangle 10">
            <a:extLst>
              <a:ext uri="{FF2B5EF4-FFF2-40B4-BE49-F238E27FC236}">
                <a16:creationId xmlns:a16="http://schemas.microsoft.com/office/drawing/2014/main" id="{D8F8DF4F-0B16-4A4B-A191-F39E4A1D9F3D}"/>
              </a:ext>
            </a:extLst>
          </p:cNvPr>
          <p:cNvSpPr>
            <a:spLocks noChangeArrowheads="1"/>
          </p:cNvSpPr>
          <p:nvPr/>
        </p:nvSpPr>
        <p:spPr bwMode="auto">
          <a:xfrm>
            <a:off x="1129859" y="3768592"/>
            <a:ext cx="2137528" cy="1231419"/>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B6B5B4"/>
              </a:solidFill>
              <a:ea typeface="宋体" panose="02010600030101010101" pitchFamily="2" charset="-122"/>
            </a:endParaRPr>
          </a:p>
        </p:txBody>
      </p:sp>
      <p:sp>
        <p:nvSpPr>
          <p:cNvPr id="11274" name="Rectangle 11">
            <a:extLst>
              <a:ext uri="{FF2B5EF4-FFF2-40B4-BE49-F238E27FC236}">
                <a16:creationId xmlns:a16="http://schemas.microsoft.com/office/drawing/2014/main" id="{D3793646-64C2-4739-AA91-83255A7FAD86}"/>
              </a:ext>
            </a:extLst>
          </p:cNvPr>
          <p:cNvSpPr>
            <a:spLocks noChangeArrowheads="1"/>
          </p:cNvSpPr>
          <p:nvPr/>
        </p:nvSpPr>
        <p:spPr bwMode="auto">
          <a:xfrm>
            <a:off x="1129859" y="5117441"/>
            <a:ext cx="2137528" cy="1317111"/>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B6B5B4"/>
              </a:solidFill>
              <a:ea typeface="宋体" panose="02010600030101010101" pitchFamily="2" charset="-122"/>
            </a:endParaRPr>
          </a:p>
        </p:txBody>
      </p:sp>
      <p:sp>
        <p:nvSpPr>
          <p:cNvPr id="11275" name="Oval 12">
            <a:extLst>
              <a:ext uri="{FF2B5EF4-FFF2-40B4-BE49-F238E27FC236}">
                <a16:creationId xmlns:a16="http://schemas.microsoft.com/office/drawing/2014/main" id="{1CA0CE23-8B8B-47B5-9A77-DCB99A9703BF}"/>
              </a:ext>
            </a:extLst>
          </p:cNvPr>
          <p:cNvSpPr>
            <a:spLocks noChangeArrowheads="1"/>
          </p:cNvSpPr>
          <p:nvPr/>
        </p:nvSpPr>
        <p:spPr bwMode="auto">
          <a:xfrm>
            <a:off x="3533983" y="2632387"/>
            <a:ext cx="509388" cy="5109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2199" b="1">
                <a:solidFill>
                  <a:srgbClr val="FFFFFF"/>
                </a:solidFill>
                <a:ea typeface="宋体" panose="02010600030101010101" pitchFamily="2" charset="-122"/>
              </a:rPr>
              <a:t>2</a:t>
            </a:r>
            <a:endParaRPr lang="zh-CN" altLang="en-US" sz="2199" b="1">
              <a:solidFill>
                <a:srgbClr val="FFFFFF"/>
              </a:solidFill>
              <a:ea typeface="宋体" panose="02010600030101010101" pitchFamily="2" charset="-122"/>
            </a:endParaRPr>
          </a:p>
        </p:txBody>
      </p:sp>
      <p:sp>
        <p:nvSpPr>
          <p:cNvPr id="11276" name="Oval 13">
            <a:extLst>
              <a:ext uri="{FF2B5EF4-FFF2-40B4-BE49-F238E27FC236}">
                <a16:creationId xmlns:a16="http://schemas.microsoft.com/office/drawing/2014/main" id="{99B56BE9-4AB6-437F-81A0-180A83C44C7F}"/>
              </a:ext>
            </a:extLst>
          </p:cNvPr>
          <p:cNvSpPr>
            <a:spLocks noChangeArrowheads="1"/>
          </p:cNvSpPr>
          <p:nvPr/>
        </p:nvSpPr>
        <p:spPr bwMode="auto">
          <a:xfrm>
            <a:off x="3533983" y="4195464"/>
            <a:ext cx="509388" cy="5093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2199" b="1">
                <a:solidFill>
                  <a:srgbClr val="FFFFFF"/>
                </a:solidFill>
                <a:ea typeface="宋体" panose="02010600030101010101" pitchFamily="2" charset="-122"/>
              </a:rPr>
              <a:t>3</a:t>
            </a:r>
            <a:endParaRPr lang="zh-CN" altLang="en-US" sz="2199" b="1">
              <a:solidFill>
                <a:srgbClr val="FFFFFF"/>
              </a:solidFill>
              <a:ea typeface="宋体" panose="02010600030101010101" pitchFamily="2" charset="-122"/>
            </a:endParaRPr>
          </a:p>
        </p:txBody>
      </p:sp>
      <p:sp>
        <p:nvSpPr>
          <p:cNvPr id="11277" name="Oval 14">
            <a:extLst>
              <a:ext uri="{FF2B5EF4-FFF2-40B4-BE49-F238E27FC236}">
                <a16:creationId xmlns:a16="http://schemas.microsoft.com/office/drawing/2014/main" id="{84388113-EC1E-4C87-945C-B9DC4F395477}"/>
              </a:ext>
            </a:extLst>
          </p:cNvPr>
          <p:cNvSpPr>
            <a:spLocks noChangeArrowheads="1"/>
          </p:cNvSpPr>
          <p:nvPr/>
        </p:nvSpPr>
        <p:spPr bwMode="auto">
          <a:xfrm>
            <a:off x="3533983" y="5658568"/>
            <a:ext cx="509388" cy="5109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2199" b="1">
                <a:solidFill>
                  <a:srgbClr val="FFFFFF"/>
                </a:solidFill>
                <a:ea typeface="宋体" panose="02010600030101010101" pitchFamily="2" charset="-122"/>
              </a:rPr>
              <a:t>4</a:t>
            </a:r>
            <a:endParaRPr lang="zh-CN" altLang="en-US" sz="2199" b="1">
              <a:solidFill>
                <a:srgbClr val="FFFFFF"/>
              </a:solidFill>
              <a:ea typeface="宋体" panose="02010600030101010101" pitchFamily="2" charset="-122"/>
            </a:endParaRPr>
          </a:p>
        </p:txBody>
      </p:sp>
      <p:sp>
        <p:nvSpPr>
          <p:cNvPr id="11278" name="Oval 15">
            <a:extLst>
              <a:ext uri="{FF2B5EF4-FFF2-40B4-BE49-F238E27FC236}">
                <a16:creationId xmlns:a16="http://schemas.microsoft.com/office/drawing/2014/main" id="{5BF1CFC8-AF3B-434C-AD0A-1F560F11D820}"/>
              </a:ext>
            </a:extLst>
          </p:cNvPr>
          <p:cNvSpPr>
            <a:spLocks noChangeArrowheads="1"/>
          </p:cNvSpPr>
          <p:nvPr/>
        </p:nvSpPr>
        <p:spPr bwMode="auto">
          <a:xfrm>
            <a:off x="3703778" y="5104745"/>
            <a:ext cx="171383" cy="171383"/>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B6B5B4"/>
              </a:solidFill>
              <a:ea typeface="宋体" panose="02010600030101010101" pitchFamily="2" charset="-122"/>
            </a:endParaRPr>
          </a:p>
        </p:txBody>
      </p:sp>
      <p:sp>
        <p:nvSpPr>
          <p:cNvPr id="11279" name="Oval 16">
            <a:extLst>
              <a:ext uri="{FF2B5EF4-FFF2-40B4-BE49-F238E27FC236}">
                <a16:creationId xmlns:a16="http://schemas.microsoft.com/office/drawing/2014/main" id="{3B3836FC-0783-48B8-BB3B-D7AA7B4CE98C}"/>
              </a:ext>
            </a:extLst>
          </p:cNvPr>
          <p:cNvSpPr>
            <a:spLocks noChangeArrowheads="1"/>
          </p:cNvSpPr>
          <p:nvPr/>
        </p:nvSpPr>
        <p:spPr bwMode="auto">
          <a:xfrm>
            <a:off x="3703778" y="3598797"/>
            <a:ext cx="171383" cy="169796"/>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B6B5B4"/>
              </a:solidFill>
              <a:ea typeface="宋体" panose="02010600030101010101" pitchFamily="2" charset="-122"/>
            </a:endParaRPr>
          </a:p>
        </p:txBody>
      </p:sp>
      <p:sp>
        <p:nvSpPr>
          <p:cNvPr id="11280" name="Oval 17">
            <a:extLst>
              <a:ext uri="{FF2B5EF4-FFF2-40B4-BE49-F238E27FC236}">
                <a16:creationId xmlns:a16="http://schemas.microsoft.com/office/drawing/2014/main" id="{DED84D14-D306-4EEA-9E62-E62F61B5A532}"/>
              </a:ext>
            </a:extLst>
          </p:cNvPr>
          <p:cNvSpPr>
            <a:spLocks noChangeArrowheads="1"/>
          </p:cNvSpPr>
          <p:nvPr/>
        </p:nvSpPr>
        <p:spPr bwMode="auto">
          <a:xfrm>
            <a:off x="3703778" y="2127759"/>
            <a:ext cx="171383" cy="16979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B6B5B4"/>
              </a:solidFill>
              <a:ea typeface="宋体" panose="02010600030101010101" pitchFamily="2" charset="-122"/>
            </a:endParaRPr>
          </a:p>
        </p:txBody>
      </p:sp>
      <p:sp>
        <p:nvSpPr>
          <p:cNvPr id="11281" name="TextBox 42">
            <a:extLst>
              <a:ext uri="{FF2B5EF4-FFF2-40B4-BE49-F238E27FC236}">
                <a16:creationId xmlns:a16="http://schemas.microsoft.com/office/drawing/2014/main" id="{8C0C7A74-FD6E-4BC2-9857-B0B0011F17AF}"/>
              </a:ext>
            </a:extLst>
          </p:cNvPr>
          <p:cNvSpPr txBox="1">
            <a:spLocks noChangeArrowheads="1"/>
          </p:cNvSpPr>
          <p:nvPr/>
        </p:nvSpPr>
        <p:spPr bwMode="auto">
          <a:xfrm>
            <a:off x="4135411" y="1020116"/>
            <a:ext cx="3792643"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999" b="1">
                <a:solidFill>
                  <a:srgbClr val="000000"/>
                </a:solidFill>
                <a:latin typeface="微软雅黑" panose="020B0503020204020204" pitchFamily="34" charset="-122"/>
              </a:rPr>
              <a:t>关于换图</a:t>
            </a:r>
            <a:endParaRPr lang="en-US" altLang="zh-CN" sz="1999" b="1">
              <a:solidFill>
                <a:srgbClr val="000000"/>
              </a:solidFill>
              <a:latin typeface="微软雅黑" panose="020B0503020204020204" pitchFamily="34" charset="-122"/>
            </a:endParaRPr>
          </a:p>
        </p:txBody>
      </p:sp>
      <p:sp>
        <p:nvSpPr>
          <p:cNvPr id="11282" name="TextBox 43">
            <a:extLst>
              <a:ext uri="{FF2B5EF4-FFF2-40B4-BE49-F238E27FC236}">
                <a16:creationId xmlns:a16="http://schemas.microsoft.com/office/drawing/2014/main" id="{31E11F31-34EB-4203-86B5-43E473E52883}"/>
              </a:ext>
            </a:extLst>
          </p:cNvPr>
          <p:cNvSpPr txBox="1">
            <a:spLocks noChangeArrowheads="1"/>
          </p:cNvSpPr>
          <p:nvPr/>
        </p:nvSpPr>
        <p:spPr bwMode="auto">
          <a:xfrm>
            <a:off x="4127476" y="1342253"/>
            <a:ext cx="6863256" cy="64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000000"/>
                </a:solidFill>
                <a:latin typeface="微软雅黑" panose="020B0503020204020204" pitchFamily="34" charset="-122"/>
              </a:rPr>
              <a:t>左侧图片更换方法是对图片点右键</a:t>
            </a:r>
            <a:r>
              <a:rPr lang="en-US" altLang="zh-CN" sz="1799">
                <a:solidFill>
                  <a:srgbClr val="000000"/>
                </a:solidFill>
                <a:latin typeface="微软雅黑" panose="020B0503020204020204" pitchFamily="34" charset="-122"/>
              </a:rPr>
              <a:t>-&gt;</a:t>
            </a:r>
            <a:r>
              <a:rPr lang="zh-CN" altLang="en-US" sz="1799">
                <a:solidFill>
                  <a:srgbClr val="000000"/>
                </a:solidFill>
                <a:latin typeface="微软雅黑" panose="020B0503020204020204" pitchFamily="34" charset="-122"/>
              </a:rPr>
              <a:t>设置对象格式</a:t>
            </a:r>
            <a:r>
              <a:rPr lang="en-US" altLang="zh-CN" sz="1799">
                <a:solidFill>
                  <a:srgbClr val="000000"/>
                </a:solidFill>
                <a:latin typeface="微软雅黑" panose="020B0503020204020204" pitchFamily="34" charset="-122"/>
              </a:rPr>
              <a:t>-&gt;</a:t>
            </a:r>
            <a:r>
              <a:rPr lang="zh-CN" altLang="en-US" sz="1799">
                <a:solidFill>
                  <a:srgbClr val="000000"/>
                </a:solidFill>
                <a:latin typeface="微软雅黑" panose="020B0503020204020204" pitchFamily="34" charset="-122"/>
              </a:rPr>
              <a:t>填充</a:t>
            </a:r>
            <a:r>
              <a:rPr lang="en-US" altLang="zh-CN" sz="1799">
                <a:solidFill>
                  <a:srgbClr val="000000"/>
                </a:solidFill>
                <a:latin typeface="微软雅黑" panose="020B0503020204020204" pitchFamily="34" charset="-122"/>
              </a:rPr>
              <a:t>-&gt;</a:t>
            </a:r>
            <a:r>
              <a:rPr lang="zh-CN" altLang="en-US" sz="1799">
                <a:solidFill>
                  <a:srgbClr val="000000"/>
                </a:solidFill>
                <a:latin typeface="微软雅黑" panose="020B0503020204020204" pitchFamily="34" charset="-122"/>
              </a:rPr>
              <a:t>填充效果</a:t>
            </a:r>
            <a:r>
              <a:rPr lang="en-US" altLang="zh-CN" sz="1799">
                <a:solidFill>
                  <a:srgbClr val="000000"/>
                </a:solidFill>
                <a:latin typeface="微软雅黑" panose="020B0503020204020204" pitchFamily="34" charset="-122"/>
              </a:rPr>
              <a:t>-&gt;</a:t>
            </a:r>
            <a:r>
              <a:rPr lang="zh-CN" altLang="en-US" sz="1799">
                <a:solidFill>
                  <a:srgbClr val="000000"/>
                </a:solidFill>
                <a:latin typeface="微软雅黑" panose="020B0503020204020204" pitchFamily="34" charset="-122"/>
              </a:rPr>
              <a:t>图片，选择事先准备好的图片即可。后文遇图均可按此操作</a:t>
            </a:r>
          </a:p>
        </p:txBody>
      </p:sp>
      <p:sp>
        <p:nvSpPr>
          <p:cNvPr id="11283" name="TextBox 44">
            <a:extLst>
              <a:ext uri="{FF2B5EF4-FFF2-40B4-BE49-F238E27FC236}">
                <a16:creationId xmlns:a16="http://schemas.microsoft.com/office/drawing/2014/main" id="{86D9FF57-3E2F-474F-816F-576EB3941589}"/>
              </a:ext>
            </a:extLst>
          </p:cNvPr>
          <p:cNvSpPr txBox="1">
            <a:spLocks noChangeArrowheads="1"/>
          </p:cNvSpPr>
          <p:nvPr/>
        </p:nvSpPr>
        <p:spPr bwMode="auto">
          <a:xfrm>
            <a:off x="4135411" y="2476872"/>
            <a:ext cx="3792643"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999" b="1">
                <a:solidFill>
                  <a:srgbClr val="000000"/>
                </a:solidFill>
                <a:latin typeface="微软雅黑" panose="020B0503020204020204" pitchFamily="34" charset="-122"/>
              </a:rPr>
              <a:t>关于动画</a:t>
            </a:r>
            <a:endParaRPr lang="en-US" altLang="zh-CN" sz="1999" b="1">
              <a:solidFill>
                <a:srgbClr val="000000"/>
              </a:solidFill>
              <a:latin typeface="微软雅黑" panose="020B0503020204020204" pitchFamily="34" charset="-122"/>
            </a:endParaRPr>
          </a:p>
        </p:txBody>
      </p:sp>
      <p:sp>
        <p:nvSpPr>
          <p:cNvPr id="11284" name="TextBox 45">
            <a:extLst>
              <a:ext uri="{FF2B5EF4-FFF2-40B4-BE49-F238E27FC236}">
                <a16:creationId xmlns:a16="http://schemas.microsoft.com/office/drawing/2014/main" id="{976C0DFB-D7D2-4207-A06F-317D796D3103}"/>
              </a:ext>
            </a:extLst>
          </p:cNvPr>
          <p:cNvSpPr txBox="1">
            <a:spLocks noChangeArrowheads="1"/>
          </p:cNvSpPr>
          <p:nvPr/>
        </p:nvSpPr>
        <p:spPr bwMode="auto">
          <a:xfrm>
            <a:off x="4127476" y="2799009"/>
            <a:ext cx="6863256" cy="64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000000"/>
                </a:solidFill>
                <a:latin typeface="微软雅黑" panose="020B0503020204020204" pitchFamily="34" charset="-122"/>
              </a:rPr>
              <a:t>本模板所有页面均有动画，您可以参考借鉴，按上文换图后动画会保留下来。</a:t>
            </a:r>
          </a:p>
        </p:txBody>
      </p:sp>
      <p:sp>
        <p:nvSpPr>
          <p:cNvPr id="11285" name="TextBox 46">
            <a:extLst>
              <a:ext uri="{FF2B5EF4-FFF2-40B4-BE49-F238E27FC236}">
                <a16:creationId xmlns:a16="http://schemas.microsoft.com/office/drawing/2014/main" id="{19EFC5F6-BC37-432C-A58E-90F05D256FF2}"/>
              </a:ext>
            </a:extLst>
          </p:cNvPr>
          <p:cNvSpPr txBox="1">
            <a:spLocks noChangeArrowheads="1"/>
          </p:cNvSpPr>
          <p:nvPr/>
        </p:nvSpPr>
        <p:spPr bwMode="auto">
          <a:xfrm>
            <a:off x="4135411" y="3844762"/>
            <a:ext cx="3792643"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999" b="1">
                <a:solidFill>
                  <a:srgbClr val="000000"/>
                </a:solidFill>
                <a:latin typeface="微软雅黑" panose="020B0503020204020204" pitchFamily="34" charset="-122"/>
              </a:rPr>
              <a:t>关于元素</a:t>
            </a:r>
            <a:endParaRPr lang="en-US" altLang="zh-CN" sz="1999" b="1">
              <a:solidFill>
                <a:srgbClr val="000000"/>
              </a:solidFill>
              <a:latin typeface="微软雅黑" panose="020B0503020204020204" pitchFamily="34" charset="-122"/>
            </a:endParaRPr>
          </a:p>
        </p:txBody>
      </p:sp>
      <p:sp>
        <p:nvSpPr>
          <p:cNvPr id="11286" name="TextBox 47">
            <a:extLst>
              <a:ext uri="{FF2B5EF4-FFF2-40B4-BE49-F238E27FC236}">
                <a16:creationId xmlns:a16="http://schemas.microsoft.com/office/drawing/2014/main" id="{3E65DE6D-D574-438B-A1A1-D7F5B21B623C}"/>
              </a:ext>
            </a:extLst>
          </p:cNvPr>
          <p:cNvSpPr txBox="1">
            <a:spLocks noChangeArrowheads="1"/>
          </p:cNvSpPr>
          <p:nvPr/>
        </p:nvSpPr>
        <p:spPr bwMode="auto">
          <a:xfrm>
            <a:off x="4127476" y="4166900"/>
            <a:ext cx="6863256" cy="921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000000"/>
                </a:solidFill>
                <a:latin typeface="微软雅黑" panose="020B0503020204020204" pitchFamily="34" charset="-122"/>
              </a:rPr>
              <a:t>本模板封面、目录、过渡章节页面各种元素均能移动，有文字的地方全部可以更改，字体为微软雅黑，不会存在字体问题，不能编辑的问题。适用性很强。</a:t>
            </a:r>
          </a:p>
        </p:txBody>
      </p:sp>
      <p:sp>
        <p:nvSpPr>
          <p:cNvPr id="11287" name="TextBox 48">
            <a:extLst>
              <a:ext uri="{FF2B5EF4-FFF2-40B4-BE49-F238E27FC236}">
                <a16:creationId xmlns:a16="http://schemas.microsoft.com/office/drawing/2014/main" id="{207D8E71-6FE0-4602-A0A0-30D9630BECCB}"/>
              </a:ext>
            </a:extLst>
          </p:cNvPr>
          <p:cNvSpPr txBox="1">
            <a:spLocks noChangeArrowheads="1"/>
          </p:cNvSpPr>
          <p:nvPr/>
        </p:nvSpPr>
        <p:spPr bwMode="auto">
          <a:xfrm>
            <a:off x="4135411" y="5401492"/>
            <a:ext cx="3792643"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999" b="1">
                <a:solidFill>
                  <a:srgbClr val="000000"/>
                </a:solidFill>
                <a:latin typeface="微软雅黑" panose="020B0503020204020204" pitchFamily="34" charset="-122"/>
              </a:rPr>
              <a:t>关于图形</a:t>
            </a:r>
            <a:endParaRPr lang="en-US" altLang="zh-CN" sz="1999" b="1">
              <a:solidFill>
                <a:srgbClr val="000000"/>
              </a:solidFill>
              <a:latin typeface="微软雅黑" panose="020B0503020204020204" pitchFamily="34" charset="-122"/>
            </a:endParaRPr>
          </a:p>
        </p:txBody>
      </p:sp>
      <p:sp>
        <p:nvSpPr>
          <p:cNvPr id="11288" name="TextBox 49">
            <a:extLst>
              <a:ext uri="{FF2B5EF4-FFF2-40B4-BE49-F238E27FC236}">
                <a16:creationId xmlns:a16="http://schemas.microsoft.com/office/drawing/2014/main" id="{4E7F60D1-3520-4931-9D59-C05325C657C9}"/>
              </a:ext>
            </a:extLst>
          </p:cNvPr>
          <p:cNvSpPr txBox="1">
            <a:spLocks noChangeArrowheads="1"/>
          </p:cNvSpPr>
          <p:nvPr/>
        </p:nvSpPr>
        <p:spPr bwMode="auto">
          <a:xfrm>
            <a:off x="4127476" y="5723629"/>
            <a:ext cx="6863256" cy="645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000000"/>
                </a:solidFill>
                <a:latin typeface="微软雅黑" panose="020B0503020204020204" pitchFamily="34" charset="-122"/>
              </a:rPr>
              <a:t>所有图形都能编辑动画，颜色，大小等，不一定每个图形都能用上，但是表达方式、配色、版式都是可以借鉴的。</a:t>
            </a:r>
          </a:p>
        </p:txBody>
      </p:sp>
    </p:spTree>
    <p:extLst>
      <p:ext uri="{BB962C8B-B14F-4D97-AF65-F5344CB8AC3E}">
        <p14:creationId xmlns:p14="http://schemas.microsoft.com/office/powerpoint/2010/main" val="2587370006"/>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11267"/>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11267"/>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11268"/>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11268"/>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1266"/>
                                        </p:tgtEl>
                                        <p:attrNameLst>
                                          <p:attrName>style.visibility</p:attrName>
                                        </p:attrNameLst>
                                      </p:cBhvr>
                                      <p:to>
                                        <p:strVal val="visible"/>
                                      </p:to>
                                    </p:set>
                                    <p:animEffect transition="in" filter="barn(outVertical)">
                                      <p:cBhvr>
                                        <p:cTn id="15" dur="500"/>
                                        <p:tgtEl>
                                          <p:spTgt spid="11266"/>
                                        </p:tgtEl>
                                      </p:cBhvr>
                                    </p:animEffect>
                                  </p:childTnLst>
                                </p:cTn>
                              </p:par>
                            </p:childTnLst>
                          </p:cTn>
                        </p:par>
                        <p:par>
                          <p:cTn id="16" fill="hold" nodeType="afterGroup">
                            <p:stCondLst>
                              <p:cond delay="500"/>
                            </p:stCondLst>
                            <p:childTnLst>
                              <p:par>
                                <p:cTn id="17" presetID="22" presetClass="entr" presetSubtype="1" fill="hold" nodeType="afterEffect">
                                  <p:stCondLst>
                                    <p:cond delay="0"/>
                                  </p:stCondLst>
                                  <p:childTnLst>
                                    <p:set>
                                      <p:cBhvr>
                                        <p:cTn id="18" dur="1" fill="hold">
                                          <p:stCondLst>
                                            <p:cond delay="0"/>
                                          </p:stCondLst>
                                        </p:cTn>
                                        <p:tgtEl>
                                          <p:spTgt spid="11269"/>
                                        </p:tgtEl>
                                        <p:attrNameLst>
                                          <p:attrName>style.visibility</p:attrName>
                                        </p:attrNameLst>
                                      </p:cBhvr>
                                      <p:to>
                                        <p:strVal val="visible"/>
                                      </p:to>
                                    </p:set>
                                    <p:animEffect transition="in" filter="wipe(up)">
                                      <p:cBhvr>
                                        <p:cTn id="19" dur="1000"/>
                                        <p:tgtEl>
                                          <p:spTgt spid="11269"/>
                                        </p:tgtEl>
                                      </p:cBhvr>
                                    </p:animEffect>
                                  </p:childTnLst>
                                </p:cTn>
                              </p:par>
                            </p:childTnLst>
                          </p:cTn>
                        </p:par>
                        <p:par>
                          <p:cTn id="20" fill="hold" nodeType="afterGroup">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1270"/>
                                        </p:tgtEl>
                                        <p:attrNameLst>
                                          <p:attrName>style.visibility</p:attrName>
                                        </p:attrNameLst>
                                      </p:cBhvr>
                                      <p:to>
                                        <p:strVal val="visible"/>
                                      </p:to>
                                    </p:set>
                                    <p:anim calcmode="lin" valueType="num">
                                      <p:cBhvr>
                                        <p:cTn id="23" dur="500" fill="hold"/>
                                        <p:tgtEl>
                                          <p:spTgt spid="11270"/>
                                        </p:tgtEl>
                                        <p:attrNameLst>
                                          <p:attrName>ppt_w</p:attrName>
                                        </p:attrNameLst>
                                      </p:cBhvr>
                                      <p:tavLst>
                                        <p:tav tm="0">
                                          <p:val>
                                            <p:fltVal val="0"/>
                                          </p:val>
                                        </p:tav>
                                        <p:tav tm="100000">
                                          <p:val>
                                            <p:strVal val="#ppt_w"/>
                                          </p:val>
                                        </p:tav>
                                      </p:tavLst>
                                    </p:anim>
                                    <p:anim calcmode="lin" valueType="num">
                                      <p:cBhvr>
                                        <p:cTn id="24" dur="500" fill="hold"/>
                                        <p:tgtEl>
                                          <p:spTgt spid="11270"/>
                                        </p:tgtEl>
                                        <p:attrNameLst>
                                          <p:attrName>ppt_h</p:attrName>
                                        </p:attrNameLst>
                                      </p:cBhvr>
                                      <p:tavLst>
                                        <p:tav tm="0">
                                          <p:val>
                                            <p:fltVal val="0"/>
                                          </p:val>
                                        </p:tav>
                                        <p:tav tm="100000">
                                          <p:val>
                                            <p:strVal val="#ppt_h"/>
                                          </p:val>
                                        </p:tav>
                                      </p:tavLst>
                                    </p:anim>
                                    <p:animEffect transition="in" filter="fade">
                                      <p:cBhvr>
                                        <p:cTn id="25" dur="500"/>
                                        <p:tgtEl>
                                          <p:spTgt spid="11270"/>
                                        </p:tgtEl>
                                      </p:cBhvr>
                                    </p:animEffect>
                                  </p:childTnLst>
                                </p:cTn>
                              </p:par>
                            </p:childTnLst>
                          </p:cTn>
                        </p:par>
                        <p:par>
                          <p:cTn id="26" fill="hold" nodeType="afterGroup">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11271"/>
                                        </p:tgtEl>
                                        <p:attrNameLst>
                                          <p:attrName>style.visibility</p:attrName>
                                        </p:attrNameLst>
                                      </p:cBhvr>
                                      <p:to>
                                        <p:strVal val="visible"/>
                                      </p:to>
                                    </p:set>
                                    <p:animEffect transition="in" filter="wipe(right)">
                                      <p:cBhvr>
                                        <p:cTn id="29" dur="500"/>
                                        <p:tgtEl>
                                          <p:spTgt spid="11271"/>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11281"/>
                                        </p:tgtEl>
                                        <p:attrNameLst>
                                          <p:attrName>style.visibility</p:attrName>
                                        </p:attrNameLst>
                                      </p:cBhvr>
                                      <p:to>
                                        <p:strVal val="visible"/>
                                      </p:to>
                                    </p:set>
                                    <p:anim calcmode="lin" valueType="num">
                                      <p:cBhvr>
                                        <p:cTn id="32" dur="500" fill="hold"/>
                                        <p:tgtEl>
                                          <p:spTgt spid="11281"/>
                                        </p:tgtEl>
                                        <p:attrNameLst>
                                          <p:attrName>ppt_w</p:attrName>
                                        </p:attrNameLst>
                                      </p:cBhvr>
                                      <p:tavLst>
                                        <p:tav tm="0">
                                          <p:val>
                                            <p:fltVal val="0"/>
                                          </p:val>
                                        </p:tav>
                                        <p:tav tm="100000">
                                          <p:val>
                                            <p:strVal val="#ppt_w"/>
                                          </p:val>
                                        </p:tav>
                                      </p:tavLst>
                                    </p:anim>
                                    <p:anim calcmode="lin" valueType="num">
                                      <p:cBhvr>
                                        <p:cTn id="33" dur="500" fill="hold"/>
                                        <p:tgtEl>
                                          <p:spTgt spid="11281"/>
                                        </p:tgtEl>
                                        <p:attrNameLst>
                                          <p:attrName>ppt_h</p:attrName>
                                        </p:attrNameLst>
                                      </p:cBhvr>
                                      <p:tavLst>
                                        <p:tav tm="0">
                                          <p:val>
                                            <p:fltVal val="0"/>
                                          </p:val>
                                        </p:tav>
                                        <p:tav tm="100000">
                                          <p:val>
                                            <p:strVal val="#ppt_h"/>
                                          </p:val>
                                        </p:tav>
                                      </p:tavLst>
                                    </p:anim>
                                    <p:anim calcmode="lin" valueType="num">
                                      <p:cBhvr>
                                        <p:cTn id="34" dur="500" fill="hold"/>
                                        <p:tgtEl>
                                          <p:spTgt spid="11281"/>
                                        </p:tgtEl>
                                        <p:attrNameLst>
                                          <p:attrName>style.rotation</p:attrName>
                                        </p:attrNameLst>
                                      </p:cBhvr>
                                      <p:tavLst>
                                        <p:tav tm="0">
                                          <p:val>
                                            <p:fltVal val="90"/>
                                          </p:val>
                                        </p:tav>
                                        <p:tav tm="100000">
                                          <p:val>
                                            <p:fltVal val="0"/>
                                          </p:val>
                                        </p:tav>
                                      </p:tavLst>
                                    </p:anim>
                                    <p:animEffect transition="in" filter="fade">
                                      <p:cBhvr>
                                        <p:cTn id="35" dur="500"/>
                                        <p:tgtEl>
                                          <p:spTgt spid="11281"/>
                                        </p:tgtEl>
                                      </p:cBhvr>
                                    </p:animEffect>
                                  </p:childTnLst>
                                </p:cTn>
                              </p:par>
                            </p:childTnLst>
                          </p:cTn>
                        </p:par>
                        <p:par>
                          <p:cTn id="36" fill="hold" nodeType="afterGroup">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11282"/>
                                        </p:tgtEl>
                                        <p:attrNameLst>
                                          <p:attrName>style.visibility</p:attrName>
                                        </p:attrNameLst>
                                      </p:cBhvr>
                                      <p:to>
                                        <p:strVal val="visible"/>
                                      </p:to>
                                    </p:set>
                                    <p:animEffect transition="in" filter="wipe(up)">
                                      <p:cBhvr>
                                        <p:cTn id="39" dur="500"/>
                                        <p:tgtEl>
                                          <p:spTgt spid="11282"/>
                                        </p:tgtEl>
                                      </p:cBhvr>
                                    </p:animEffect>
                                  </p:childTnLst>
                                </p:cTn>
                              </p:par>
                            </p:childTnLst>
                          </p:cTn>
                        </p:par>
                        <p:par>
                          <p:cTn id="40" fill="hold" nodeType="afterGroup">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11280"/>
                                        </p:tgtEl>
                                        <p:attrNameLst>
                                          <p:attrName>style.visibility</p:attrName>
                                        </p:attrNameLst>
                                      </p:cBhvr>
                                      <p:to>
                                        <p:strVal val="visible"/>
                                      </p:to>
                                    </p:set>
                                    <p:anim calcmode="lin" valueType="num">
                                      <p:cBhvr additive="base">
                                        <p:cTn id="43" dur="300" fill="hold"/>
                                        <p:tgtEl>
                                          <p:spTgt spid="11280"/>
                                        </p:tgtEl>
                                        <p:attrNameLst>
                                          <p:attrName>ppt_x</p:attrName>
                                        </p:attrNameLst>
                                      </p:cBhvr>
                                      <p:tavLst>
                                        <p:tav tm="0">
                                          <p:val>
                                            <p:strVal val="#ppt_x"/>
                                          </p:val>
                                        </p:tav>
                                        <p:tav tm="100000">
                                          <p:val>
                                            <p:strVal val="#ppt_x"/>
                                          </p:val>
                                        </p:tav>
                                      </p:tavLst>
                                    </p:anim>
                                    <p:anim calcmode="lin" valueType="num">
                                      <p:cBhvr additive="base">
                                        <p:cTn id="44" dur="300" fill="hold"/>
                                        <p:tgtEl>
                                          <p:spTgt spid="11280"/>
                                        </p:tgtEl>
                                        <p:attrNameLst>
                                          <p:attrName>ppt_y</p:attrName>
                                        </p:attrNameLst>
                                      </p:cBhvr>
                                      <p:tavLst>
                                        <p:tav tm="0">
                                          <p:val>
                                            <p:strVal val="1+#ppt_h/2"/>
                                          </p:val>
                                        </p:tav>
                                        <p:tav tm="100000">
                                          <p:val>
                                            <p:strVal val="#ppt_y"/>
                                          </p:val>
                                        </p:tav>
                                      </p:tavLst>
                                    </p:anim>
                                  </p:childTnLst>
                                </p:cTn>
                              </p:par>
                            </p:childTnLst>
                          </p:cTn>
                        </p:par>
                        <p:par>
                          <p:cTn id="45" fill="hold" nodeType="afterGroup">
                            <p:stCondLst>
                              <p:cond delay="3300"/>
                            </p:stCondLst>
                            <p:childTnLst>
                              <p:par>
                                <p:cTn id="46" presetID="10" presetClass="entr" presetSubtype="0" fill="hold" grpId="0" nodeType="afterEffect">
                                  <p:stCondLst>
                                    <p:cond delay="0"/>
                                  </p:stCondLst>
                                  <p:childTnLst>
                                    <p:set>
                                      <p:cBhvr>
                                        <p:cTn id="47" dur="1" fill="hold">
                                          <p:stCondLst>
                                            <p:cond delay="0"/>
                                          </p:stCondLst>
                                        </p:cTn>
                                        <p:tgtEl>
                                          <p:spTgt spid="11275"/>
                                        </p:tgtEl>
                                        <p:attrNameLst>
                                          <p:attrName>style.visibility</p:attrName>
                                        </p:attrNameLst>
                                      </p:cBhvr>
                                      <p:to>
                                        <p:strVal val="visible"/>
                                      </p:to>
                                    </p:set>
                                    <p:anim calcmode="lin" valueType="num">
                                      <p:cBhvr>
                                        <p:cTn id="48" dur="500" fill="hold"/>
                                        <p:tgtEl>
                                          <p:spTgt spid="11275"/>
                                        </p:tgtEl>
                                        <p:attrNameLst>
                                          <p:attrName>ppt_w</p:attrName>
                                        </p:attrNameLst>
                                      </p:cBhvr>
                                      <p:tavLst>
                                        <p:tav tm="0">
                                          <p:val>
                                            <p:fltVal val="0"/>
                                          </p:val>
                                        </p:tav>
                                        <p:tav tm="100000">
                                          <p:val>
                                            <p:strVal val="#ppt_w"/>
                                          </p:val>
                                        </p:tav>
                                      </p:tavLst>
                                    </p:anim>
                                    <p:anim calcmode="lin" valueType="num">
                                      <p:cBhvr>
                                        <p:cTn id="49" dur="500" fill="hold"/>
                                        <p:tgtEl>
                                          <p:spTgt spid="11275"/>
                                        </p:tgtEl>
                                        <p:attrNameLst>
                                          <p:attrName>ppt_h</p:attrName>
                                        </p:attrNameLst>
                                      </p:cBhvr>
                                      <p:tavLst>
                                        <p:tav tm="0">
                                          <p:val>
                                            <p:fltVal val="0"/>
                                          </p:val>
                                        </p:tav>
                                        <p:tav tm="100000">
                                          <p:val>
                                            <p:strVal val="#ppt_h"/>
                                          </p:val>
                                        </p:tav>
                                      </p:tavLst>
                                    </p:anim>
                                    <p:animEffect transition="in" filter="fade">
                                      <p:cBhvr>
                                        <p:cTn id="50" dur="500"/>
                                        <p:tgtEl>
                                          <p:spTgt spid="11275"/>
                                        </p:tgtEl>
                                      </p:cBhvr>
                                    </p:animEffect>
                                  </p:childTnLst>
                                </p:cTn>
                              </p:par>
                            </p:childTnLst>
                          </p:cTn>
                        </p:par>
                        <p:par>
                          <p:cTn id="51" fill="hold" nodeType="afterGroup">
                            <p:stCondLst>
                              <p:cond delay="3800"/>
                            </p:stCondLst>
                            <p:childTnLst>
                              <p:par>
                                <p:cTn id="52" presetID="22" presetClass="entr" presetSubtype="2" fill="hold" grpId="0" nodeType="afterEffect">
                                  <p:stCondLst>
                                    <p:cond delay="0"/>
                                  </p:stCondLst>
                                  <p:childTnLst>
                                    <p:set>
                                      <p:cBhvr>
                                        <p:cTn id="53" dur="1" fill="hold">
                                          <p:stCondLst>
                                            <p:cond delay="0"/>
                                          </p:stCondLst>
                                        </p:cTn>
                                        <p:tgtEl>
                                          <p:spTgt spid="11272"/>
                                        </p:tgtEl>
                                        <p:attrNameLst>
                                          <p:attrName>style.visibility</p:attrName>
                                        </p:attrNameLst>
                                      </p:cBhvr>
                                      <p:to>
                                        <p:strVal val="visible"/>
                                      </p:to>
                                    </p:set>
                                    <p:animEffect transition="in" filter="wipe(right)">
                                      <p:cBhvr>
                                        <p:cTn id="54" dur="500"/>
                                        <p:tgtEl>
                                          <p:spTgt spid="11272"/>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1283"/>
                                        </p:tgtEl>
                                        <p:attrNameLst>
                                          <p:attrName>style.visibility</p:attrName>
                                        </p:attrNameLst>
                                      </p:cBhvr>
                                      <p:to>
                                        <p:strVal val="visible"/>
                                      </p:to>
                                    </p:set>
                                    <p:anim calcmode="lin" valueType="num">
                                      <p:cBhvr>
                                        <p:cTn id="57" dur="500" fill="hold"/>
                                        <p:tgtEl>
                                          <p:spTgt spid="11283"/>
                                        </p:tgtEl>
                                        <p:attrNameLst>
                                          <p:attrName>ppt_w</p:attrName>
                                        </p:attrNameLst>
                                      </p:cBhvr>
                                      <p:tavLst>
                                        <p:tav tm="0">
                                          <p:val>
                                            <p:fltVal val="0"/>
                                          </p:val>
                                        </p:tav>
                                        <p:tav tm="100000">
                                          <p:val>
                                            <p:strVal val="#ppt_w"/>
                                          </p:val>
                                        </p:tav>
                                      </p:tavLst>
                                    </p:anim>
                                    <p:anim calcmode="lin" valueType="num">
                                      <p:cBhvr>
                                        <p:cTn id="58" dur="500" fill="hold"/>
                                        <p:tgtEl>
                                          <p:spTgt spid="11283"/>
                                        </p:tgtEl>
                                        <p:attrNameLst>
                                          <p:attrName>ppt_h</p:attrName>
                                        </p:attrNameLst>
                                      </p:cBhvr>
                                      <p:tavLst>
                                        <p:tav tm="0">
                                          <p:val>
                                            <p:fltVal val="0"/>
                                          </p:val>
                                        </p:tav>
                                        <p:tav tm="100000">
                                          <p:val>
                                            <p:strVal val="#ppt_h"/>
                                          </p:val>
                                        </p:tav>
                                      </p:tavLst>
                                    </p:anim>
                                    <p:anim calcmode="lin" valueType="num">
                                      <p:cBhvr>
                                        <p:cTn id="59" dur="500" fill="hold"/>
                                        <p:tgtEl>
                                          <p:spTgt spid="11283"/>
                                        </p:tgtEl>
                                        <p:attrNameLst>
                                          <p:attrName>style.rotation</p:attrName>
                                        </p:attrNameLst>
                                      </p:cBhvr>
                                      <p:tavLst>
                                        <p:tav tm="0">
                                          <p:val>
                                            <p:fltVal val="90"/>
                                          </p:val>
                                        </p:tav>
                                        <p:tav tm="100000">
                                          <p:val>
                                            <p:fltVal val="0"/>
                                          </p:val>
                                        </p:tav>
                                      </p:tavLst>
                                    </p:anim>
                                    <p:animEffect transition="in" filter="fade">
                                      <p:cBhvr>
                                        <p:cTn id="60" dur="500"/>
                                        <p:tgtEl>
                                          <p:spTgt spid="11283"/>
                                        </p:tgtEl>
                                      </p:cBhvr>
                                    </p:animEffect>
                                  </p:childTnLst>
                                </p:cTn>
                              </p:par>
                            </p:childTnLst>
                          </p:cTn>
                        </p:par>
                        <p:par>
                          <p:cTn id="61" fill="hold" nodeType="afterGroup">
                            <p:stCondLst>
                              <p:cond delay="4300"/>
                            </p:stCondLst>
                            <p:childTnLst>
                              <p:par>
                                <p:cTn id="62" presetID="22" presetClass="entr" presetSubtype="1" fill="hold" grpId="0" nodeType="afterEffect">
                                  <p:stCondLst>
                                    <p:cond delay="0"/>
                                  </p:stCondLst>
                                  <p:childTnLst>
                                    <p:set>
                                      <p:cBhvr>
                                        <p:cTn id="63" dur="1" fill="hold">
                                          <p:stCondLst>
                                            <p:cond delay="0"/>
                                          </p:stCondLst>
                                        </p:cTn>
                                        <p:tgtEl>
                                          <p:spTgt spid="11284"/>
                                        </p:tgtEl>
                                        <p:attrNameLst>
                                          <p:attrName>style.visibility</p:attrName>
                                        </p:attrNameLst>
                                      </p:cBhvr>
                                      <p:to>
                                        <p:strVal val="visible"/>
                                      </p:to>
                                    </p:set>
                                    <p:animEffect transition="in" filter="wipe(up)">
                                      <p:cBhvr>
                                        <p:cTn id="64" dur="500"/>
                                        <p:tgtEl>
                                          <p:spTgt spid="11284"/>
                                        </p:tgtEl>
                                      </p:cBhvr>
                                    </p:animEffect>
                                  </p:childTnLst>
                                </p:cTn>
                              </p:par>
                            </p:childTnLst>
                          </p:cTn>
                        </p:par>
                        <p:par>
                          <p:cTn id="65" fill="hold" nodeType="afterGroup">
                            <p:stCondLst>
                              <p:cond delay="4800"/>
                            </p:stCondLst>
                            <p:childTnLst>
                              <p:par>
                                <p:cTn id="66" presetID="2" presetClass="entr" presetSubtype="4" fill="hold" grpId="0" nodeType="afterEffect">
                                  <p:stCondLst>
                                    <p:cond delay="0"/>
                                  </p:stCondLst>
                                  <p:childTnLst>
                                    <p:set>
                                      <p:cBhvr>
                                        <p:cTn id="67" dur="1" fill="hold">
                                          <p:stCondLst>
                                            <p:cond delay="0"/>
                                          </p:stCondLst>
                                        </p:cTn>
                                        <p:tgtEl>
                                          <p:spTgt spid="11279"/>
                                        </p:tgtEl>
                                        <p:attrNameLst>
                                          <p:attrName>style.visibility</p:attrName>
                                        </p:attrNameLst>
                                      </p:cBhvr>
                                      <p:to>
                                        <p:strVal val="visible"/>
                                      </p:to>
                                    </p:set>
                                    <p:anim calcmode="lin" valueType="num">
                                      <p:cBhvr additive="base">
                                        <p:cTn id="68" dur="300" fill="hold"/>
                                        <p:tgtEl>
                                          <p:spTgt spid="11279"/>
                                        </p:tgtEl>
                                        <p:attrNameLst>
                                          <p:attrName>ppt_x</p:attrName>
                                        </p:attrNameLst>
                                      </p:cBhvr>
                                      <p:tavLst>
                                        <p:tav tm="0">
                                          <p:val>
                                            <p:strVal val="#ppt_x"/>
                                          </p:val>
                                        </p:tav>
                                        <p:tav tm="100000">
                                          <p:val>
                                            <p:strVal val="#ppt_x"/>
                                          </p:val>
                                        </p:tav>
                                      </p:tavLst>
                                    </p:anim>
                                    <p:anim calcmode="lin" valueType="num">
                                      <p:cBhvr additive="base">
                                        <p:cTn id="69" dur="300" fill="hold"/>
                                        <p:tgtEl>
                                          <p:spTgt spid="11279"/>
                                        </p:tgtEl>
                                        <p:attrNameLst>
                                          <p:attrName>ppt_y</p:attrName>
                                        </p:attrNameLst>
                                      </p:cBhvr>
                                      <p:tavLst>
                                        <p:tav tm="0">
                                          <p:val>
                                            <p:strVal val="1+#ppt_h/2"/>
                                          </p:val>
                                        </p:tav>
                                        <p:tav tm="100000">
                                          <p:val>
                                            <p:strVal val="#ppt_y"/>
                                          </p:val>
                                        </p:tav>
                                      </p:tavLst>
                                    </p:anim>
                                  </p:childTnLst>
                                </p:cTn>
                              </p:par>
                            </p:childTnLst>
                          </p:cTn>
                        </p:par>
                        <p:par>
                          <p:cTn id="70" fill="hold" nodeType="afterGroup">
                            <p:stCondLst>
                              <p:cond delay="5100"/>
                            </p:stCondLst>
                            <p:childTnLst>
                              <p:par>
                                <p:cTn id="71" presetID="10" presetClass="entr" presetSubtype="0" fill="hold" grpId="0" nodeType="afterEffect">
                                  <p:stCondLst>
                                    <p:cond delay="0"/>
                                  </p:stCondLst>
                                  <p:childTnLst>
                                    <p:set>
                                      <p:cBhvr>
                                        <p:cTn id="72" dur="1" fill="hold">
                                          <p:stCondLst>
                                            <p:cond delay="0"/>
                                          </p:stCondLst>
                                        </p:cTn>
                                        <p:tgtEl>
                                          <p:spTgt spid="11276"/>
                                        </p:tgtEl>
                                        <p:attrNameLst>
                                          <p:attrName>style.visibility</p:attrName>
                                        </p:attrNameLst>
                                      </p:cBhvr>
                                      <p:to>
                                        <p:strVal val="visible"/>
                                      </p:to>
                                    </p:set>
                                    <p:anim calcmode="lin" valueType="num">
                                      <p:cBhvr>
                                        <p:cTn id="73" dur="500" fill="hold"/>
                                        <p:tgtEl>
                                          <p:spTgt spid="11276"/>
                                        </p:tgtEl>
                                        <p:attrNameLst>
                                          <p:attrName>ppt_w</p:attrName>
                                        </p:attrNameLst>
                                      </p:cBhvr>
                                      <p:tavLst>
                                        <p:tav tm="0">
                                          <p:val>
                                            <p:fltVal val="0"/>
                                          </p:val>
                                        </p:tav>
                                        <p:tav tm="100000">
                                          <p:val>
                                            <p:strVal val="#ppt_w"/>
                                          </p:val>
                                        </p:tav>
                                      </p:tavLst>
                                    </p:anim>
                                    <p:anim calcmode="lin" valueType="num">
                                      <p:cBhvr>
                                        <p:cTn id="74" dur="500" fill="hold"/>
                                        <p:tgtEl>
                                          <p:spTgt spid="11276"/>
                                        </p:tgtEl>
                                        <p:attrNameLst>
                                          <p:attrName>ppt_h</p:attrName>
                                        </p:attrNameLst>
                                      </p:cBhvr>
                                      <p:tavLst>
                                        <p:tav tm="0">
                                          <p:val>
                                            <p:fltVal val="0"/>
                                          </p:val>
                                        </p:tav>
                                        <p:tav tm="100000">
                                          <p:val>
                                            <p:strVal val="#ppt_h"/>
                                          </p:val>
                                        </p:tav>
                                      </p:tavLst>
                                    </p:anim>
                                    <p:animEffect transition="in" filter="fade">
                                      <p:cBhvr>
                                        <p:cTn id="75" dur="500"/>
                                        <p:tgtEl>
                                          <p:spTgt spid="11276"/>
                                        </p:tgtEl>
                                      </p:cBhvr>
                                    </p:animEffect>
                                  </p:childTnLst>
                                </p:cTn>
                              </p:par>
                            </p:childTnLst>
                          </p:cTn>
                        </p:par>
                        <p:par>
                          <p:cTn id="76" fill="hold" nodeType="afterGroup">
                            <p:stCondLst>
                              <p:cond delay="5600"/>
                            </p:stCondLst>
                            <p:childTnLst>
                              <p:par>
                                <p:cTn id="77" presetID="22" presetClass="entr" presetSubtype="2" fill="hold" grpId="0" nodeType="afterEffect">
                                  <p:stCondLst>
                                    <p:cond delay="0"/>
                                  </p:stCondLst>
                                  <p:childTnLst>
                                    <p:set>
                                      <p:cBhvr>
                                        <p:cTn id="78" dur="1" fill="hold">
                                          <p:stCondLst>
                                            <p:cond delay="0"/>
                                          </p:stCondLst>
                                        </p:cTn>
                                        <p:tgtEl>
                                          <p:spTgt spid="11273"/>
                                        </p:tgtEl>
                                        <p:attrNameLst>
                                          <p:attrName>style.visibility</p:attrName>
                                        </p:attrNameLst>
                                      </p:cBhvr>
                                      <p:to>
                                        <p:strVal val="visible"/>
                                      </p:to>
                                    </p:set>
                                    <p:animEffect transition="in" filter="wipe(right)">
                                      <p:cBhvr>
                                        <p:cTn id="79" dur="500"/>
                                        <p:tgtEl>
                                          <p:spTgt spid="11273"/>
                                        </p:tgtEl>
                                      </p:cBhvr>
                                    </p:animEffect>
                                  </p:childTnLst>
                                </p:cTn>
                              </p:par>
                              <p:par>
                                <p:cTn id="80" presetID="31" presetClass="entr" presetSubtype="0" fill="hold" grpId="0" nodeType="withEffect">
                                  <p:stCondLst>
                                    <p:cond delay="0"/>
                                  </p:stCondLst>
                                  <p:childTnLst>
                                    <p:set>
                                      <p:cBhvr>
                                        <p:cTn id="81" dur="1" fill="hold">
                                          <p:stCondLst>
                                            <p:cond delay="0"/>
                                          </p:stCondLst>
                                        </p:cTn>
                                        <p:tgtEl>
                                          <p:spTgt spid="11285"/>
                                        </p:tgtEl>
                                        <p:attrNameLst>
                                          <p:attrName>style.visibility</p:attrName>
                                        </p:attrNameLst>
                                      </p:cBhvr>
                                      <p:to>
                                        <p:strVal val="visible"/>
                                      </p:to>
                                    </p:set>
                                    <p:anim calcmode="lin" valueType="num">
                                      <p:cBhvr>
                                        <p:cTn id="82" dur="500" fill="hold"/>
                                        <p:tgtEl>
                                          <p:spTgt spid="11285"/>
                                        </p:tgtEl>
                                        <p:attrNameLst>
                                          <p:attrName>ppt_w</p:attrName>
                                        </p:attrNameLst>
                                      </p:cBhvr>
                                      <p:tavLst>
                                        <p:tav tm="0">
                                          <p:val>
                                            <p:fltVal val="0"/>
                                          </p:val>
                                        </p:tav>
                                        <p:tav tm="100000">
                                          <p:val>
                                            <p:strVal val="#ppt_w"/>
                                          </p:val>
                                        </p:tav>
                                      </p:tavLst>
                                    </p:anim>
                                    <p:anim calcmode="lin" valueType="num">
                                      <p:cBhvr>
                                        <p:cTn id="83" dur="500" fill="hold"/>
                                        <p:tgtEl>
                                          <p:spTgt spid="11285"/>
                                        </p:tgtEl>
                                        <p:attrNameLst>
                                          <p:attrName>ppt_h</p:attrName>
                                        </p:attrNameLst>
                                      </p:cBhvr>
                                      <p:tavLst>
                                        <p:tav tm="0">
                                          <p:val>
                                            <p:fltVal val="0"/>
                                          </p:val>
                                        </p:tav>
                                        <p:tav tm="100000">
                                          <p:val>
                                            <p:strVal val="#ppt_h"/>
                                          </p:val>
                                        </p:tav>
                                      </p:tavLst>
                                    </p:anim>
                                    <p:anim calcmode="lin" valueType="num">
                                      <p:cBhvr>
                                        <p:cTn id="84" dur="500" fill="hold"/>
                                        <p:tgtEl>
                                          <p:spTgt spid="11285"/>
                                        </p:tgtEl>
                                        <p:attrNameLst>
                                          <p:attrName>style.rotation</p:attrName>
                                        </p:attrNameLst>
                                      </p:cBhvr>
                                      <p:tavLst>
                                        <p:tav tm="0">
                                          <p:val>
                                            <p:fltVal val="90"/>
                                          </p:val>
                                        </p:tav>
                                        <p:tav tm="100000">
                                          <p:val>
                                            <p:fltVal val="0"/>
                                          </p:val>
                                        </p:tav>
                                      </p:tavLst>
                                    </p:anim>
                                    <p:animEffect transition="in" filter="fade">
                                      <p:cBhvr>
                                        <p:cTn id="85" dur="500"/>
                                        <p:tgtEl>
                                          <p:spTgt spid="11285"/>
                                        </p:tgtEl>
                                      </p:cBhvr>
                                    </p:animEffect>
                                  </p:childTnLst>
                                </p:cTn>
                              </p:par>
                            </p:childTnLst>
                          </p:cTn>
                        </p:par>
                        <p:par>
                          <p:cTn id="86" fill="hold" nodeType="afterGroup">
                            <p:stCondLst>
                              <p:cond delay="6100"/>
                            </p:stCondLst>
                            <p:childTnLst>
                              <p:par>
                                <p:cTn id="87" presetID="22" presetClass="entr" presetSubtype="1" fill="hold" grpId="0" nodeType="afterEffect">
                                  <p:stCondLst>
                                    <p:cond delay="0"/>
                                  </p:stCondLst>
                                  <p:childTnLst>
                                    <p:set>
                                      <p:cBhvr>
                                        <p:cTn id="88" dur="1" fill="hold">
                                          <p:stCondLst>
                                            <p:cond delay="0"/>
                                          </p:stCondLst>
                                        </p:cTn>
                                        <p:tgtEl>
                                          <p:spTgt spid="11286"/>
                                        </p:tgtEl>
                                        <p:attrNameLst>
                                          <p:attrName>style.visibility</p:attrName>
                                        </p:attrNameLst>
                                      </p:cBhvr>
                                      <p:to>
                                        <p:strVal val="visible"/>
                                      </p:to>
                                    </p:set>
                                    <p:animEffect transition="in" filter="wipe(up)">
                                      <p:cBhvr>
                                        <p:cTn id="89" dur="500"/>
                                        <p:tgtEl>
                                          <p:spTgt spid="11286"/>
                                        </p:tgtEl>
                                      </p:cBhvr>
                                    </p:animEffect>
                                  </p:childTnLst>
                                </p:cTn>
                              </p:par>
                            </p:childTnLst>
                          </p:cTn>
                        </p:par>
                        <p:par>
                          <p:cTn id="90" fill="hold" nodeType="afterGroup">
                            <p:stCondLst>
                              <p:cond delay="6600"/>
                            </p:stCondLst>
                            <p:childTnLst>
                              <p:par>
                                <p:cTn id="91" presetID="2" presetClass="entr" presetSubtype="4" fill="hold" grpId="0" nodeType="afterEffect">
                                  <p:stCondLst>
                                    <p:cond delay="0"/>
                                  </p:stCondLst>
                                  <p:childTnLst>
                                    <p:set>
                                      <p:cBhvr>
                                        <p:cTn id="92" dur="1" fill="hold">
                                          <p:stCondLst>
                                            <p:cond delay="0"/>
                                          </p:stCondLst>
                                        </p:cTn>
                                        <p:tgtEl>
                                          <p:spTgt spid="11278"/>
                                        </p:tgtEl>
                                        <p:attrNameLst>
                                          <p:attrName>style.visibility</p:attrName>
                                        </p:attrNameLst>
                                      </p:cBhvr>
                                      <p:to>
                                        <p:strVal val="visible"/>
                                      </p:to>
                                    </p:set>
                                    <p:anim calcmode="lin" valueType="num">
                                      <p:cBhvr additive="base">
                                        <p:cTn id="93" dur="300" fill="hold"/>
                                        <p:tgtEl>
                                          <p:spTgt spid="11278"/>
                                        </p:tgtEl>
                                        <p:attrNameLst>
                                          <p:attrName>ppt_x</p:attrName>
                                        </p:attrNameLst>
                                      </p:cBhvr>
                                      <p:tavLst>
                                        <p:tav tm="0">
                                          <p:val>
                                            <p:strVal val="#ppt_x"/>
                                          </p:val>
                                        </p:tav>
                                        <p:tav tm="100000">
                                          <p:val>
                                            <p:strVal val="#ppt_x"/>
                                          </p:val>
                                        </p:tav>
                                      </p:tavLst>
                                    </p:anim>
                                    <p:anim calcmode="lin" valueType="num">
                                      <p:cBhvr additive="base">
                                        <p:cTn id="94" dur="300" fill="hold"/>
                                        <p:tgtEl>
                                          <p:spTgt spid="11278"/>
                                        </p:tgtEl>
                                        <p:attrNameLst>
                                          <p:attrName>ppt_y</p:attrName>
                                        </p:attrNameLst>
                                      </p:cBhvr>
                                      <p:tavLst>
                                        <p:tav tm="0">
                                          <p:val>
                                            <p:strVal val="1+#ppt_h/2"/>
                                          </p:val>
                                        </p:tav>
                                        <p:tav tm="100000">
                                          <p:val>
                                            <p:strVal val="#ppt_y"/>
                                          </p:val>
                                        </p:tav>
                                      </p:tavLst>
                                    </p:anim>
                                  </p:childTnLst>
                                </p:cTn>
                              </p:par>
                            </p:childTnLst>
                          </p:cTn>
                        </p:par>
                        <p:par>
                          <p:cTn id="95" fill="hold" nodeType="afterGroup">
                            <p:stCondLst>
                              <p:cond delay="6900"/>
                            </p:stCondLst>
                            <p:childTnLst>
                              <p:par>
                                <p:cTn id="96" presetID="10" presetClass="entr" presetSubtype="0" fill="hold" grpId="0" nodeType="afterEffect">
                                  <p:stCondLst>
                                    <p:cond delay="0"/>
                                  </p:stCondLst>
                                  <p:childTnLst>
                                    <p:set>
                                      <p:cBhvr>
                                        <p:cTn id="97" dur="1" fill="hold">
                                          <p:stCondLst>
                                            <p:cond delay="0"/>
                                          </p:stCondLst>
                                        </p:cTn>
                                        <p:tgtEl>
                                          <p:spTgt spid="11277"/>
                                        </p:tgtEl>
                                        <p:attrNameLst>
                                          <p:attrName>style.visibility</p:attrName>
                                        </p:attrNameLst>
                                      </p:cBhvr>
                                      <p:to>
                                        <p:strVal val="visible"/>
                                      </p:to>
                                    </p:set>
                                    <p:anim calcmode="lin" valueType="num">
                                      <p:cBhvr>
                                        <p:cTn id="98" dur="500" fill="hold"/>
                                        <p:tgtEl>
                                          <p:spTgt spid="11277"/>
                                        </p:tgtEl>
                                        <p:attrNameLst>
                                          <p:attrName>ppt_w</p:attrName>
                                        </p:attrNameLst>
                                      </p:cBhvr>
                                      <p:tavLst>
                                        <p:tav tm="0">
                                          <p:val>
                                            <p:fltVal val="0"/>
                                          </p:val>
                                        </p:tav>
                                        <p:tav tm="100000">
                                          <p:val>
                                            <p:strVal val="#ppt_w"/>
                                          </p:val>
                                        </p:tav>
                                      </p:tavLst>
                                    </p:anim>
                                    <p:anim calcmode="lin" valueType="num">
                                      <p:cBhvr>
                                        <p:cTn id="99" dur="500" fill="hold"/>
                                        <p:tgtEl>
                                          <p:spTgt spid="11277"/>
                                        </p:tgtEl>
                                        <p:attrNameLst>
                                          <p:attrName>ppt_h</p:attrName>
                                        </p:attrNameLst>
                                      </p:cBhvr>
                                      <p:tavLst>
                                        <p:tav tm="0">
                                          <p:val>
                                            <p:fltVal val="0"/>
                                          </p:val>
                                        </p:tav>
                                        <p:tav tm="100000">
                                          <p:val>
                                            <p:strVal val="#ppt_h"/>
                                          </p:val>
                                        </p:tav>
                                      </p:tavLst>
                                    </p:anim>
                                    <p:animEffect transition="in" filter="fade">
                                      <p:cBhvr>
                                        <p:cTn id="100" dur="500"/>
                                        <p:tgtEl>
                                          <p:spTgt spid="11277"/>
                                        </p:tgtEl>
                                      </p:cBhvr>
                                    </p:animEffect>
                                  </p:childTnLst>
                                </p:cTn>
                              </p:par>
                            </p:childTnLst>
                          </p:cTn>
                        </p:par>
                        <p:par>
                          <p:cTn id="101" fill="hold" nodeType="afterGroup">
                            <p:stCondLst>
                              <p:cond delay="7400"/>
                            </p:stCondLst>
                            <p:childTnLst>
                              <p:par>
                                <p:cTn id="102" presetID="22" presetClass="entr" presetSubtype="2" fill="hold" grpId="0" nodeType="afterEffect">
                                  <p:stCondLst>
                                    <p:cond delay="0"/>
                                  </p:stCondLst>
                                  <p:childTnLst>
                                    <p:set>
                                      <p:cBhvr>
                                        <p:cTn id="103" dur="1" fill="hold">
                                          <p:stCondLst>
                                            <p:cond delay="0"/>
                                          </p:stCondLst>
                                        </p:cTn>
                                        <p:tgtEl>
                                          <p:spTgt spid="11274"/>
                                        </p:tgtEl>
                                        <p:attrNameLst>
                                          <p:attrName>style.visibility</p:attrName>
                                        </p:attrNameLst>
                                      </p:cBhvr>
                                      <p:to>
                                        <p:strVal val="visible"/>
                                      </p:to>
                                    </p:set>
                                    <p:animEffect transition="in" filter="wipe(right)">
                                      <p:cBhvr>
                                        <p:cTn id="104" dur="500"/>
                                        <p:tgtEl>
                                          <p:spTgt spid="11274"/>
                                        </p:tgtEl>
                                      </p:cBhvr>
                                    </p:animEffect>
                                  </p:childTnLst>
                                </p:cTn>
                              </p:par>
                              <p:par>
                                <p:cTn id="105" presetID="31" presetClass="entr" presetSubtype="0" fill="hold" grpId="0" nodeType="withEffect">
                                  <p:stCondLst>
                                    <p:cond delay="0"/>
                                  </p:stCondLst>
                                  <p:childTnLst>
                                    <p:set>
                                      <p:cBhvr>
                                        <p:cTn id="106" dur="1" fill="hold">
                                          <p:stCondLst>
                                            <p:cond delay="0"/>
                                          </p:stCondLst>
                                        </p:cTn>
                                        <p:tgtEl>
                                          <p:spTgt spid="11287"/>
                                        </p:tgtEl>
                                        <p:attrNameLst>
                                          <p:attrName>style.visibility</p:attrName>
                                        </p:attrNameLst>
                                      </p:cBhvr>
                                      <p:to>
                                        <p:strVal val="visible"/>
                                      </p:to>
                                    </p:set>
                                    <p:anim calcmode="lin" valueType="num">
                                      <p:cBhvr>
                                        <p:cTn id="107" dur="500" fill="hold"/>
                                        <p:tgtEl>
                                          <p:spTgt spid="11287"/>
                                        </p:tgtEl>
                                        <p:attrNameLst>
                                          <p:attrName>ppt_w</p:attrName>
                                        </p:attrNameLst>
                                      </p:cBhvr>
                                      <p:tavLst>
                                        <p:tav tm="0">
                                          <p:val>
                                            <p:fltVal val="0"/>
                                          </p:val>
                                        </p:tav>
                                        <p:tav tm="100000">
                                          <p:val>
                                            <p:strVal val="#ppt_w"/>
                                          </p:val>
                                        </p:tav>
                                      </p:tavLst>
                                    </p:anim>
                                    <p:anim calcmode="lin" valueType="num">
                                      <p:cBhvr>
                                        <p:cTn id="108" dur="500" fill="hold"/>
                                        <p:tgtEl>
                                          <p:spTgt spid="11287"/>
                                        </p:tgtEl>
                                        <p:attrNameLst>
                                          <p:attrName>ppt_h</p:attrName>
                                        </p:attrNameLst>
                                      </p:cBhvr>
                                      <p:tavLst>
                                        <p:tav tm="0">
                                          <p:val>
                                            <p:fltVal val="0"/>
                                          </p:val>
                                        </p:tav>
                                        <p:tav tm="100000">
                                          <p:val>
                                            <p:strVal val="#ppt_h"/>
                                          </p:val>
                                        </p:tav>
                                      </p:tavLst>
                                    </p:anim>
                                    <p:anim calcmode="lin" valueType="num">
                                      <p:cBhvr>
                                        <p:cTn id="109" dur="500" fill="hold"/>
                                        <p:tgtEl>
                                          <p:spTgt spid="11287"/>
                                        </p:tgtEl>
                                        <p:attrNameLst>
                                          <p:attrName>style.rotation</p:attrName>
                                        </p:attrNameLst>
                                      </p:cBhvr>
                                      <p:tavLst>
                                        <p:tav tm="0">
                                          <p:val>
                                            <p:fltVal val="90"/>
                                          </p:val>
                                        </p:tav>
                                        <p:tav tm="100000">
                                          <p:val>
                                            <p:fltVal val="0"/>
                                          </p:val>
                                        </p:tav>
                                      </p:tavLst>
                                    </p:anim>
                                    <p:animEffect transition="in" filter="fade">
                                      <p:cBhvr>
                                        <p:cTn id="110" dur="500"/>
                                        <p:tgtEl>
                                          <p:spTgt spid="11287"/>
                                        </p:tgtEl>
                                      </p:cBhvr>
                                    </p:animEffect>
                                  </p:childTnLst>
                                </p:cTn>
                              </p:par>
                            </p:childTnLst>
                          </p:cTn>
                        </p:par>
                        <p:par>
                          <p:cTn id="111" fill="hold" nodeType="afterGroup">
                            <p:stCondLst>
                              <p:cond delay="7900"/>
                            </p:stCondLst>
                            <p:childTnLst>
                              <p:par>
                                <p:cTn id="112" presetID="22" presetClass="entr" presetSubtype="1" fill="hold" grpId="0" nodeType="afterEffect">
                                  <p:stCondLst>
                                    <p:cond delay="0"/>
                                  </p:stCondLst>
                                  <p:childTnLst>
                                    <p:set>
                                      <p:cBhvr>
                                        <p:cTn id="113" dur="1" fill="hold">
                                          <p:stCondLst>
                                            <p:cond delay="0"/>
                                          </p:stCondLst>
                                        </p:cTn>
                                        <p:tgtEl>
                                          <p:spTgt spid="11288"/>
                                        </p:tgtEl>
                                        <p:attrNameLst>
                                          <p:attrName>style.visibility</p:attrName>
                                        </p:attrNameLst>
                                      </p:cBhvr>
                                      <p:to>
                                        <p:strVal val="visible"/>
                                      </p:to>
                                    </p:set>
                                    <p:animEffect transition="in" filter="wipe(up)">
                                      <p:cBhvr>
                                        <p:cTn id="114" dur="500"/>
                                        <p:tgtEl>
                                          <p:spTgt spid="112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P spid="11270" grpId="0" animBg="1" autoUpdateAnimBg="0"/>
      <p:bldP spid="11271" grpId="0" animBg="1" autoUpdateAnimBg="0"/>
      <p:bldP spid="11272" grpId="0" animBg="1" autoUpdateAnimBg="0"/>
      <p:bldP spid="11273" grpId="0" animBg="1" autoUpdateAnimBg="0"/>
      <p:bldP spid="11274" grpId="0" animBg="1" autoUpdateAnimBg="0"/>
      <p:bldP spid="11275" grpId="0" animBg="1" autoUpdateAnimBg="0"/>
      <p:bldP spid="11276" grpId="0" animBg="1" autoUpdateAnimBg="0"/>
      <p:bldP spid="11277" grpId="0" animBg="1" autoUpdateAnimBg="0"/>
      <p:bldP spid="11278" grpId="0" animBg="1" autoUpdateAnimBg="0"/>
      <p:bldP spid="11279" grpId="0" animBg="1" autoUpdateAnimBg="0"/>
      <p:bldP spid="11280" grpId="0" animBg="1" autoUpdateAnimBg="0"/>
      <p:bldP spid="11281" grpId="0" autoUpdateAnimBg="0"/>
      <p:bldP spid="11282" grpId="0" autoUpdateAnimBg="0"/>
      <p:bldP spid="11283" grpId="0" autoUpdateAnimBg="0"/>
      <p:bldP spid="11284" grpId="0" autoUpdateAnimBg="0"/>
      <p:bldP spid="11285" grpId="0" autoUpdateAnimBg="0"/>
      <p:bldP spid="11286" grpId="0" autoUpdateAnimBg="0"/>
      <p:bldP spid="11287" grpId="0" autoUpdateAnimBg="0"/>
      <p:bldP spid="11288"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7">
            <a:extLst>
              <a:ext uri="{FF2B5EF4-FFF2-40B4-BE49-F238E27FC236}">
                <a16:creationId xmlns:a16="http://schemas.microsoft.com/office/drawing/2014/main" id="{9DBBBBCA-A4F7-4CF3-A751-B638F382E4B3}"/>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12291" name="Freeform 5">
            <a:extLst>
              <a:ext uri="{FF2B5EF4-FFF2-40B4-BE49-F238E27FC236}">
                <a16:creationId xmlns:a16="http://schemas.microsoft.com/office/drawing/2014/main" id="{E1524289-A418-49BA-AF15-F6E0B47A8DC5}"/>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2292" name="Freeform 6">
            <a:extLst>
              <a:ext uri="{FF2B5EF4-FFF2-40B4-BE49-F238E27FC236}">
                <a16:creationId xmlns:a16="http://schemas.microsoft.com/office/drawing/2014/main" id="{EE08B65C-ACE6-495D-8D70-48DCF3C29C82}"/>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2293" name="矩形 4">
            <a:extLst>
              <a:ext uri="{FF2B5EF4-FFF2-40B4-BE49-F238E27FC236}">
                <a16:creationId xmlns:a16="http://schemas.microsoft.com/office/drawing/2014/main" id="{E26C5C37-10A3-45C0-9FE4-A205439C4081}"/>
              </a:ext>
            </a:extLst>
          </p:cNvPr>
          <p:cNvSpPr>
            <a:spLocks noChangeArrowheads="1"/>
          </p:cNvSpPr>
          <p:nvPr/>
        </p:nvSpPr>
        <p:spPr bwMode="auto">
          <a:xfrm>
            <a:off x="1753503" y="4254178"/>
            <a:ext cx="9037282" cy="1753503"/>
          </a:xfrm>
          <a:prstGeom prst="rect">
            <a:avLst/>
          </a:prstGeom>
          <a:solidFill>
            <a:schemeClr val="tx2"/>
          </a:solidFill>
          <a:ln w="9525">
            <a:solidFill>
              <a:srgbClr val="A6A6A6"/>
            </a:solidFill>
            <a:bevel/>
            <a:headEnd/>
            <a:tailEnd/>
          </a:ln>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4D4D4D"/>
              </a:solidFill>
              <a:ea typeface="宋体" panose="02010600030101010101" pitchFamily="2" charset="-122"/>
            </a:endParaRPr>
          </a:p>
        </p:txBody>
      </p:sp>
      <p:sp>
        <p:nvSpPr>
          <p:cNvPr id="12294" name="Freeform 7">
            <a:extLst>
              <a:ext uri="{FF2B5EF4-FFF2-40B4-BE49-F238E27FC236}">
                <a16:creationId xmlns:a16="http://schemas.microsoft.com/office/drawing/2014/main" id="{0BDA1375-4FA7-4CDA-83DE-8E66DD10DEA3}"/>
              </a:ext>
            </a:extLst>
          </p:cNvPr>
          <p:cNvSpPr>
            <a:spLocks/>
          </p:cNvSpPr>
          <p:nvPr/>
        </p:nvSpPr>
        <p:spPr bwMode="auto">
          <a:xfrm>
            <a:off x="2375561" y="1469203"/>
            <a:ext cx="1778892" cy="1764611"/>
          </a:xfrm>
          <a:custGeom>
            <a:avLst/>
            <a:gdLst>
              <a:gd name="T0" fmla="*/ 2147483646 w 2749"/>
              <a:gd name="T1" fmla="*/ 0 h 2729"/>
              <a:gd name="T2" fmla="*/ 2147483646 w 2749"/>
              <a:gd name="T3" fmla="*/ 2147483646 h 2729"/>
              <a:gd name="T4" fmla="*/ 2147483646 w 2749"/>
              <a:gd name="T5" fmla="*/ 2147483646 h 2729"/>
              <a:gd name="T6" fmla="*/ 2147483646 w 2749"/>
              <a:gd name="T7" fmla="*/ 2147483646 h 2729"/>
              <a:gd name="T8" fmla="*/ 0 w 2749"/>
              <a:gd name="T9" fmla="*/ 2147483646 h 2729"/>
              <a:gd name="T10" fmla="*/ 2147483646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pic>
        <p:nvPicPr>
          <p:cNvPr id="12295" name="Picture 3">
            <a:extLst>
              <a:ext uri="{FF2B5EF4-FFF2-40B4-BE49-F238E27FC236}">
                <a16:creationId xmlns:a16="http://schemas.microsoft.com/office/drawing/2014/main" id="{BF642E54-1258-401C-BD6E-0481ED6D65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13010205" flipH="1" flipV="1">
            <a:off x="1748742" y="2511783"/>
            <a:ext cx="2453317" cy="363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96" name="Freeform 7">
            <a:extLst>
              <a:ext uri="{FF2B5EF4-FFF2-40B4-BE49-F238E27FC236}">
                <a16:creationId xmlns:a16="http://schemas.microsoft.com/office/drawing/2014/main" id="{220733EB-0C12-4C5B-93C9-108FA6D561DB}"/>
              </a:ext>
            </a:extLst>
          </p:cNvPr>
          <p:cNvSpPr>
            <a:spLocks/>
          </p:cNvSpPr>
          <p:nvPr/>
        </p:nvSpPr>
        <p:spPr bwMode="auto">
          <a:xfrm>
            <a:off x="5330332" y="1469203"/>
            <a:ext cx="1778892" cy="1764611"/>
          </a:xfrm>
          <a:custGeom>
            <a:avLst/>
            <a:gdLst>
              <a:gd name="T0" fmla="*/ 2147483646 w 2749"/>
              <a:gd name="T1" fmla="*/ 0 h 2729"/>
              <a:gd name="T2" fmla="*/ 2147483646 w 2749"/>
              <a:gd name="T3" fmla="*/ 2147483646 h 2729"/>
              <a:gd name="T4" fmla="*/ 2147483646 w 2749"/>
              <a:gd name="T5" fmla="*/ 2147483646 h 2729"/>
              <a:gd name="T6" fmla="*/ 2147483646 w 2749"/>
              <a:gd name="T7" fmla="*/ 2147483646 h 2729"/>
              <a:gd name="T8" fmla="*/ 0 w 2749"/>
              <a:gd name="T9" fmla="*/ 2147483646 h 2729"/>
              <a:gd name="T10" fmla="*/ 2147483646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pic>
        <p:nvPicPr>
          <p:cNvPr id="12297" name="Picture 3">
            <a:extLst>
              <a:ext uri="{FF2B5EF4-FFF2-40B4-BE49-F238E27FC236}">
                <a16:creationId xmlns:a16="http://schemas.microsoft.com/office/drawing/2014/main" id="{0229FF73-FD80-45AC-ACE2-BE4D620069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13010205" flipH="1" flipV="1">
            <a:off x="4703513" y="2511783"/>
            <a:ext cx="2451730" cy="363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98" name="Freeform 7">
            <a:extLst>
              <a:ext uri="{FF2B5EF4-FFF2-40B4-BE49-F238E27FC236}">
                <a16:creationId xmlns:a16="http://schemas.microsoft.com/office/drawing/2014/main" id="{FF928261-7892-423E-967D-AA1614277C8E}"/>
              </a:ext>
            </a:extLst>
          </p:cNvPr>
          <p:cNvSpPr>
            <a:spLocks/>
          </p:cNvSpPr>
          <p:nvPr/>
        </p:nvSpPr>
        <p:spPr bwMode="auto">
          <a:xfrm>
            <a:off x="8388249" y="1469203"/>
            <a:ext cx="1778893" cy="1764611"/>
          </a:xfrm>
          <a:custGeom>
            <a:avLst/>
            <a:gdLst>
              <a:gd name="T0" fmla="*/ 2147483646 w 2749"/>
              <a:gd name="T1" fmla="*/ 0 h 2729"/>
              <a:gd name="T2" fmla="*/ 2147483646 w 2749"/>
              <a:gd name="T3" fmla="*/ 2147483646 h 2729"/>
              <a:gd name="T4" fmla="*/ 2147483646 w 2749"/>
              <a:gd name="T5" fmla="*/ 2147483646 h 2729"/>
              <a:gd name="T6" fmla="*/ 2147483646 w 2749"/>
              <a:gd name="T7" fmla="*/ 2147483646 h 2729"/>
              <a:gd name="T8" fmla="*/ 0 w 2749"/>
              <a:gd name="T9" fmla="*/ 2147483646 h 2729"/>
              <a:gd name="T10" fmla="*/ 2147483646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pic>
        <p:nvPicPr>
          <p:cNvPr id="12299" name="Picture 3">
            <a:extLst>
              <a:ext uri="{FF2B5EF4-FFF2-40B4-BE49-F238E27FC236}">
                <a16:creationId xmlns:a16="http://schemas.microsoft.com/office/drawing/2014/main" id="{7217D0D2-439B-447A-9F62-B87A6BC023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13010205" flipH="1" flipV="1">
            <a:off x="7761432" y="2511783"/>
            <a:ext cx="2453317" cy="363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300" name="TextBox 11">
            <a:extLst>
              <a:ext uri="{FF2B5EF4-FFF2-40B4-BE49-F238E27FC236}">
                <a16:creationId xmlns:a16="http://schemas.microsoft.com/office/drawing/2014/main" id="{A5936F44-2E14-473D-A1C6-5FC82B5CA03E}"/>
              </a:ext>
            </a:extLst>
          </p:cNvPr>
          <p:cNvSpPr txBox="1">
            <a:spLocks noChangeArrowheads="1"/>
          </p:cNvSpPr>
          <p:nvPr/>
        </p:nvSpPr>
        <p:spPr bwMode="auto">
          <a:xfrm>
            <a:off x="2646917" y="2107129"/>
            <a:ext cx="1210790"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研究论文</a:t>
            </a:r>
          </a:p>
        </p:txBody>
      </p:sp>
      <p:sp>
        <p:nvSpPr>
          <p:cNvPr id="12301" name="TextBox 12">
            <a:extLst>
              <a:ext uri="{FF2B5EF4-FFF2-40B4-BE49-F238E27FC236}">
                <a16:creationId xmlns:a16="http://schemas.microsoft.com/office/drawing/2014/main" id="{C1BC8E0B-4231-421C-935B-877493A76E36}"/>
              </a:ext>
            </a:extLst>
          </p:cNvPr>
          <p:cNvSpPr txBox="1">
            <a:spLocks noChangeArrowheads="1"/>
          </p:cNvSpPr>
          <p:nvPr/>
        </p:nvSpPr>
        <p:spPr bwMode="auto">
          <a:xfrm>
            <a:off x="5644534" y="2107129"/>
            <a:ext cx="1209203"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设计报告</a:t>
            </a:r>
          </a:p>
        </p:txBody>
      </p:sp>
      <p:sp>
        <p:nvSpPr>
          <p:cNvPr id="12302" name="TextBox 13">
            <a:extLst>
              <a:ext uri="{FF2B5EF4-FFF2-40B4-BE49-F238E27FC236}">
                <a16:creationId xmlns:a16="http://schemas.microsoft.com/office/drawing/2014/main" id="{AAD84A38-3CEF-4886-B72D-9B6B353BBFD5}"/>
              </a:ext>
            </a:extLst>
          </p:cNvPr>
          <p:cNvSpPr txBox="1">
            <a:spLocks noChangeArrowheads="1"/>
          </p:cNvSpPr>
          <p:nvPr/>
        </p:nvSpPr>
        <p:spPr bwMode="auto">
          <a:xfrm>
            <a:off x="8548524" y="2107129"/>
            <a:ext cx="1617030"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工程样机</a:t>
            </a:r>
          </a:p>
        </p:txBody>
      </p:sp>
      <p:sp>
        <p:nvSpPr>
          <p:cNvPr id="12303" name="TextBox 14">
            <a:extLst>
              <a:ext uri="{FF2B5EF4-FFF2-40B4-BE49-F238E27FC236}">
                <a16:creationId xmlns:a16="http://schemas.microsoft.com/office/drawing/2014/main" id="{FC5D91F4-7475-476F-B2E6-763824107122}"/>
              </a:ext>
            </a:extLst>
          </p:cNvPr>
          <p:cNvSpPr txBox="1">
            <a:spLocks noChangeArrowheads="1"/>
          </p:cNvSpPr>
          <p:nvPr/>
        </p:nvSpPr>
        <p:spPr bwMode="auto">
          <a:xfrm>
            <a:off x="1934408" y="4354152"/>
            <a:ext cx="8570739" cy="1339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lnSpc>
                <a:spcPct val="150000"/>
              </a:lnSpc>
              <a:spcBef>
                <a:spcPct val="0"/>
              </a:spcBef>
              <a:spcAft>
                <a:spcPct val="0"/>
              </a:spcAft>
              <a:buNone/>
            </a:pPr>
            <a:r>
              <a:rPr lang="zh-CN" altLang="en-US" sz="1799">
                <a:solidFill>
                  <a:srgbClr val="000000"/>
                </a:solidFill>
                <a:latin typeface="微软雅黑" panose="020B0503020204020204" pitchFamily="34" charset="-122"/>
              </a:rPr>
              <a:t>请在这里输入您的文字内容请在这里输入您的文字内容请在这里输入您的文字内容请在这里输入您的文字内容请在这里输入您的文字内容</a:t>
            </a:r>
          </a:p>
          <a:p>
            <a:pPr defTabSz="914034" fontAlgn="base">
              <a:lnSpc>
                <a:spcPct val="150000"/>
              </a:lnSpc>
              <a:spcBef>
                <a:spcPct val="0"/>
              </a:spcBef>
              <a:spcAft>
                <a:spcPct val="0"/>
              </a:spcAft>
              <a:buNone/>
            </a:pPr>
            <a:r>
              <a:rPr lang="zh-CN" altLang="en-US" sz="1799">
                <a:solidFill>
                  <a:srgbClr val="000000"/>
                </a:solidFill>
                <a:latin typeface="微软雅黑" panose="020B0503020204020204" pitchFamily="34" charset="-122"/>
              </a:rPr>
              <a:t>请在这里输入您的文字内容请在这里输入您的文字内容请在这里输入您的文字内容</a:t>
            </a:r>
          </a:p>
        </p:txBody>
      </p:sp>
      <p:sp>
        <p:nvSpPr>
          <p:cNvPr id="12304" name="Freeform 12">
            <a:extLst>
              <a:ext uri="{FF2B5EF4-FFF2-40B4-BE49-F238E27FC236}">
                <a16:creationId xmlns:a16="http://schemas.microsoft.com/office/drawing/2014/main" id="{76B94800-543A-4B8D-96A2-1240DE30B137}"/>
              </a:ext>
            </a:extLst>
          </p:cNvPr>
          <p:cNvSpPr>
            <a:spLocks/>
          </p:cNvSpPr>
          <p:nvPr/>
        </p:nvSpPr>
        <p:spPr bwMode="auto">
          <a:xfrm>
            <a:off x="1617032" y="4108185"/>
            <a:ext cx="528431" cy="530018"/>
          </a:xfrm>
          <a:custGeom>
            <a:avLst/>
            <a:gdLst>
              <a:gd name="T0" fmla="*/ 0 w 1446"/>
              <a:gd name="T1" fmla="*/ 0 h 1446"/>
              <a:gd name="T2" fmla="*/ 2147483646 w 1446"/>
              <a:gd name="T3" fmla="*/ 0 h 1446"/>
              <a:gd name="T4" fmla="*/ 2147483646 w 1446"/>
              <a:gd name="T5" fmla="*/ 2147483646 h 1446"/>
              <a:gd name="T6" fmla="*/ 2147483646 w 1446"/>
              <a:gd name="T7" fmla="*/ 2147483646 h 1446"/>
              <a:gd name="T8" fmla="*/ 2147483646 w 1446"/>
              <a:gd name="T9" fmla="*/ 2147483646 h 1446"/>
              <a:gd name="T10" fmla="*/ 0 w 1446"/>
              <a:gd name="T11" fmla="*/ 2147483646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2305" name="Freeform 12">
            <a:extLst>
              <a:ext uri="{FF2B5EF4-FFF2-40B4-BE49-F238E27FC236}">
                <a16:creationId xmlns:a16="http://schemas.microsoft.com/office/drawing/2014/main" id="{F6D86ECF-BD0F-498E-94BE-D09C1D25263D}"/>
              </a:ext>
            </a:extLst>
          </p:cNvPr>
          <p:cNvSpPr>
            <a:spLocks/>
          </p:cNvSpPr>
          <p:nvPr/>
        </p:nvSpPr>
        <p:spPr bwMode="auto">
          <a:xfrm flipH="1" flipV="1">
            <a:off x="10343285" y="5550660"/>
            <a:ext cx="528432" cy="530018"/>
          </a:xfrm>
          <a:custGeom>
            <a:avLst/>
            <a:gdLst>
              <a:gd name="T0" fmla="*/ 0 w 1446"/>
              <a:gd name="T1" fmla="*/ 0 h 1446"/>
              <a:gd name="T2" fmla="*/ 2147483646 w 1446"/>
              <a:gd name="T3" fmla="*/ 0 h 1446"/>
              <a:gd name="T4" fmla="*/ 2147483646 w 1446"/>
              <a:gd name="T5" fmla="*/ 2147483646 h 1446"/>
              <a:gd name="T6" fmla="*/ 2147483646 w 1446"/>
              <a:gd name="T7" fmla="*/ 2147483646 h 1446"/>
              <a:gd name="T8" fmla="*/ 2147483646 w 1446"/>
              <a:gd name="T9" fmla="*/ 2147483646 h 1446"/>
              <a:gd name="T10" fmla="*/ 0 w 1446"/>
              <a:gd name="T11" fmla="*/ 2147483646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049310141"/>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12291"/>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12291"/>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12292"/>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12292"/>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2290"/>
                                        </p:tgtEl>
                                        <p:attrNameLst>
                                          <p:attrName>style.visibility</p:attrName>
                                        </p:attrNameLst>
                                      </p:cBhvr>
                                      <p:to>
                                        <p:strVal val="visible"/>
                                      </p:to>
                                    </p:set>
                                    <p:animEffect transition="in" filter="barn(outVertical)">
                                      <p:cBhvr>
                                        <p:cTn id="15" dur="500"/>
                                        <p:tgtEl>
                                          <p:spTgt spid="12290"/>
                                        </p:tgtEl>
                                      </p:cBhvr>
                                    </p:animEffect>
                                  </p:childTnLst>
                                </p:cTn>
                              </p:par>
                            </p:childTnLst>
                          </p:cTn>
                        </p:par>
                        <p:par>
                          <p:cTn id="16" fill="hold" nodeType="afterGroup">
                            <p:stCondLst>
                              <p:cond delay="500"/>
                            </p:stCondLst>
                            <p:childTnLst>
                              <p:par>
                                <p:cTn id="17" presetID="22" presetClass="entr" presetSubtype="4" fill="hold" nodeType="afterEffect">
                                  <p:stCondLst>
                                    <p:cond delay="0"/>
                                  </p:stCondLst>
                                  <p:childTnLst>
                                    <p:set>
                                      <p:cBhvr>
                                        <p:cTn id="18" dur="1" fill="hold">
                                          <p:stCondLst>
                                            <p:cond delay="0"/>
                                          </p:stCondLst>
                                        </p:cTn>
                                        <p:tgtEl>
                                          <p:spTgt spid="12295"/>
                                        </p:tgtEl>
                                        <p:attrNameLst>
                                          <p:attrName>style.visibility</p:attrName>
                                        </p:attrNameLst>
                                      </p:cBhvr>
                                      <p:to>
                                        <p:strVal val="visible"/>
                                      </p:to>
                                    </p:set>
                                    <p:animEffect transition="in" filter="wipe(down)">
                                      <p:cBhvr>
                                        <p:cTn id="19" dur="300"/>
                                        <p:tgtEl>
                                          <p:spTgt spid="12295"/>
                                        </p:tgtEl>
                                      </p:cBhvr>
                                    </p:animEffect>
                                  </p:childTnLst>
                                </p:cTn>
                              </p:par>
                              <p:par>
                                <p:cTn id="20" presetID="22" presetClass="entr" presetSubtype="4" fill="hold" nodeType="withEffect">
                                  <p:stCondLst>
                                    <p:cond delay="100"/>
                                  </p:stCondLst>
                                  <p:childTnLst>
                                    <p:set>
                                      <p:cBhvr>
                                        <p:cTn id="21" dur="1" fill="hold">
                                          <p:stCondLst>
                                            <p:cond delay="0"/>
                                          </p:stCondLst>
                                        </p:cTn>
                                        <p:tgtEl>
                                          <p:spTgt spid="12297"/>
                                        </p:tgtEl>
                                        <p:attrNameLst>
                                          <p:attrName>style.visibility</p:attrName>
                                        </p:attrNameLst>
                                      </p:cBhvr>
                                      <p:to>
                                        <p:strVal val="visible"/>
                                      </p:to>
                                    </p:set>
                                    <p:animEffect transition="in" filter="wipe(down)">
                                      <p:cBhvr>
                                        <p:cTn id="22" dur="300"/>
                                        <p:tgtEl>
                                          <p:spTgt spid="12297"/>
                                        </p:tgtEl>
                                      </p:cBhvr>
                                    </p:animEffect>
                                  </p:childTnLst>
                                </p:cTn>
                              </p:par>
                              <p:par>
                                <p:cTn id="23" presetID="22" presetClass="entr" presetSubtype="4" fill="hold" nodeType="withEffect">
                                  <p:stCondLst>
                                    <p:cond delay="200"/>
                                  </p:stCondLst>
                                  <p:childTnLst>
                                    <p:set>
                                      <p:cBhvr>
                                        <p:cTn id="24" dur="1" fill="hold">
                                          <p:stCondLst>
                                            <p:cond delay="0"/>
                                          </p:stCondLst>
                                        </p:cTn>
                                        <p:tgtEl>
                                          <p:spTgt spid="12299"/>
                                        </p:tgtEl>
                                        <p:attrNameLst>
                                          <p:attrName>style.visibility</p:attrName>
                                        </p:attrNameLst>
                                      </p:cBhvr>
                                      <p:to>
                                        <p:strVal val="visible"/>
                                      </p:to>
                                    </p:set>
                                    <p:animEffect transition="in" filter="wipe(down)">
                                      <p:cBhvr>
                                        <p:cTn id="25" dur="300"/>
                                        <p:tgtEl>
                                          <p:spTgt spid="12299"/>
                                        </p:tgtEl>
                                      </p:cBhvr>
                                    </p:animEffect>
                                  </p:childTnLst>
                                </p:cTn>
                              </p:par>
                            </p:childTnLst>
                          </p:cTn>
                        </p:par>
                        <p:par>
                          <p:cTn id="26" fill="hold" nodeType="afterGroup">
                            <p:stCondLst>
                              <p:cond delay="1000"/>
                            </p:stCondLst>
                            <p:childTnLst>
                              <p:par>
                                <p:cTn id="27" presetID="42" presetClass="entr" presetSubtype="0" fill="hold" nodeType="afterEffect">
                                  <p:stCondLst>
                                    <p:cond delay="0"/>
                                  </p:stCondLst>
                                  <p:childTnLst>
                                    <p:set>
                                      <p:cBhvr>
                                        <p:cTn id="28" dur="1" fill="hold">
                                          <p:stCondLst>
                                            <p:cond delay="0"/>
                                          </p:stCondLst>
                                        </p:cTn>
                                        <p:tgtEl>
                                          <p:spTgt spid="12294"/>
                                        </p:tgtEl>
                                        <p:attrNameLst>
                                          <p:attrName>style.visibility</p:attrName>
                                        </p:attrNameLst>
                                      </p:cBhvr>
                                      <p:to>
                                        <p:strVal val="visible"/>
                                      </p:to>
                                    </p:set>
                                    <p:animEffect transition="in" filter="fade">
                                      <p:cBhvr>
                                        <p:cTn id="29" dur="500"/>
                                        <p:tgtEl>
                                          <p:spTgt spid="12294"/>
                                        </p:tgtEl>
                                      </p:cBhvr>
                                    </p:animEffect>
                                    <p:anim calcmode="lin" valueType="num">
                                      <p:cBhvr>
                                        <p:cTn id="30" dur="500" fill="hold"/>
                                        <p:tgtEl>
                                          <p:spTgt spid="12294"/>
                                        </p:tgtEl>
                                        <p:attrNameLst>
                                          <p:attrName>ppt_x</p:attrName>
                                        </p:attrNameLst>
                                      </p:cBhvr>
                                      <p:tavLst>
                                        <p:tav tm="0">
                                          <p:val>
                                            <p:strVal val="#ppt_x"/>
                                          </p:val>
                                        </p:tav>
                                        <p:tav tm="100000">
                                          <p:val>
                                            <p:strVal val="#ppt_x"/>
                                          </p:val>
                                        </p:tav>
                                      </p:tavLst>
                                    </p:anim>
                                    <p:anim calcmode="lin" valueType="num">
                                      <p:cBhvr>
                                        <p:cTn id="31" dur="500" fill="hold"/>
                                        <p:tgtEl>
                                          <p:spTgt spid="1229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200"/>
                                  </p:stCondLst>
                                  <p:childTnLst>
                                    <p:set>
                                      <p:cBhvr>
                                        <p:cTn id="33" dur="1" fill="hold">
                                          <p:stCondLst>
                                            <p:cond delay="0"/>
                                          </p:stCondLst>
                                        </p:cTn>
                                        <p:tgtEl>
                                          <p:spTgt spid="12296"/>
                                        </p:tgtEl>
                                        <p:attrNameLst>
                                          <p:attrName>style.visibility</p:attrName>
                                        </p:attrNameLst>
                                      </p:cBhvr>
                                      <p:to>
                                        <p:strVal val="visible"/>
                                      </p:to>
                                    </p:set>
                                    <p:animEffect transition="in" filter="fade">
                                      <p:cBhvr>
                                        <p:cTn id="34" dur="500"/>
                                        <p:tgtEl>
                                          <p:spTgt spid="12296"/>
                                        </p:tgtEl>
                                      </p:cBhvr>
                                    </p:animEffect>
                                    <p:anim calcmode="lin" valueType="num">
                                      <p:cBhvr>
                                        <p:cTn id="35" dur="500" fill="hold"/>
                                        <p:tgtEl>
                                          <p:spTgt spid="12296"/>
                                        </p:tgtEl>
                                        <p:attrNameLst>
                                          <p:attrName>ppt_x</p:attrName>
                                        </p:attrNameLst>
                                      </p:cBhvr>
                                      <p:tavLst>
                                        <p:tav tm="0">
                                          <p:val>
                                            <p:strVal val="#ppt_x"/>
                                          </p:val>
                                        </p:tav>
                                        <p:tav tm="100000">
                                          <p:val>
                                            <p:strVal val="#ppt_x"/>
                                          </p:val>
                                        </p:tav>
                                      </p:tavLst>
                                    </p:anim>
                                    <p:anim calcmode="lin" valueType="num">
                                      <p:cBhvr>
                                        <p:cTn id="36" dur="500" fill="hold"/>
                                        <p:tgtEl>
                                          <p:spTgt spid="12296"/>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400"/>
                                  </p:stCondLst>
                                  <p:childTnLst>
                                    <p:set>
                                      <p:cBhvr>
                                        <p:cTn id="38" dur="1" fill="hold">
                                          <p:stCondLst>
                                            <p:cond delay="0"/>
                                          </p:stCondLst>
                                        </p:cTn>
                                        <p:tgtEl>
                                          <p:spTgt spid="12298"/>
                                        </p:tgtEl>
                                        <p:attrNameLst>
                                          <p:attrName>style.visibility</p:attrName>
                                        </p:attrNameLst>
                                      </p:cBhvr>
                                      <p:to>
                                        <p:strVal val="visible"/>
                                      </p:to>
                                    </p:set>
                                    <p:animEffect transition="in" filter="fade">
                                      <p:cBhvr>
                                        <p:cTn id="39" dur="500"/>
                                        <p:tgtEl>
                                          <p:spTgt spid="12298"/>
                                        </p:tgtEl>
                                      </p:cBhvr>
                                    </p:animEffect>
                                    <p:anim calcmode="lin" valueType="num">
                                      <p:cBhvr>
                                        <p:cTn id="40" dur="500" fill="hold"/>
                                        <p:tgtEl>
                                          <p:spTgt spid="12298"/>
                                        </p:tgtEl>
                                        <p:attrNameLst>
                                          <p:attrName>ppt_x</p:attrName>
                                        </p:attrNameLst>
                                      </p:cBhvr>
                                      <p:tavLst>
                                        <p:tav tm="0">
                                          <p:val>
                                            <p:strVal val="#ppt_x"/>
                                          </p:val>
                                        </p:tav>
                                        <p:tav tm="100000">
                                          <p:val>
                                            <p:strVal val="#ppt_x"/>
                                          </p:val>
                                        </p:tav>
                                      </p:tavLst>
                                    </p:anim>
                                    <p:anim calcmode="lin" valueType="num">
                                      <p:cBhvr>
                                        <p:cTn id="41" dur="500" fill="hold"/>
                                        <p:tgtEl>
                                          <p:spTgt spid="12298"/>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1900"/>
                            </p:stCondLst>
                            <p:childTnLst>
                              <p:par>
                                <p:cTn id="43" presetID="31" presetClass="entr" presetSubtype="0" fill="hold" grpId="0" nodeType="afterEffect">
                                  <p:stCondLst>
                                    <p:cond delay="0"/>
                                  </p:stCondLst>
                                  <p:childTnLst>
                                    <p:set>
                                      <p:cBhvr>
                                        <p:cTn id="44" dur="1" fill="hold">
                                          <p:stCondLst>
                                            <p:cond delay="0"/>
                                          </p:stCondLst>
                                        </p:cTn>
                                        <p:tgtEl>
                                          <p:spTgt spid="12300"/>
                                        </p:tgtEl>
                                        <p:attrNameLst>
                                          <p:attrName>style.visibility</p:attrName>
                                        </p:attrNameLst>
                                      </p:cBhvr>
                                      <p:to>
                                        <p:strVal val="visible"/>
                                      </p:to>
                                    </p:set>
                                    <p:anim calcmode="lin" valueType="num">
                                      <p:cBhvr>
                                        <p:cTn id="45" dur="400" fill="hold"/>
                                        <p:tgtEl>
                                          <p:spTgt spid="12300"/>
                                        </p:tgtEl>
                                        <p:attrNameLst>
                                          <p:attrName>ppt_w</p:attrName>
                                        </p:attrNameLst>
                                      </p:cBhvr>
                                      <p:tavLst>
                                        <p:tav tm="0">
                                          <p:val>
                                            <p:fltVal val="0"/>
                                          </p:val>
                                        </p:tav>
                                        <p:tav tm="100000">
                                          <p:val>
                                            <p:strVal val="#ppt_w"/>
                                          </p:val>
                                        </p:tav>
                                      </p:tavLst>
                                    </p:anim>
                                    <p:anim calcmode="lin" valueType="num">
                                      <p:cBhvr>
                                        <p:cTn id="46" dur="400" fill="hold"/>
                                        <p:tgtEl>
                                          <p:spTgt spid="12300"/>
                                        </p:tgtEl>
                                        <p:attrNameLst>
                                          <p:attrName>ppt_h</p:attrName>
                                        </p:attrNameLst>
                                      </p:cBhvr>
                                      <p:tavLst>
                                        <p:tav tm="0">
                                          <p:val>
                                            <p:fltVal val="0"/>
                                          </p:val>
                                        </p:tav>
                                        <p:tav tm="100000">
                                          <p:val>
                                            <p:strVal val="#ppt_h"/>
                                          </p:val>
                                        </p:tav>
                                      </p:tavLst>
                                    </p:anim>
                                    <p:anim calcmode="lin" valueType="num">
                                      <p:cBhvr>
                                        <p:cTn id="47" dur="400" fill="hold"/>
                                        <p:tgtEl>
                                          <p:spTgt spid="12300"/>
                                        </p:tgtEl>
                                        <p:attrNameLst>
                                          <p:attrName>style.rotation</p:attrName>
                                        </p:attrNameLst>
                                      </p:cBhvr>
                                      <p:tavLst>
                                        <p:tav tm="0">
                                          <p:val>
                                            <p:fltVal val="90"/>
                                          </p:val>
                                        </p:tav>
                                        <p:tav tm="100000">
                                          <p:val>
                                            <p:fltVal val="0"/>
                                          </p:val>
                                        </p:tav>
                                      </p:tavLst>
                                    </p:anim>
                                    <p:animEffect transition="in" filter="fade">
                                      <p:cBhvr>
                                        <p:cTn id="48" dur="400"/>
                                        <p:tgtEl>
                                          <p:spTgt spid="12300"/>
                                        </p:tgtEl>
                                      </p:cBhvr>
                                    </p:animEffect>
                                  </p:childTnLst>
                                </p:cTn>
                              </p:par>
                              <p:par>
                                <p:cTn id="49" presetID="31" presetClass="entr" presetSubtype="0" fill="hold" grpId="0" nodeType="withEffect">
                                  <p:stCondLst>
                                    <p:cond delay="100"/>
                                  </p:stCondLst>
                                  <p:childTnLst>
                                    <p:set>
                                      <p:cBhvr>
                                        <p:cTn id="50" dur="1" fill="hold">
                                          <p:stCondLst>
                                            <p:cond delay="0"/>
                                          </p:stCondLst>
                                        </p:cTn>
                                        <p:tgtEl>
                                          <p:spTgt spid="12301"/>
                                        </p:tgtEl>
                                        <p:attrNameLst>
                                          <p:attrName>style.visibility</p:attrName>
                                        </p:attrNameLst>
                                      </p:cBhvr>
                                      <p:to>
                                        <p:strVal val="visible"/>
                                      </p:to>
                                    </p:set>
                                    <p:anim calcmode="lin" valueType="num">
                                      <p:cBhvr>
                                        <p:cTn id="51" dur="400" fill="hold"/>
                                        <p:tgtEl>
                                          <p:spTgt spid="12301"/>
                                        </p:tgtEl>
                                        <p:attrNameLst>
                                          <p:attrName>ppt_w</p:attrName>
                                        </p:attrNameLst>
                                      </p:cBhvr>
                                      <p:tavLst>
                                        <p:tav tm="0">
                                          <p:val>
                                            <p:fltVal val="0"/>
                                          </p:val>
                                        </p:tav>
                                        <p:tav tm="100000">
                                          <p:val>
                                            <p:strVal val="#ppt_w"/>
                                          </p:val>
                                        </p:tav>
                                      </p:tavLst>
                                    </p:anim>
                                    <p:anim calcmode="lin" valueType="num">
                                      <p:cBhvr>
                                        <p:cTn id="52" dur="400" fill="hold"/>
                                        <p:tgtEl>
                                          <p:spTgt spid="12301"/>
                                        </p:tgtEl>
                                        <p:attrNameLst>
                                          <p:attrName>ppt_h</p:attrName>
                                        </p:attrNameLst>
                                      </p:cBhvr>
                                      <p:tavLst>
                                        <p:tav tm="0">
                                          <p:val>
                                            <p:fltVal val="0"/>
                                          </p:val>
                                        </p:tav>
                                        <p:tav tm="100000">
                                          <p:val>
                                            <p:strVal val="#ppt_h"/>
                                          </p:val>
                                        </p:tav>
                                      </p:tavLst>
                                    </p:anim>
                                    <p:anim calcmode="lin" valueType="num">
                                      <p:cBhvr>
                                        <p:cTn id="53" dur="400" fill="hold"/>
                                        <p:tgtEl>
                                          <p:spTgt spid="12301"/>
                                        </p:tgtEl>
                                        <p:attrNameLst>
                                          <p:attrName>style.rotation</p:attrName>
                                        </p:attrNameLst>
                                      </p:cBhvr>
                                      <p:tavLst>
                                        <p:tav tm="0">
                                          <p:val>
                                            <p:fltVal val="90"/>
                                          </p:val>
                                        </p:tav>
                                        <p:tav tm="100000">
                                          <p:val>
                                            <p:fltVal val="0"/>
                                          </p:val>
                                        </p:tav>
                                      </p:tavLst>
                                    </p:anim>
                                    <p:animEffect transition="in" filter="fade">
                                      <p:cBhvr>
                                        <p:cTn id="54" dur="400"/>
                                        <p:tgtEl>
                                          <p:spTgt spid="12301"/>
                                        </p:tgtEl>
                                      </p:cBhvr>
                                    </p:animEffect>
                                  </p:childTnLst>
                                </p:cTn>
                              </p:par>
                              <p:par>
                                <p:cTn id="55" presetID="31" presetClass="entr" presetSubtype="0" fill="hold" grpId="0" nodeType="withEffect">
                                  <p:stCondLst>
                                    <p:cond delay="200"/>
                                  </p:stCondLst>
                                  <p:childTnLst>
                                    <p:set>
                                      <p:cBhvr>
                                        <p:cTn id="56" dur="1" fill="hold">
                                          <p:stCondLst>
                                            <p:cond delay="0"/>
                                          </p:stCondLst>
                                        </p:cTn>
                                        <p:tgtEl>
                                          <p:spTgt spid="12302"/>
                                        </p:tgtEl>
                                        <p:attrNameLst>
                                          <p:attrName>style.visibility</p:attrName>
                                        </p:attrNameLst>
                                      </p:cBhvr>
                                      <p:to>
                                        <p:strVal val="visible"/>
                                      </p:to>
                                    </p:set>
                                    <p:anim calcmode="lin" valueType="num">
                                      <p:cBhvr>
                                        <p:cTn id="57" dur="400" fill="hold"/>
                                        <p:tgtEl>
                                          <p:spTgt spid="12302"/>
                                        </p:tgtEl>
                                        <p:attrNameLst>
                                          <p:attrName>ppt_w</p:attrName>
                                        </p:attrNameLst>
                                      </p:cBhvr>
                                      <p:tavLst>
                                        <p:tav tm="0">
                                          <p:val>
                                            <p:fltVal val="0"/>
                                          </p:val>
                                        </p:tav>
                                        <p:tav tm="100000">
                                          <p:val>
                                            <p:strVal val="#ppt_w"/>
                                          </p:val>
                                        </p:tav>
                                      </p:tavLst>
                                    </p:anim>
                                    <p:anim calcmode="lin" valueType="num">
                                      <p:cBhvr>
                                        <p:cTn id="58" dur="400" fill="hold"/>
                                        <p:tgtEl>
                                          <p:spTgt spid="12302"/>
                                        </p:tgtEl>
                                        <p:attrNameLst>
                                          <p:attrName>ppt_h</p:attrName>
                                        </p:attrNameLst>
                                      </p:cBhvr>
                                      <p:tavLst>
                                        <p:tav tm="0">
                                          <p:val>
                                            <p:fltVal val="0"/>
                                          </p:val>
                                        </p:tav>
                                        <p:tav tm="100000">
                                          <p:val>
                                            <p:strVal val="#ppt_h"/>
                                          </p:val>
                                        </p:tav>
                                      </p:tavLst>
                                    </p:anim>
                                    <p:anim calcmode="lin" valueType="num">
                                      <p:cBhvr>
                                        <p:cTn id="59" dur="400" fill="hold"/>
                                        <p:tgtEl>
                                          <p:spTgt spid="12302"/>
                                        </p:tgtEl>
                                        <p:attrNameLst>
                                          <p:attrName>style.rotation</p:attrName>
                                        </p:attrNameLst>
                                      </p:cBhvr>
                                      <p:tavLst>
                                        <p:tav tm="0">
                                          <p:val>
                                            <p:fltVal val="90"/>
                                          </p:val>
                                        </p:tav>
                                        <p:tav tm="100000">
                                          <p:val>
                                            <p:fltVal val="0"/>
                                          </p:val>
                                        </p:tav>
                                      </p:tavLst>
                                    </p:anim>
                                    <p:animEffect transition="in" filter="fade">
                                      <p:cBhvr>
                                        <p:cTn id="60" dur="400"/>
                                        <p:tgtEl>
                                          <p:spTgt spid="12302"/>
                                        </p:tgtEl>
                                      </p:cBhvr>
                                    </p:animEffect>
                                  </p:childTnLst>
                                </p:cTn>
                              </p:par>
                            </p:childTnLst>
                          </p:cTn>
                        </p:par>
                        <p:par>
                          <p:cTn id="61" fill="hold" nodeType="afterGroup">
                            <p:stCondLst>
                              <p:cond delay="2500"/>
                            </p:stCondLst>
                            <p:childTnLst>
                              <p:par>
                                <p:cTn id="62" presetID="1" presetClass="entr" presetSubtype="0" fill="hold" nodeType="afterEffect">
                                  <p:stCondLst>
                                    <p:cond delay="0"/>
                                  </p:stCondLst>
                                  <p:childTnLst>
                                    <p:set>
                                      <p:cBhvr>
                                        <p:cTn id="63" dur="1" fill="hold">
                                          <p:stCondLst>
                                            <p:cond delay="0"/>
                                          </p:stCondLst>
                                        </p:cTn>
                                        <p:tgtEl>
                                          <p:spTgt spid="12304"/>
                                        </p:tgtEl>
                                        <p:attrNameLst>
                                          <p:attrName>style.visibility</p:attrName>
                                        </p:attrNameLst>
                                      </p:cBhvr>
                                      <p:to>
                                        <p:strVal val="visible"/>
                                      </p:to>
                                    </p:set>
                                  </p:childTnLst>
                                </p:cTn>
                              </p:par>
                              <p:par>
                                <p:cTn id="64" presetID="35" presetClass="path" presetSubtype="0" accel="50000" decel="50000" fill="hold" nodeType="withEffect">
                                  <p:stCondLst>
                                    <p:cond delay="0"/>
                                  </p:stCondLst>
                                  <p:childTnLst>
                                    <p:animMotion origin="layout" path="M 1.94444E-6 4.07031E-7 L 0.39132 0.09806 " pathEditMode="relative" rAng="0" ptsTypes="AA">
                                      <p:cBhvr>
                                        <p:cTn id="65" dur="500" spd="-99900" fill="hold"/>
                                        <p:tgtEl>
                                          <p:spTgt spid="12304"/>
                                        </p:tgtEl>
                                        <p:attrNameLst>
                                          <p:attrName>ppt_x,ppt_y</p:attrName>
                                        </p:attrNameLst>
                                      </p:cBhvr>
                                      <p:rCtr x="19600" y="4900"/>
                                    </p:animMotion>
                                  </p:childTnLst>
                                </p:cTn>
                              </p:par>
                              <p:par>
                                <p:cTn id="66" presetID="1" presetClass="entr" presetSubtype="0" fill="hold" nodeType="withEffect">
                                  <p:stCondLst>
                                    <p:cond delay="0"/>
                                  </p:stCondLst>
                                  <p:childTnLst>
                                    <p:set>
                                      <p:cBhvr>
                                        <p:cTn id="67" dur="1" fill="hold">
                                          <p:stCondLst>
                                            <p:cond delay="0"/>
                                          </p:stCondLst>
                                        </p:cTn>
                                        <p:tgtEl>
                                          <p:spTgt spid="12305"/>
                                        </p:tgtEl>
                                        <p:attrNameLst>
                                          <p:attrName>style.visibility</p:attrName>
                                        </p:attrNameLst>
                                      </p:cBhvr>
                                      <p:to>
                                        <p:strVal val="visible"/>
                                      </p:to>
                                    </p:set>
                                  </p:childTnLst>
                                </p:cTn>
                              </p:par>
                              <p:par>
                                <p:cTn id="68" presetID="35" presetClass="path" presetSubtype="0" accel="50000" decel="50000" fill="hold" nodeType="withEffect">
                                  <p:stCondLst>
                                    <p:cond delay="0"/>
                                  </p:stCondLst>
                                  <p:childTnLst>
                                    <p:animMotion origin="layout" path="M -1.94444E-6 -2.22222E-6 L -0.38194 -0.11227 " pathEditMode="relative" rAng="0" ptsTypes="AA">
                                      <p:cBhvr>
                                        <p:cTn id="69" dur="500" spd="-99900" fill="hold"/>
                                        <p:tgtEl>
                                          <p:spTgt spid="12305"/>
                                        </p:tgtEl>
                                        <p:attrNameLst>
                                          <p:attrName>ppt_x,ppt_y</p:attrName>
                                        </p:attrNameLst>
                                      </p:cBhvr>
                                      <p:rCtr x="-19000" y="-5500"/>
                                    </p:animMotion>
                                  </p:childTnLst>
                                </p:cTn>
                              </p:par>
                              <p:par>
                                <p:cTn id="70" presetID="10" presetClass="entr" presetSubtype="0" fill="hold" grpId="0" nodeType="withEffect">
                                  <p:stCondLst>
                                    <p:cond delay="0"/>
                                  </p:stCondLst>
                                  <p:childTnLst>
                                    <p:set>
                                      <p:cBhvr>
                                        <p:cTn id="71" dur="1" fill="hold">
                                          <p:stCondLst>
                                            <p:cond delay="0"/>
                                          </p:stCondLst>
                                        </p:cTn>
                                        <p:tgtEl>
                                          <p:spTgt spid="12293"/>
                                        </p:tgtEl>
                                        <p:attrNameLst>
                                          <p:attrName>style.visibility</p:attrName>
                                        </p:attrNameLst>
                                      </p:cBhvr>
                                      <p:to>
                                        <p:strVal val="visible"/>
                                      </p:to>
                                    </p:set>
                                    <p:anim calcmode="lin" valueType="num">
                                      <p:cBhvr>
                                        <p:cTn id="72" dur="500" fill="hold"/>
                                        <p:tgtEl>
                                          <p:spTgt spid="12293"/>
                                        </p:tgtEl>
                                        <p:attrNameLst>
                                          <p:attrName>ppt_w</p:attrName>
                                        </p:attrNameLst>
                                      </p:cBhvr>
                                      <p:tavLst>
                                        <p:tav tm="0">
                                          <p:val>
                                            <p:fltVal val="0"/>
                                          </p:val>
                                        </p:tav>
                                        <p:tav tm="100000">
                                          <p:val>
                                            <p:strVal val="#ppt_w"/>
                                          </p:val>
                                        </p:tav>
                                      </p:tavLst>
                                    </p:anim>
                                    <p:anim calcmode="lin" valueType="num">
                                      <p:cBhvr>
                                        <p:cTn id="73" dur="500" fill="hold"/>
                                        <p:tgtEl>
                                          <p:spTgt spid="12293"/>
                                        </p:tgtEl>
                                        <p:attrNameLst>
                                          <p:attrName>ppt_h</p:attrName>
                                        </p:attrNameLst>
                                      </p:cBhvr>
                                      <p:tavLst>
                                        <p:tav tm="0">
                                          <p:val>
                                            <p:fltVal val="0"/>
                                          </p:val>
                                        </p:tav>
                                        <p:tav tm="100000">
                                          <p:val>
                                            <p:strVal val="#ppt_h"/>
                                          </p:val>
                                        </p:tav>
                                      </p:tavLst>
                                    </p:anim>
                                    <p:animEffect transition="in" filter="fade">
                                      <p:cBhvr>
                                        <p:cTn id="74" dur="500"/>
                                        <p:tgtEl>
                                          <p:spTgt spid="12293"/>
                                        </p:tgtEl>
                                      </p:cBhvr>
                                    </p:animEffect>
                                  </p:childTnLst>
                                </p:cTn>
                              </p:par>
                            </p:childTnLst>
                          </p:cTn>
                        </p:par>
                        <p:par>
                          <p:cTn id="75" fill="hold" nodeType="afterGroup">
                            <p:stCondLst>
                              <p:cond delay="3000"/>
                            </p:stCondLst>
                            <p:childTnLst>
                              <p:par>
                                <p:cTn id="76" presetID="22" presetClass="entr" presetSubtype="1" fill="hold" nodeType="afterEffect">
                                  <p:stCondLst>
                                    <p:cond delay="0"/>
                                  </p:stCondLst>
                                  <p:childTnLst>
                                    <p:set>
                                      <p:cBhvr>
                                        <p:cTn id="77" dur="1" fill="hold">
                                          <p:stCondLst>
                                            <p:cond delay="0"/>
                                          </p:stCondLst>
                                        </p:cTn>
                                        <p:tgtEl>
                                          <p:spTgt spid="12303">
                                            <p:txEl>
                                              <p:pRg st="0" end="0"/>
                                            </p:txEl>
                                          </p:spTgt>
                                        </p:tgtEl>
                                        <p:attrNameLst>
                                          <p:attrName>style.visibility</p:attrName>
                                        </p:attrNameLst>
                                      </p:cBhvr>
                                      <p:to>
                                        <p:strVal val="visible"/>
                                      </p:to>
                                    </p:set>
                                    <p:animEffect transition="in" filter="wipe(up)">
                                      <p:cBhvr>
                                        <p:cTn id="78" dur="500"/>
                                        <p:tgtEl>
                                          <p:spTgt spid="12303">
                                            <p:txEl>
                                              <p:pRg st="0" end="0"/>
                                            </p:txEl>
                                          </p:spTgt>
                                        </p:tgtEl>
                                      </p:cBhvr>
                                    </p:animEffect>
                                  </p:childTnLst>
                                </p:cTn>
                              </p:par>
                              <p:par>
                                <p:cTn id="79" presetID="22" presetClass="entr" presetSubtype="1" fill="hold" nodeType="withEffect">
                                  <p:stCondLst>
                                    <p:cond delay="0"/>
                                  </p:stCondLst>
                                  <p:childTnLst>
                                    <p:set>
                                      <p:cBhvr>
                                        <p:cTn id="80" dur="1" fill="hold">
                                          <p:stCondLst>
                                            <p:cond delay="0"/>
                                          </p:stCondLst>
                                        </p:cTn>
                                        <p:tgtEl>
                                          <p:spTgt spid="12303">
                                            <p:txEl>
                                              <p:pRg st="1" end="1"/>
                                            </p:txEl>
                                          </p:spTgt>
                                        </p:tgtEl>
                                        <p:attrNameLst>
                                          <p:attrName>style.visibility</p:attrName>
                                        </p:attrNameLst>
                                      </p:cBhvr>
                                      <p:to>
                                        <p:strVal val="visible"/>
                                      </p:to>
                                    </p:set>
                                    <p:animEffect transition="in" filter="wipe(up)">
                                      <p:cBhvr>
                                        <p:cTn id="81" dur="500"/>
                                        <p:tgtEl>
                                          <p:spTgt spid="1230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P spid="12293" grpId="0" animBg="1" autoUpdateAnimBg="0"/>
      <p:bldP spid="12300" grpId="0" autoUpdateAnimBg="0"/>
      <p:bldP spid="12301" grpId="0" autoUpdateAnimBg="0"/>
      <p:bldP spid="12302"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27">
            <a:extLst>
              <a:ext uri="{FF2B5EF4-FFF2-40B4-BE49-F238E27FC236}">
                <a16:creationId xmlns:a16="http://schemas.microsoft.com/office/drawing/2014/main" id="{3BBBC32A-CFB5-48C5-943D-F274B1AB7C4E}"/>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13315" name="Freeform 5">
            <a:extLst>
              <a:ext uri="{FF2B5EF4-FFF2-40B4-BE49-F238E27FC236}">
                <a16:creationId xmlns:a16="http://schemas.microsoft.com/office/drawing/2014/main" id="{E5932D44-824F-4F53-A8BA-1C0534CD6E2C}"/>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3316" name="Freeform 6">
            <a:extLst>
              <a:ext uri="{FF2B5EF4-FFF2-40B4-BE49-F238E27FC236}">
                <a16:creationId xmlns:a16="http://schemas.microsoft.com/office/drawing/2014/main" id="{86610458-80FC-48C1-A001-FF075EB75F02}"/>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3317" name="Oval 6">
            <a:extLst>
              <a:ext uri="{FF2B5EF4-FFF2-40B4-BE49-F238E27FC236}">
                <a16:creationId xmlns:a16="http://schemas.microsoft.com/office/drawing/2014/main" id="{7B6BC7C5-7812-4EAD-9F39-FDB56DA0E26A}"/>
              </a:ext>
            </a:extLst>
          </p:cNvPr>
          <p:cNvSpPr>
            <a:spLocks noChangeArrowheads="1"/>
          </p:cNvSpPr>
          <p:nvPr/>
        </p:nvSpPr>
        <p:spPr bwMode="auto">
          <a:xfrm>
            <a:off x="1398043" y="1258148"/>
            <a:ext cx="5024062" cy="5025650"/>
          </a:xfrm>
          <a:prstGeom prst="ellipse">
            <a:avLst/>
          </a:prstGeom>
          <a:noFill/>
          <a:ln w="9">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FFFFFF"/>
              </a:solidFill>
              <a:ea typeface="宋体" panose="02010600030101010101" pitchFamily="2" charset="-122"/>
            </a:endParaRPr>
          </a:p>
        </p:txBody>
      </p:sp>
      <p:sp>
        <p:nvSpPr>
          <p:cNvPr id="13318" name="Oval 10">
            <a:extLst>
              <a:ext uri="{FF2B5EF4-FFF2-40B4-BE49-F238E27FC236}">
                <a16:creationId xmlns:a16="http://schemas.microsoft.com/office/drawing/2014/main" id="{B9CD7EC3-8A9E-4C0B-A12C-0C2A84ACFA29}"/>
              </a:ext>
            </a:extLst>
          </p:cNvPr>
          <p:cNvSpPr>
            <a:spLocks noChangeArrowheads="1"/>
          </p:cNvSpPr>
          <p:nvPr/>
        </p:nvSpPr>
        <p:spPr bwMode="auto">
          <a:xfrm>
            <a:off x="5162122" y="1486659"/>
            <a:ext cx="587146" cy="585559"/>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2399" b="1">
                <a:solidFill>
                  <a:srgbClr val="FFFFFF"/>
                </a:solidFill>
                <a:latin typeface="微软雅黑" panose="020B0503020204020204" pitchFamily="34" charset="-122"/>
              </a:rPr>
              <a:t>1</a:t>
            </a:r>
            <a:endParaRPr lang="zh-CN" altLang="en-US" sz="2399" b="1">
              <a:solidFill>
                <a:srgbClr val="FFFFFF"/>
              </a:solidFill>
              <a:latin typeface="微软雅黑" panose="020B0503020204020204" pitchFamily="34" charset="-122"/>
            </a:endParaRPr>
          </a:p>
        </p:txBody>
      </p:sp>
      <p:sp>
        <p:nvSpPr>
          <p:cNvPr id="13319" name="Oval 11">
            <a:extLst>
              <a:ext uri="{FF2B5EF4-FFF2-40B4-BE49-F238E27FC236}">
                <a16:creationId xmlns:a16="http://schemas.microsoft.com/office/drawing/2014/main" id="{4BDDB32A-59CB-45E7-BEEB-D6FB40548F84}"/>
              </a:ext>
            </a:extLst>
          </p:cNvPr>
          <p:cNvSpPr>
            <a:spLocks noChangeArrowheads="1"/>
          </p:cNvSpPr>
          <p:nvPr/>
        </p:nvSpPr>
        <p:spPr bwMode="auto">
          <a:xfrm>
            <a:off x="5162122" y="5469728"/>
            <a:ext cx="587146" cy="585559"/>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2399" b="1">
                <a:solidFill>
                  <a:srgbClr val="FFFFFF"/>
                </a:solidFill>
                <a:latin typeface="微软雅黑" panose="020B0503020204020204" pitchFamily="34" charset="-122"/>
              </a:rPr>
              <a:t>5</a:t>
            </a:r>
            <a:endParaRPr lang="zh-CN" altLang="en-US" sz="2399" b="1">
              <a:solidFill>
                <a:srgbClr val="FFFFFF"/>
              </a:solidFill>
              <a:latin typeface="微软雅黑" panose="020B0503020204020204" pitchFamily="34" charset="-122"/>
            </a:endParaRPr>
          </a:p>
        </p:txBody>
      </p:sp>
      <p:sp>
        <p:nvSpPr>
          <p:cNvPr id="13320" name="Oval 12">
            <a:extLst>
              <a:ext uri="{FF2B5EF4-FFF2-40B4-BE49-F238E27FC236}">
                <a16:creationId xmlns:a16="http://schemas.microsoft.com/office/drawing/2014/main" id="{7E8EFA95-044A-4732-BC7F-D8F9F2307A3B}"/>
              </a:ext>
            </a:extLst>
          </p:cNvPr>
          <p:cNvSpPr>
            <a:spLocks noChangeArrowheads="1"/>
          </p:cNvSpPr>
          <p:nvPr/>
        </p:nvSpPr>
        <p:spPr bwMode="auto">
          <a:xfrm>
            <a:off x="5866697" y="4544578"/>
            <a:ext cx="587146" cy="585558"/>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2399" b="1">
                <a:solidFill>
                  <a:srgbClr val="FFFFFF"/>
                </a:solidFill>
                <a:latin typeface="微软雅黑" panose="020B0503020204020204" pitchFamily="34" charset="-122"/>
              </a:rPr>
              <a:t>4</a:t>
            </a:r>
            <a:endParaRPr lang="zh-CN" altLang="en-US" sz="2399" b="1">
              <a:solidFill>
                <a:srgbClr val="FFFFFF"/>
              </a:solidFill>
              <a:latin typeface="微软雅黑" panose="020B0503020204020204" pitchFamily="34" charset="-122"/>
            </a:endParaRPr>
          </a:p>
        </p:txBody>
      </p:sp>
      <p:sp>
        <p:nvSpPr>
          <p:cNvPr id="13321" name="Oval 13">
            <a:extLst>
              <a:ext uri="{FF2B5EF4-FFF2-40B4-BE49-F238E27FC236}">
                <a16:creationId xmlns:a16="http://schemas.microsoft.com/office/drawing/2014/main" id="{4E392F5D-AE96-43E0-BE0B-F4F91F889570}"/>
              </a:ext>
            </a:extLst>
          </p:cNvPr>
          <p:cNvSpPr>
            <a:spLocks noChangeArrowheads="1"/>
          </p:cNvSpPr>
          <p:nvPr/>
        </p:nvSpPr>
        <p:spPr bwMode="auto">
          <a:xfrm>
            <a:off x="5866697" y="2411811"/>
            <a:ext cx="587146" cy="585558"/>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2399" b="1">
                <a:solidFill>
                  <a:srgbClr val="FFFFFF"/>
                </a:solidFill>
                <a:latin typeface="微软雅黑" panose="020B0503020204020204" pitchFamily="34" charset="-122"/>
              </a:rPr>
              <a:t>2</a:t>
            </a:r>
            <a:endParaRPr lang="zh-CN" altLang="en-US" sz="2399" b="1">
              <a:solidFill>
                <a:srgbClr val="FFFFFF"/>
              </a:solidFill>
              <a:latin typeface="微软雅黑" panose="020B0503020204020204" pitchFamily="34" charset="-122"/>
            </a:endParaRPr>
          </a:p>
        </p:txBody>
      </p:sp>
      <p:sp>
        <p:nvSpPr>
          <p:cNvPr id="13322" name="Oval 14">
            <a:extLst>
              <a:ext uri="{FF2B5EF4-FFF2-40B4-BE49-F238E27FC236}">
                <a16:creationId xmlns:a16="http://schemas.microsoft.com/office/drawing/2014/main" id="{BD10F53E-4147-4769-9EA8-256080341A63}"/>
              </a:ext>
            </a:extLst>
          </p:cNvPr>
          <p:cNvSpPr>
            <a:spLocks noChangeArrowheads="1"/>
          </p:cNvSpPr>
          <p:nvPr/>
        </p:nvSpPr>
        <p:spPr bwMode="auto">
          <a:xfrm>
            <a:off x="6095208" y="3478194"/>
            <a:ext cx="587146" cy="585558"/>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2399" b="1">
                <a:solidFill>
                  <a:srgbClr val="FFFFFF"/>
                </a:solidFill>
                <a:latin typeface="微软雅黑" panose="020B0503020204020204" pitchFamily="34" charset="-122"/>
              </a:rPr>
              <a:t>3</a:t>
            </a:r>
            <a:endParaRPr lang="zh-CN" altLang="en-US" sz="2399" b="1">
              <a:solidFill>
                <a:srgbClr val="FFFFFF"/>
              </a:solidFill>
              <a:latin typeface="微软雅黑" panose="020B0503020204020204" pitchFamily="34" charset="-122"/>
            </a:endParaRPr>
          </a:p>
        </p:txBody>
      </p:sp>
      <p:sp>
        <p:nvSpPr>
          <p:cNvPr id="13323" name="TextBox 43">
            <a:extLst>
              <a:ext uri="{FF2B5EF4-FFF2-40B4-BE49-F238E27FC236}">
                <a16:creationId xmlns:a16="http://schemas.microsoft.com/office/drawing/2014/main" id="{EFA9DEA4-0470-4F86-9A66-ADB140DB24B4}"/>
              </a:ext>
            </a:extLst>
          </p:cNvPr>
          <p:cNvSpPr txBox="1">
            <a:spLocks noChangeArrowheads="1"/>
          </p:cNvSpPr>
          <p:nvPr/>
        </p:nvSpPr>
        <p:spPr bwMode="auto">
          <a:xfrm>
            <a:off x="6095208" y="1258148"/>
            <a:ext cx="5087538" cy="92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buNone/>
            </a:pPr>
            <a:r>
              <a:rPr lang="zh-CN" altLang="en-US" sz="1799">
                <a:solidFill>
                  <a:srgbClr val="000000"/>
                </a:solidFill>
                <a:latin typeface="微软雅黑" panose="020B0503020204020204" pitchFamily="34" charset="-122"/>
              </a:rPr>
              <a:t>左侧图片更换方法是对图片点右键</a:t>
            </a:r>
            <a:r>
              <a:rPr lang="en-US" altLang="zh-CN" sz="1799">
                <a:solidFill>
                  <a:srgbClr val="000000"/>
                </a:solidFill>
                <a:latin typeface="微软雅黑" panose="020B0503020204020204" pitchFamily="34" charset="-122"/>
              </a:rPr>
              <a:t>-&gt;</a:t>
            </a:r>
            <a:r>
              <a:rPr lang="zh-CN" altLang="en-US" sz="1799">
                <a:solidFill>
                  <a:srgbClr val="000000"/>
                </a:solidFill>
                <a:latin typeface="微软雅黑" panose="020B0503020204020204" pitchFamily="34" charset="-122"/>
              </a:rPr>
              <a:t>设置对象格式</a:t>
            </a:r>
            <a:r>
              <a:rPr lang="en-US" altLang="zh-CN" sz="1799">
                <a:solidFill>
                  <a:srgbClr val="000000"/>
                </a:solidFill>
                <a:latin typeface="微软雅黑" panose="020B0503020204020204" pitchFamily="34" charset="-122"/>
              </a:rPr>
              <a:t>-&gt;</a:t>
            </a:r>
            <a:r>
              <a:rPr lang="zh-CN" altLang="en-US" sz="1799">
                <a:solidFill>
                  <a:srgbClr val="000000"/>
                </a:solidFill>
                <a:latin typeface="微软雅黑" panose="020B0503020204020204" pitchFamily="34" charset="-122"/>
              </a:rPr>
              <a:t>填充</a:t>
            </a:r>
            <a:r>
              <a:rPr lang="en-US" altLang="zh-CN" sz="1799">
                <a:solidFill>
                  <a:srgbClr val="000000"/>
                </a:solidFill>
                <a:latin typeface="微软雅黑" panose="020B0503020204020204" pitchFamily="34" charset="-122"/>
              </a:rPr>
              <a:t>-&gt;</a:t>
            </a:r>
            <a:r>
              <a:rPr lang="zh-CN" altLang="en-US" sz="1799">
                <a:solidFill>
                  <a:srgbClr val="000000"/>
                </a:solidFill>
                <a:latin typeface="微软雅黑" panose="020B0503020204020204" pitchFamily="34" charset="-122"/>
              </a:rPr>
              <a:t>填充效果</a:t>
            </a:r>
            <a:r>
              <a:rPr lang="en-US" altLang="zh-CN" sz="1799">
                <a:solidFill>
                  <a:srgbClr val="000000"/>
                </a:solidFill>
                <a:latin typeface="微软雅黑" panose="020B0503020204020204" pitchFamily="34" charset="-122"/>
              </a:rPr>
              <a:t>-&gt;</a:t>
            </a:r>
            <a:r>
              <a:rPr lang="zh-CN" altLang="en-US" sz="1799">
                <a:solidFill>
                  <a:srgbClr val="000000"/>
                </a:solidFill>
                <a:latin typeface="微软雅黑" panose="020B0503020204020204" pitchFamily="34" charset="-122"/>
              </a:rPr>
              <a:t>图片，选择事先准备好的图片即可。后文遇图片均可按此操作</a:t>
            </a:r>
          </a:p>
        </p:txBody>
      </p:sp>
      <p:sp>
        <p:nvSpPr>
          <p:cNvPr id="13324" name="TextBox 44">
            <a:extLst>
              <a:ext uri="{FF2B5EF4-FFF2-40B4-BE49-F238E27FC236}">
                <a16:creationId xmlns:a16="http://schemas.microsoft.com/office/drawing/2014/main" id="{E9161B9E-97AE-447E-9DF2-4092BCC4D422}"/>
              </a:ext>
            </a:extLst>
          </p:cNvPr>
          <p:cNvSpPr txBox="1">
            <a:spLocks noChangeArrowheads="1"/>
          </p:cNvSpPr>
          <p:nvPr/>
        </p:nvSpPr>
        <p:spPr bwMode="auto">
          <a:xfrm>
            <a:off x="6601421" y="2411810"/>
            <a:ext cx="4557520" cy="64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buNone/>
            </a:pPr>
            <a:r>
              <a:rPr lang="zh-CN" altLang="en-US" sz="1799">
                <a:solidFill>
                  <a:srgbClr val="000000"/>
                </a:solidFill>
                <a:latin typeface="微软雅黑" panose="020B0503020204020204" pitchFamily="34" charset="-122"/>
              </a:rPr>
              <a:t>更换图片后动画效果会保留下来，适用于对一个问题进行多项说明时使用。</a:t>
            </a:r>
          </a:p>
        </p:txBody>
      </p:sp>
      <p:sp>
        <p:nvSpPr>
          <p:cNvPr id="13325" name="TextBox 45">
            <a:extLst>
              <a:ext uri="{FF2B5EF4-FFF2-40B4-BE49-F238E27FC236}">
                <a16:creationId xmlns:a16="http://schemas.microsoft.com/office/drawing/2014/main" id="{4410291D-5889-4F6C-9CE6-23EB4E4D39D1}"/>
              </a:ext>
            </a:extLst>
          </p:cNvPr>
          <p:cNvSpPr txBox="1">
            <a:spLocks noChangeArrowheads="1"/>
          </p:cNvSpPr>
          <p:nvPr/>
        </p:nvSpPr>
        <p:spPr bwMode="auto">
          <a:xfrm>
            <a:off x="6777566" y="3292529"/>
            <a:ext cx="4371854" cy="923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buNone/>
            </a:pPr>
            <a:r>
              <a:rPr lang="zh-CN" altLang="en-US" sz="1799">
                <a:solidFill>
                  <a:srgbClr val="000000"/>
                </a:solidFill>
                <a:latin typeface="微软雅黑" panose="020B0503020204020204" pitchFamily="34" charset="-122"/>
              </a:rPr>
              <a:t>如果图片变形，是由于图片不是正方形所致，最好的办法是先将图片拖到</a:t>
            </a:r>
            <a:r>
              <a:rPr lang="en-US" altLang="zh-CN" sz="1799">
                <a:solidFill>
                  <a:srgbClr val="000000"/>
                </a:solidFill>
                <a:latin typeface="微软雅黑" panose="020B0503020204020204" pitchFamily="34" charset="-122"/>
              </a:rPr>
              <a:t>PPT</a:t>
            </a:r>
            <a:r>
              <a:rPr lang="zh-CN" altLang="en-US" sz="1799">
                <a:solidFill>
                  <a:srgbClr val="000000"/>
                </a:solidFill>
                <a:latin typeface="微软雅黑" panose="020B0503020204020204" pitchFamily="34" charset="-122"/>
              </a:rPr>
              <a:t>里，用图片裁切的办法裁成方形。</a:t>
            </a:r>
          </a:p>
        </p:txBody>
      </p:sp>
      <p:sp>
        <p:nvSpPr>
          <p:cNvPr id="13326" name="TextBox 46">
            <a:extLst>
              <a:ext uri="{FF2B5EF4-FFF2-40B4-BE49-F238E27FC236}">
                <a16:creationId xmlns:a16="http://schemas.microsoft.com/office/drawing/2014/main" id="{E6D2D422-4C13-4EDF-8C7F-B56D27227365}"/>
              </a:ext>
            </a:extLst>
          </p:cNvPr>
          <p:cNvSpPr txBox="1">
            <a:spLocks noChangeArrowheads="1"/>
          </p:cNvSpPr>
          <p:nvPr/>
        </p:nvSpPr>
        <p:spPr bwMode="auto">
          <a:xfrm>
            <a:off x="6518904" y="4385889"/>
            <a:ext cx="4663841" cy="1199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buNone/>
            </a:pPr>
            <a:r>
              <a:rPr lang="zh-CN" altLang="en-US" sz="1799">
                <a:solidFill>
                  <a:srgbClr val="000000"/>
                </a:solidFill>
                <a:latin typeface="微软雅黑" panose="020B0503020204020204" pitchFamily="34" charset="-122"/>
              </a:rPr>
              <a:t>然后另存为一个新图片，在填充选图片时选择你裁好的图，就不会出现变形了，后文遇到长方形，六边形等图片时，操作方法类似。</a:t>
            </a:r>
          </a:p>
          <a:p>
            <a:pPr algn="just" defTabSz="914034" fontAlgn="base">
              <a:spcBef>
                <a:spcPct val="0"/>
              </a:spcBef>
              <a:spcAft>
                <a:spcPct val="0"/>
              </a:spcAft>
              <a:buNone/>
            </a:pPr>
            <a:endParaRPr lang="zh-CN" altLang="en-US" sz="1799">
              <a:solidFill>
                <a:srgbClr val="000000"/>
              </a:solidFill>
              <a:latin typeface="微软雅黑" panose="020B0503020204020204" pitchFamily="34" charset="-122"/>
            </a:endParaRPr>
          </a:p>
        </p:txBody>
      </p:sp>
      <p:sp>
        <p:nvSpPr>
          <p:cNvPr id="13327" name="TextBox 47">
            <a:extLst>
              <a:ext uri="{FF2B5EF4-FFF2-40B4-BE49-F238E27FC236}">
                <a16:creationId xmlns:a16="http://schemas.microsoft.com/office/drawing/2014/main" id="{918D9CB1-B19E-4A66-91FD-AF1126AF6BB1}"/>
              </a:ext>
            </a:extLst>
          </p:cNvPr>
          <p:cNvSpPr txBox="1">
            <a:spLocks noChangeArrowheads="1"/>
          </p:cNvSpPr>
          <p:nvPr/>
        </p:nvSpPr>
        <p:spPr bwMode="auto">
          <a:xfrm>
            <a:off x="6028558" y="5509400"/>
            <a:ext cx="5154187" cy="647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defTabSz="914034" fontAlgn="base">
              <a:spcBef>
                <a:spcPct val="0"/>
              </a:spcBef>
              <a:spcAft>
                <a:spcPct val="0"/>
              </a:spcAft>
              <a:buNone/>
            </a:pPr>
            <a:r>
              <a:rPr lang="zh-CN" altLang="en-US" sz="1799">
                <a:solidFill>
                  <a:srgbClr val="000000"/>
                </a:solidFill>
                <a:latin typeface="微软雅黑" panose="020B0503020204020204" pitchFamily="34" charset="-122"/>
              </a:rPr>
              <a:t>更换图片后动画效果会保留下来，适用于对一个问题进行多项说明时使用。</a:t>
            </a:r>
          </a:p>
        </p:txBody>
      </p:sp>
      <p:sp>
        <p:nvSpPr>
          <p:cNvPr id="13328" name="Oval 7">
            <a:extLst>
              <a:ext uri="{FF2B5EF4-FFF2-40B4-BE49-F238E27FC236}">
                <a16:creationId xmlns:a16="http://schemas.microsoft.com/office/drawing/2014/main" id="{FAE5482E-694A-489D-8099-B3BB236155C7}"/>
              </a:ext>
            </a:extLst>
          </p:cNvPr>
          <p:cNvSpPr>
            <a:spLocks noChangeArrowheads="1"/>
          </p:cNvSpPr>
          <p:nvPr/>
        </p:nvSpPr>
        <p:spPr bwMode="auto">
          <a:xfrm>
            <a:off x="1286961" y="1531092"/>
            <a:ext cx="4452786" cy="4448025"/>
          </a:xfrm>
          <a:prstGeom prst="ellipse">
            <a:avLst/>
          </a:pr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FFFFFF"/>
              </a:solidFill>
              <a:ea typeface="宋体" panose="02010600030101010101" pitchFamily="2" charset="-122"/>
            </a:endParaRPr>
          </a:p>
        </p:txBody>
      </p:sp>
      <p:sp>
        <p:nvSpPr>
          <p:cNvPr id="13329" name="Oval 8">
            <a:extLst>
              <a:ext uri="{FF2B5EF4-FFF2-40B4-BE49-F238E27FC236}">
                <a16:creationId xmlns:a16="http://schemas.microsoft.com/office/drawing/2014/main" id="{90F94A0A-A80D-444E-8EC8-E1C4EC54FBA6}"/>
              </a:ext>
            </a:extLst>
          </p:cNvPr>
          <p:cNvSpPr>
            <a:spLocks noChangeArrowheads="1"/>
          </p:cNvSpPr>
          <p:nvPr/>
        </p:nvSpPr>
        <p:spPr bwMode="auto">
          <a:xfrm>
            <a:off x="1591642" y="1834187"/>
            <a:ext cx="3843424" cy="3841836"/>
          </a:xfrm>
          <a:prstGeom prst="ellipse">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endParaRPr lang="zh-CN" altLang="en-US" sz="1799">
              <a:solidFill>
                <a:srgbClr val="FFFFFF"/>
              </a:solidFill>
              <a:ea typeface="宋体" panose="02010600030101010101" pitchFamily="2" charset="-122"/>
            </a:endParaRPr>
          </a:p>
        </p:txBody>
      </p:sp>
      <p:sp>
        <p:nvSpPr>
          <p:cNvPr id="13330" name="Oval 9">
            <a:extLst>
              <a:ext uri="{FF2B5EF4-FFF2-40B4-BE49-F238E27FC236}">
                <a16:creationId xmlns:a16="http://schemas.microsoft.com/office/drawing/2014/main" id="{68223F8C-826B-4635-B0F0-1073FB441A6E}"/>
              </a:ext>
            </a:extLst>
          </p:cNvPr>
          <p:cNvSpPr>
            <a:spLocks noChangeArrowheads="1"/>
          </p:cNvSpPr>
          <p:nvPr/>
        </p:nvSpPr>
        <p:spPr bwMode="auto">
          <a:xfrm>
            <a:off x="1385347" y="4557272"/>
            <a:ext cx="1085426" cy="1085426"/>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endParaRPr lang="zh-CN" altLang="en-US" sz="2399" b="1">
              <a:solidFill>
                <a:srgbClr val="DEDEDD"/>
              </a:solidFill>
              <a:latin typeface="微软雅黑" panose="020B0503020204020204" pitchFamily="34" charset="-122"/>
            </a:endParaRPr>
          </a:p>
        </p:txBody>
      </p:sp>
      <p:sp>
        <p:nvSpPr>
          <p:cNvPr id="13331" name="TextBox 51">
            <a:extLst>
              <a:ext uri="{FF2B5EF4-FFF2-40B4-BE49-F238E27FC236}">
                <a16:creationId xmlns:a16="http://schemas.microsoft.com/office/drawing/2014/main" id="{1345F0A5-FF60-4097-B9E5-4E1E45F276EE}"/>
              </a:ext>
            </a:extLst>
          </p:cNvPr>
          <p:cNvSpPr txBox="1">
            <a:spLocks noChangeArrowheads="1"/>
          </p:cNvSpPr>
          <p:nvPr/>
        </p:nvSpPr>
        <p:spPr bwMode="auto">
          <a:xfrm>
            <a:off x="1539274" y="4766741"/>
            <a:ext cx="775985"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添加</a:t>
            </a:r>
            <a:endParaRPr lang="en-US" altLang="zh-CN" sz="1999">
              <a:solidFill>
                <a:srgbClr val="FFFFFF"/>
              </a:solidFill>
              <a:latin typeface="微软雅黑" panose="020B0503020204020204" pitchFamily="34" charset="-122"/>
            </a:endParaRPr>
          </a:p>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标题</a:t>
            </a:r>
            <a:endParaRPr lang="en-US" altLang="zh-CN" sz="1999">
              <a:solidFill>
                <a:srgbClr val="FFFFFF"/>
              </a:solidFill>
              <a:latin typeface="微软雅黑" panose="020B0503020204020204" pitchFamily="34" charset="-122"/>
            </a:endParaRPr>
          </a:p>
        </p:txBody>
      </p:sp>
    </p:spTree>
    <p:extLst>
      <p:ext uri="{BB962C8B-B14F-4D97-AF65-F5344CB8AC3E}">
        <p14:creationId xmlns:p14="http://schemas.microsoft.com/office/powerpoint/2010/main" val="3069003310"/>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13315"/>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13315"/>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13316"/>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13316"/>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3314"/>
                                        </p:tgtEl>
                                        <p:attrNameLst>
                                          <p:attrName>style.visibility</p:attrName>
                                        </p:attrNameLst>
                                      </p:cBhvr>
                                      <p:to>
                                        <p:strVal val="visible"/>
                                      </p:to>
                                    </p:set>
                                    <p:animEffect transition="in" filter="barn(outVertical)">
                                      <p:cBhvr>
                                        <p:cTn id="15" dur="500"/>
                                        <p:tgtEl>
                                          <p:spTgt spid="13314"/>
                                        </p:tgtEl>
                                      </p:cBhvr>
                                    </p:animEffect>
                                  </p:childTnLst>
                                </p:cTn>
                              </p:par>
                            </p:childTnLst>
                          </p:cTn>
                        </p:par>
                        <p:par>
                          <p:cTn id="16" fill="hold" nodeType="afterGroup">
                            <p:stCondLst>
                              <p:cond delay="500"/>
                            </p:stCondLst>
                            <p:childTnLst>
                              <p:par>
                                <p:cTn id="17" presetID="21" presetClass="entr" presetSubtype="1" fill="hold" grpId="0" nodeType="afterEffect">
                                  <p:stCondLst>
                                    <p:cond delay="0"/>
                                  </p:stCondLst>
                                  <p:childTnLst>
                                    <p:set>
                                      <p:cBhvr>
                                        <p:cTn id="18" dur="1" fill="hold">
                                          <p:stCondLst>
                                            <p:cond delay="0"/>
                                          </p:stCondLst>
                                        </p:cTn>
                                        <p:tgtEl>
                                          <p:spTgt spid="13329"/>
                                        </p:tgtEl>
                                        <p:attrNameLst>
                                          <p:attrName>style.visibility</p:attrName>
                                        </p:attrNameLst>
                                      </p:cBhvr>
                                      <p:to>
                                        <p:strVal val="visible"/>
                                      </p:to>
                                    </p:set>
                                    <p:animEffect transition="in" filter="wheel(1)">
                                      <p:cBhvr>
                                        <p:cTn id="19" dur="1000"/>
                                        <p:tgtEl>
                                          <p:spTgt spid="13329"/>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3328"/>
                                        </p:tgtEl>
                                        <p:attrNameLst>
                                          <p:attrName>style.visibility</p:attrName>
                                        </p:attrNameLst>
                                      </p:cBhvr>
                                      <p:to>
                                        <p:strVal val="visible"/>
                                      </p:to>
                                    </p:set>
                                    <p:animEffect transition="in" filter="wheel(1)">
                                      <p:cBhvr>
                                        <p:cTn id="22" dur="1000"/>
                                        <p:tgtEl>
                                          <p:spTgt spid="13328"/>
                                        </p:tgtEl>
                                      </p:cBhvr>
                                    </p:animEffect>
                                  </p:childTnLst>
                                </p:cTn>
                              </p:par>
                            </p:childTnLst>
                          </p:cTn>
                        </p:par>
                        <p:par>
                          <p:cTn id="23" fill="hold" nodeType="afterGroup">
                            <p:stCondLst>
                              <p:cond delay="1500"/>
                            </p:stCondLst>
                            <p:childTnLst>
                              <p:par>
                                <p:cTn id="24" presetID="21" presetClass="entr" presetSubtype="1" fill="hold" grpId="0" nodeType="afterEffect">
                                  <p:stCondLst>
                                    <p:cond delay="0"/>
                                  </p:stCondLst>
                                  <p:childTnLst>
                                    <p:set>
                                      <p:cBhvr>
                                        <p:cTn id="25" dur="1" fill="hold">
                                          <p:stCondLst>
                                            <p:cond delay="0"/>
                                          </p:stCondLst>
                                        </p:cTn>
                                        <p:tgtEl>
                                          <p:spTgt spid="13317"/>
                                        </p:tgtEl>
                                        <p:attrNameLst>
                                          <p:attrName>style.visibility</p:attrName>
                                        </p:attrNameLst>
                                      </p:cBhvr>
                                      <p:to>
                                        <p:strVal val="visible"/>
                                      </p:to>
                                    </p:set>
                                    <p:animEffect transition="in" filter="wheel(1)">
                                      <p:cBhvr>
                                        <p:cTn id="26" dur="2000"/>
                                        <p:tgtEl>
                                          <p:spTgt spid="13317"/>
                                        </p:tgtEl>
                                      </p:cBhvr>
                                    </p:animEffect>
                                  </p:childTnLst>
                                </p:cTn>
                              </p:par>
                            </p:childTnLst>
                          </p:cTn>
                        </p:par>
                        <p:par>
                          <p:cTn id="27" fill="hold" nodeType="afterGroup">
                            <p:stCondLst>
                              <p:cond delay="3500"/>
                            </p:stCondLst>
                            <p:childTnLst>
                              <p:par>
                                <p:cTn id="28" presetID="1" presetClass="entr" presetSubtype="0" fill="hold" grpId="0" nodeType="afterEffect">
                                  <p:stCondLst>
                                    <p:cond delay="0"/>
                                  </p:stCondLst>
                                  <p:childTnLst>
                                    <p:set>
                                      <p:cBhvr>
                                        <p:cTn id="29" dur="1" fill="hold">
                                          <p:stCondLst>
                                            <p:cond delay="0"/>
                                          </p:stCondLst>
                                        </p:cTn>
                                        <p:tgtEl>
                                          <p:spTgt spid="13318"/>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3321"/>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3322"/>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3320"/>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3319"/>
                                        </p:tgtEl>
                                        <p:attrNameLst>
                                          <p:attrName>style.visibility</p:attrName>
                                        </p:attrNameLst>
                                      </p:cBhvr>
                                      <p:to>
                                        <p:strVal val="visible"/>
                                      </p:to>
                                    </p:set>
                                  </p:childTnLst>
                                </p:cTn>
                              </p:par>
                              <p:par>
                                <p:cTn id="38" presetID="35" presetClass="path" presetSubtype="0" accel="50000" decel="50000" fill="hold" grpId="1" nodeType="withEffect">
                                  <p:stCondLst>
                                    <p:cond delay="0"/>
                                  </p:stCondLst>
                                  <p:childTnLst>
                                    <p:animMotion origin="layout" path="M 2.29608E-6 1.11111E-6 L -0.17354 0.29051 " pathEditMode="relative" rAng="0" ptsTypes="AA">
                                      <p:cBhvr>
                                        <p:cTn id="39" dur="500" spd="-99900" fill="hold"/>
                                        <p:tgtEl>
                                          <p:spTgt spid="13318"/>
                                        </p:tgtEl>
                                        <p:attrNameLst>
                                          <p:attrName>ppt_x,ppt_y</p:attrName>
                                        </p:attrNameLst>
                                      </p:cBhvr>
                                      <p:rCtr x="-8600" y="14500"/>
                                    </p:animMotion>
                                  </p:childTnLst>
                                </p:cTn>
                              </p:par>
                              <p:par>
                                <p:cTn id="40" presetID="35" presetClass="path" presetSubtype="0" accel="50000" decel="50000" fill="hold" grpId="1" nodeType="withEffect">
                                  <p:stCondLst>
                                    <p:cond delay="0"/>
                                  </p:stCondLst>
                                  <p:childTnLst>
                                    <p:animMotion origin="layout" path="M 2.35202E-6 -2.59259E-6 L -0.23143 0.15556 " pathEditMode="relative" rAng="0" ptsTypes="AA">
                                      <p:cBhvr>
                                        <p:cTn id="41" dur="500" spd="-99900" fill="hold"/>
                                        <p:tgtEl>
                                          <p:spTgt spid="13321"/>
                                        </p:tgtEl>
                                        <p:attrNameLst>
                                          <p:attrName>ppt_x,ppt_y</p:attrName>
                                        </p:attrNameLst>
                                      </p:cBhvr>
                                      <p:rCtr x="-11500" y="7800"/>
                                    </p:animMotion>
                                  </p:childTnLst>
                                </p:cTn>
                              </p:par>
                              <p:par>
                                <p:cTn id="42" presetID="35" presetClass="path" presetSubtype="0" accel="50000" decel="50000" fill="hold" grpId="1" nodeType="withEffect">
                                  <p:stCondLst>
                                    <p:cond delay="0"/>
                                  </p:stCondLst>
                                  <p:childTnLst>
                                    <p:animMotion origin="layout" path="M 0 0 L -0.25 0 E" pathEditMode="relative" rAng="0" ptsTypes="">
                                      <p:cBhvr>
                                        <p:cTn id="43" dur="500" spd="-99900" fill="hold"/>
                                        <p:tgtEl>
                                          <p:spTgt spid="13322"/>
                                        </p:tgtEl>
                                        <p:attrNameLst>
                                          <p:attrName>ppt_x,ppt_y</p:attrName>
                                        </p:attrNameLst>
                                      </p:cBhvr>
                                      <p:rCtr x="0" y="0"/>
                                    </p:animMotion>
                                  </p:childTnLst>
                                </p:cTn>
                              </p:par>
                              <p:par>
                                <p:cTn id="44" presetID="35" presetClass="path" presetSubtype="0" accel="50000" decel="50000" fill="hold" grpId="1" nodeType="withEffect">
                                  <p:stCondLst>
                                    <p:cond delay="0"/>
                                  </p:stCondLst>
                                  <p:childTnLst>
                                    <p:animMotion origin="layout" path="M 2.35202E-6 -3.7037E-6 L -0.23143 -0.15555 " pathEditMode="relative" rAng="0" ptsTypes="AA">
                                      <p:cBhvr>
                                        <p:cTn id="45" dur="500" spd="-99900" fill="hold"/>
                                        <p:tgtEl>
                                          <p:spTgt spid="13320"/>
                                        </p:tgtEl>
                                        <p:attrNameLst>
                                          <p:attrName>ppt_x,ppt_y</p:attrName>
                                        </p:attrNameLst>
                                      </p:cBhvr>
                                      <p:rCtr x="-11500" y="-7700"/>
                                    </p:animMotion>
                                  </p:childTnLst>
                                </p:cTn>
                              </p:par>
                              <p:par>
                                <p:cTn id="46" presetID="35" presetClass="path" presetSubtype="0" accel="50000" decel="50000" fill="hold" grpId="1" nodeType="withEffect">
                                  <p:stCondLst>
                                    <p:cond delay="0"/>
                                  </p:stCondLst>
                                  <p:childTnLst>
                                    <p:animMotion origin="layout" path="M 2.29608E-6 2.59259E-6 L -0.17354 -0.29051 " pathEditMode="relative" rAng="0" ptsTypes="AA">
                                      <p:cBhvr>
                                        <p:cTn id="47" dur="500" spd="-99900" fill="hold"/>
                                        <p:tgtEl>
                                          <p:spTgt spid="13319"/>
                                        </p:tgtEl>
                                        <p:attrNameLst>
                                          <p:attrName>ppt_x,ppt_y</p:attrName>
                                        </p:attrNameLst>
                                      </p:cBhvr>
                                      <p:rCtr x="-8600" y="-14400"/>
                                    </p:animMotion>
                                  </p:childTnLst>
                                </p:cTn>
                              </p:par>
                            </p:childTnLst>
                          </p:cTn>
                        </p:par>
                        <p:par>
                          <p:cTn id="48" fill="hold" nodeType="afterGroup">
                            <p:stCondLst>
                              <p:cond delay="4000"/>
                            </p:stCondLst>
                            <p:childTnLst>
                              <p:par>
                                <p:cTn id="49" presetID="22" presetClass="entr" presetSubtype="8" fill="hold" grpId="0" nodeType="afterEffect">
                                  <p:stCondLst>
                                    <p:cond delay="0"/>
                                  </p:stCondLst>
                                  <p:childTnLst>
                                    <p:set>
                                      <p:cBhvr>
                                        <p:cTn id="50" dur="1" fill="hold">
                                          <p:stCondLst>
                                            <p:cond delay="0"/>
                                          </p:stCondLst>
                                        </p:cTn>
                                        <p:tgtEl>
                                          <p:spTgt spid="13323"/>
                                        </p:tgtEl>
                                        <p:attrNameLst>
                                          <p:attrName>style.visibility</p:attrName>
                                        </p:attrNameLst>
                                      </p:cBhvr>
                                      <p:to>
                                        <p:strVal val="visible"/>
                                      </p:to>
                                    </p:set>
                                    <p:animEffect transition="in" filter="wipe(left)">
                                      <p:cBhvr>
                                        <p:cTn id="51" dur="500"/>
                                        <p:tgtEl>
                                          <p:spTgt spid="1332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3324"/>
                                        </p:tgtEl>
                                        <p:attrNameLst>
                                          <p:attrName>style.visibility</p:attrName>
                                        </p:attrNameLst>
                                      </p:cBhvr>
                                      <p:to>
                                        <p:strVal val="visible"/>
                                      </p:to>
                                    </p:set>
                                    <p:animEffect transition="in" filter="wipe(left)">
                                      <p:cBhvr>
                                        <p:cTn id="54" dur="500"/>
                                        <p:tgtEl>
                                          <p:spTgt spid="1332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3325"/>
                                        </p:tgtEl>
                                        <p:attrNameLst>
                                          <p:attrName>style.visibility</p:attrName>
                                        </p:attrNameLst>
                                      </p:cBhvr>
                                      <p:to>
                                        <p:strVal val="visible"/>
                                      </p:to>
                                    </p:set>
                                    <p:animEffect transition="in" filter="wipe(left)">
                                      <p:cBhvr>
                                        <p:cTn id="57" dur="500"/>
                                        <p:tgtEl>
                                          <p:spTgt spid="1332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3326"/>
                                        </p:tgtEl>
                                        <p:attrNameLst>
                                          <p:attrName>style.visibility</p:attrName>
                                        </p:attrNameLst>
                                      </p:cBhvr>
                                      <p:to>
                                        <p:strVal val="visible"/>
                                      </p:to>
                                    </p:set>
                                    <p:animEffect transition="in" filter="wipe(left)">
                                      <p:cBhvr>
                                        <p:cTn id="60" dur="500"/>
                                        <p:tgtEl>
                                          <p:spTgt spid="1332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3327"/>
                                        </p:tgtEl>
                                        <p:attrNameLst>
                                          <p:attrName>style.visibility</p:attrName>
                                        </p:attrNameLst>
                                      </p:cBhvr>
                                      <p:to>
                                        <p:strVal val="visible"/>
                                      </p:to>
                                    </p:set>
                                    <p:animEffect transition="in" filter="wipe(left)">
                                      <p:cBhvr>
                                        <p:cTn id="63" dur="500"/>
                                        <p:tgtEl>
                                          <p:spTgt spid="13327"/>
                                        </p:tgtEl>
                                      </p:cBhvr>
                                    </p:animEffect>
                                  </p:childTnLst>
                                </p:cTn>
                              </p:par>
                            </p:childTnLst>
                          </p:cTn>
                        </p:par>
                        <p:par>
                          <p:cTn id="64" fill="hold" nodeType="afterGroup">
                            <p:stCondLst>
                              <p:cond delay="4500"/>
                            </p:stCondLst>
                            <p:childTnLst>
                              <p:par>
                                <p:cTn id="65" presetID="52" presetClass="entr" presetSubtype="0" fill="hold" grpId="0" nodeType="afterEffect">
                                  <p:stCondLst>
                                    <p:cond delay="0"/>
                                  </p:stCondLst>
                                  <p:childTnLst>
                                    <p:set>
                                      <p:cBhvr>
                                        <p:cTn id="66" dur="1" fill="hold">
                                          <p:stCondLst>
                                            <p:cond delay="0"/>
                                          </p:stCondLst>
                                        </p:cTn>
                                        <p:tgtEl>
                                          <p:spTgt spid="13330"/>
                                        </p:tgtEl>
                                        <p:attrNameLst>
                                          <p:attrName>style.visibility</p:attrName>
                                        </p:attrNameLst>
                                      </p:cBhvr>
                                      <p:to>
                                        <p:strVal val="visible"/>
                                      </p:to>
                                    </p:set>
                                    <p:animScale>
                                      <p:cBhvr>
                                        <p:cTn id="67" dur="1000" decel="50000" fill="hold">
                                          <p:stCondLst>
                                            <p:cond delay="0"/>
                                          </p:stCondLst>
                                        </p:cTn>
                                        <p:tgtEl>
                                          <p:spTgt spid="133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8" dur="1000" decel="50000" fill="hold">
                                          <p:stCondLst>
                                            <p:cond delay="0"/>
                                          </p:stCondLst>
                                        </p:cTn>
                                        <p:tgtEl>
                                          <p:spTgt spid="13330"/>
                                        </p:tgtEl>
                                        <p:attrNameLst>
                                          <p:attrName>ppt_x,ppt_y</p:attrName>
                                        </p:attrNameLst>
                                      </p:cBhvr>
                                      <p:rCtr x="0" y="0"/>
                                    </p:animMotion>
                                    <p:animEffect transition="in" filter="fade">
                                      <p:cBhvr>
                                        <p:cTn id="69" dur="1000"/>
                                        <p:tgtEl>
                                          <p:spTgt spid="13330"/>
                                        </p:tgtEl>
                                      </p:cBhvr>
                                    </p:animEffect>
                                  </p:childTnLst>
                                </p:cTn>
                              </p:par>
                              <p:par>
                                <p:cTn id="70" presetID="52" presetClass="entr" presetSubtype="0" fill="hold" grpId="0" nodeType="withEffect">
                                  <p:stCondLst>
                                    <p:cond delay="0"/>
                                  </p:stCondLst>
                                  <p:childTnLst>
                                    <p:set>
                                      <p:cBhvr>
                                        <p:cTn id="71" dur="1" fill="hold">
                                          <p:stCondLst>
                                            <p:cond delay="0"/>
                                          </p:stCondLst>
                                        </p:cTn>
                                        <p:tgtEl>
                                          <p:spTgt spid="13331"/>
                                        </p:tgtEl>
                                        <p:attrNameLst>
                                          <p:attrName>style.visibility</p:attrName>
                                        </p:attrNameLst>
                                      </p:cBhvr>
                                      <p:to>
                                        <p:strVal val="visible"/>
                                      </p:to>
                                    </p:set>
                                    <p:animScale>
                                      <p:cBhvr>
                                        <p:cTn id="72" dur="1000" decel="50000" fill="hold">
                                          <p:stCondLst>
                                            <p:cond delay="0"/>
                                          </p:stCondLst>
                                        </p:cTn>
                                        <p:tgtEl>
                                          <p:spTgt spid="133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3" dur="1000" decel="50000" fill="hold">
                                          <p:stCondLst>
                                            <p:cond delay="0"/>
                                          </p:stCondLst>
                                        </p:cTn>
                                        <p:tgtEl>
                                          <p:spTgt spid="13331"/>
                                        </p:tgtEl>
                                        <p:attrNameLst>
                                          <p:attrName>ppt_x,ppt_y</p:attrName>
                                        </p:attrNameLst>
                                      </p:cBhvr>
                                      <p:rCtr x="0" y="0"/>
                                    </p:animMotion>
                                    <p:animEffect transition="in" filter="fade">
                                      <p:cBhvr>
                                        <p:cTn id="74" dur="1000"/>
                                        <p:tgtEl>
                                          <p:spTgt spid="13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P spid="13317" grpId="0" animBg="1" autoUpdateAnimBg="0"/>
      <p:bldP spid="13318" grpId="0" animBg="1" autoUpdateAnimBg="0"/>
      <p:bldP spid="13318" grpId="1" animBg="1" autoUpdateAnimBg="0"/>
      <p:bldP spid="13319" grpId="0" animBg="1" autoUpdateAnimBg="0"/>
      <p:bldP spid="13319" grpId="1" animBg="1" autoUpdateAnimBg="0"/>
      <p:bldP spid="13320" grpId="0" animBg="1" autoUpdateAnimBg="0"/>
      <p:bldP spid="13320" grpId="1" animBg="1" autoUpdateAnimBg="0"/>
      <p:bldP spid="13321" grpId="0" animBg="1" autoUpdateAnimBg="0"/>
      <p:bldP spid="13321" grpId="1" animBg="1" autoUpdateAnimBg="0"/>
      <p:bldP spid="13322" grpId="0" animBg="1" autoUpdateAnimBg="0"/>
      <p:bldP spid="13322" grpId="1" animBg="1" autoUpdateAnimBg="0"/>
      <p:bldP spid="13323" grpId="0" autoUpdateAnimBg="0"/>
      <p:bldP spid="13324" grpId="0" autoUpdateAnimBg="0"/>
      <p:bldP spid="13325" grpId="0" autoUpdateAnimBg="0"/>
      <p:bldP spid="13326" grpId="0" autoUpdateAnimBg="0"/>
      <p:bldP spid="13327" grpId="0" autoUpdateAnimBg="0"/>
      <p:bldP spid="13328" grpId="0" animBg="1" autoUpdateAnimBg="0"/>
      <p:bldP spid="13329" grpId="0" animBg="1" autoUpdateAnimBg="0"/>
      <p:bldP spid="13330" grpId="0" animBg="1" autoUpdateAnimBg="0"/>
      <p:bldP spid="13331"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27">
            <a:extLst>
              <a:ext uri="{FF2B5EF4-FFF2-40B4-BE49-F238E27FC236}">
                <a16:creationId xmlns:a16="http://schemas.microsoft.com/office/drawing/2014/main" id="{14B33CDB-758F-47D6-8B11-7EA7EC02FBEF}"/>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14339" name="Freeform 5">
            <a:extLst>
              <a:ext uri="{FF2B5EF4-FFF2-40B4-BE49-F238E27FC236}">
                <a16:creationId xmlns:a16="http://schemas.microsoft.com/office/drawing/2014/main" id="{23561B23-42FE-4E4F-B117-5404DE4E0E45}"/>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4340" name="Freeform 6">
            <a:extLst>
              <a:ext uri="{FF2B5EF4-FFF2-40B4-BE49-F238E27FC236}">
                <a16:creationId xmlns:a16="http://schemas.microsoft.com/office/drawing/2014/main" id="{001AADB6-8562-42DE-888B-F63401FA6C70}"/>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4341" name="右箭头 4">
            <a:extLst>
              <a:ext uri="{FF2B5EF4-FFF2-40B4-BE49-F238E27FC236}">
                <a16:creationId xmlns:a16="http://schemas.microsoft.com/office/drawing/2014/main" id="{DE00EA82-73F6-4869-BB3D-4CC8DF81A577}"/>
              </a:ext>
            </a:extLst>
          </p:cNvPr>
          <p:cNvSpPr>
            <a:spLocks noChangeArrowheads="1"/>
          </p:cNvSpPr>
          <p:nvPr/>
        </p:nvSpPr>
        <p:spPr bwMode="auto">
          <a:xfrm>
            <a:off x="7409144" y="2565737"/>
            <a:ext cx="2494576" cy="1510710"/>
          </a:xfrm>
          <a:prstGeom prst="rightArrow">
            <a:avLst>
              <a:gd name="adj1" fmla="val 69093"/>
              <a:gd name="adj2" fmla="val 44439"/>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endParaRPr lang="zh-CN" altLang="en-US" sz="1399">
              <a:solidFill>
                <a:srgbClr val="C4271D"/>
              </a:solidFill>
            </a:endParaRPr>
          </a:p>
        </p:txBody>
      </p:sp>
      <p:sp>
        <p:nvSpPr>
          <p:cNvPr id="14342" name="TextBox 5">
            <a:extLst>
              <a:ext uri="{FF2B5EF4-FFF2-40B4-BE49-F238E27FC236}">
                <a16:creationId xmlns:a16="http://schemas.microsoft.com/office/drawing/2014/main" id="{89D2484B-8D06-47AA-9BF4-85825E164305}"/>
              </a:ext>
            </a:extLst>
          </p:cNvPr>
          <p:cNvSpPr txBox="1">
            <a:spLocks noChangeArrowheads="1"/>
          </p:cNvSpPr>
          <p:nvPr/>
        </p:nvSpPr>
        <p:spPr bwMode="auto">
          <a:xfrm>
            <a:off x="7436121" y="3121145"/>
            <a:ext cx="2116898"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8F8F8"/>
                </a:solidFill>
                <a:latin typeface="微软雅黑" panose="020B0503020204020204" pitchFamily="34" charset="-122"/>
              </a:rPr>
              <a:t>添加标题</a:t>
            </a:r>
          </a:p>
        </p:txBody>
      </p:sp>
      <p:sp>
        <p:nvSpPr>
          <p:cNvPr id="14343" name="右箭头 6">
            <a:extLst>
              <a:ext uri="{FF2B5EF4-FFF2-40B4-BE49-F238E27FC236}">
                <a16:creationId xmlns:a16="http://schemas.microsoft.com/office/drawing/2014/main" id="{9012FE65-3ABF-4DE8-AA03-7EA0F3B546BF}"/>
              </a:ext>
            </a:extLst>
          </p:cNvPr>
          <p:cNvSpPr>
            <a:spLocks noChangeArrowheads="1"/>
          </p:cNvSpPr>
          <p:nvPr/>
        </p:nvSpPr>
        <p:spPr bwMode="auto">
          <a:xfrm flipH="1">
            <a:off x="1697963" y="2553042"/>
            <a:ext cx="4630516" cy="1512297"/>
          </a:xfrm>
          <a:prstGeom prst="rightArrow">
            <a:avLst>
              <a:gd name="adj1" fmla="val 69093"/>
              <a:gd name="adj2" fmla="val 44412"/>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endParaRPr lang="zh-CN" altLang="en-US" sz="1399">
              <a:solidFill>
                <a:srgbClr val="C4271D"/>
              </a:solidFill>
            </a:endParaRPr>
          </a:p>
        </p:txBody>
      </p:sp>
      <p:sp>
        <p:nvSpPr>
          <p:cNvPr id="14344" name="TextBox 7">
            <a:extLst>
              <a:ext uri="{FF2B5EF4-FFF2-40B4-BE49-F238E27FC236}">
                <a16:creationId xmlns:a16="http://schemas.microsoft.com/office/drawing/2014/main" id="{D3FA5457-223C-4876-A234-168E1DF7DA4D}"/>
              </a:ext>
            </a:extLst>
          </p:cNvPr>
          <p:cNvSpPr txBox="1">
            <a:spLocks noChangeArrowheads="1"/>
          </p:cNvSpPr>
          <p:nvPr/>
        </p:nvSpPr>
        <p:spPr bwMode="auto">
          <a:xfrm>
            <a:off x="2346997" y="3106864"/>
            <a:ext cx="1759850"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8F8F8"/>
                </a:solidFill>
                <a:latin typeface="微软雅黑" panose="020B0503020204020204" pitchFamily="34" charset="-122"/>
              </a:rPr>
              <a:t>添加标题</a:t>
            </a:r>
          </a:p>
        </p:txBody>
      </p:sp>
      <p:sp>
        <p:nvSpPr>
          <p:cNvPr id="14345" name="右箭头 8">
            <a:extLst>
              <a:ext uri="{FF2B5EF4-FFF2-40B4-BE49-F238E27FC236}">
                <a16:creationId xmlns:a16="http://schemas.microsoft.com/office/drawing/2014/main" id="{6A5D33A7-D66E-4A98-946D-E1F2C45B8FEE}"/>
              </a:ext>
            </a:extLst>
          </p:cNvPr>
          <p:cNvSpPr>
            <a:spLocks noChangeArrowheads="1"/>
          </p:cNvSpPr>
          <p:nvPr/>
        </p:nvSpPr>
        <p:spPr bwMode="auto">
          <a:xfrm rot="5400000" flipH="1">
            <a:off x="5944454" y="1077244"/>
            <a:ext cx="1870931" cy="1512296"/>
          </a:xfrm>
          <a:prstGeom prst="rightArrow">
            <a:avLst>
              <a:gd name="adj1" fmla="val 69093"/>
              <a:gd name="adj2" fmla="val 44394"/>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endParaRPr lang="zh-CN" altLang="en-US" sz="1799">
              <a:solidFill>
                <a:srgbClr val="C4271D"/>
              </a:solidFill>
            </a:endParaRPr>
          </a:p>
        </p:txBody>
      </p:sp>
      <p:sp>
        <p:nvSpPr>
          <p:cNvPr id="14346" name="TextBox 9">
            <a:extLst>
              <a:ext uri="{FF2B5EF4-FFF2-40B4-BE49-F238E27FC236}">
                <a16:creationId xmlns:a16="http://schemas.microsoft.com/office/drawing/2014/main" id="{22D9AF96-E7B6-4F90-8AC9-52C04ED48FF5}"/>
              </a:ext>
            </a:extLst>
          </p:cNvPr>
          <p:cNvSpPr txBox="1">
            <a:spLocks noChangeArrowheads="1"/>
          </p:cNvSpPr>
          <p:nvPr/>
        </p:nvSpPr>
        <p:spPr bwMode="auto">
          <a:xfrm>
            <a:off x="6635952" y="1434293"/>
            <a:ext cx="492314" cy="119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添加标题</a:t>
            </a:r>
          </a:p>
        </p:txBody>
      </p:sp>
      <p:sp>
        <p:nvSpPr>
          <p:cNvPr id="14347" name="右箭头 10">
            <a:extLst>
              <a:ext uri="{FF2B5EF4-FFF2-40B4-BE49-F238E27FC236}">
                <a16:creationId xmlns:a16="http://schemas.microsoft.com/office/drawing/2014/main" id="{C4BA906D-8D92-4AC1-BB54-FC9B7B595104}"/>
              </a:ext>
            </a:extLst>
          </p:cNvPr>
          <p:cNvSpPr>
            <a:spLocks noChangeArrowheads="1"/>
          </p:cNvSpPr>
          <p:nvPr/>
        </p:nvSpPr>
        <p:spPr bwMode="auto">
          <a:xfrm rot="16200000" flipH="1" flipV="1">
            <a:off x="5747681" y="4214506"/>
            <a:ext cx="2242261" cy="1512297"/>
          </a:xfrm>
          <a:prstGeom prst="rightArrow">
            <a:avLst>
              <a:gd name="adj1" fmla="val 69093"/>
              <a:gd name="adj2" fmla="val 44384"/>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endParaRPr lang="zh-CN" altLang="en-US" sz="1799">
              <a:solidFill>
                <a:srgbClr val="C4271D"/>
              </a:solidFill>
            </a:endParaRPr>
          </a:p>
        </p:txBody>
      </p:sp>
      <p:sp>
        <p:nvSpPr>
          <p:cNvPr id="14348" name="TextBox 11">
            <a:extLst>
              <a:ext uri="{FF2B5EF4-FFF2-40B4-BE49-F238E27FC236}">
                <a16:creationId xmlns:a16="http://schemas.microsoft.com/office/drawing/2014/main" id="{2065B0D9-1D32-4874-BE5B-F47FA730B676}"/>
              </a:ext>
            </a:extLst>
          </p:cNvPr>
          <p:cNvSpPr txBox="1">
            <a:spLocks noChangeArrowheads="1"/>
          </p:cNvSpPr>
          <p:nvPr/>
        </p:nvSpPr>
        <p:spPr bwMode="auto">
          <a:xfrm>
            <a:off x="6647061" y="4006625"/>
            <a:ext cx="492314" cy="158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8F8F8"/>
                </a:solidFill>
                <a:latin typeface="微软雅黑" panose="020B0503020204020204" pitchFamily="34" charset="-122"/>
              </a:rPr>
              <a:t>添加标题</a:t>
            </a:r>
          </a:p>
        </p:txBody>
      </p:sp>
      <p:sp>
        <p:nvSpPr>
          <p:cNvPr id="14349" name="TextBox 12">
            <a:extLst>
              <a:ext uri="{FF2B5EF4-FFF2-40B4-BE49-F238E27FC236}">
                <a16:creationId xmlns:a16="http://schemas.microsoft.com/office/drawing/2014/main" id="{DBB064B3-2A46-46A2-99D9-B416EED19117}"/>
              </a:ext>
            </a:extLst>
          </p:cNvPr>
          <p:cNvSpPr txBox="1">
            <a:spLocks noChangeArrowheads="1"/>
          </p:cNvSpPr>
          <p:nvPr/>
        </p:nvSpPr>
        <p:spPr bwMode="auto">
          <a:xfrm>
            <a:off x="7624960" y="4133575"/>
            <a:ext cx="2385080" cy="137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lnSpc>
                <a:spcPct val="130000"/>
              </a:lnSpc>
              <a:spcBef>
                <a:spcPct val="0"/>
              </a:spcBef>
              <a:spcAft>
                <a:spcPct val="0"/>
              </a:spcAft>
              <a:buNone/>
            </a:pPr>
            <a:r>
              <a:rPr lang="zh-CN" altLang="en-US" sz="1599">
                <a:solidFill>
                  <a:srgbClr val="4D4D4D"/>
                </a:solidFill>
                <a:latin typeface="微软雅黑" panose="020B0503020204020204" pitchFamily="34" charset="-122"/>
              </a:rPr>
              <a:t>单击此处添加文本</a:t>
            </a:r>
            <a:endParaRPr lang="en-US" altLang="zh-CN" sz="1599">
              <a:solidFill>
                <a:srgbClr val="4D4D4D"/>
              </a:solidFill>
              <a:latin typeface="微软雅黑" panose="020B0503020204020204" pitchFamily="34" charset="-122"/>
            </a:endParaRPr>
          </a:p>
          <a:p>
            <a:pPr defTabSz="914034" fontAlgn="base">
              <a:lnSpc>
                <a:spcPct val="130000"/>
              </a:lnSpc>
              <a:spcBef>
                <a:spcPct val="0"/>
              </a:spcBef>
              <a:spcAft>
                <a:spcPct val="0"/>
              </a:spcAft>
              <a:buNone/>
            </a:pPr>
            <a:r>
              <a:rPr lang="zh-CN" altLang="en-US" sz="1599">
                <a:solidFill>
                  <a:srgbClr val="4D4D4D"/>
                </a:solidFill>
                <a:latin typeface="微软雅黑" panose="020B0503020204020204" pitchFamily="34" charset="-122"/>
              </a:rPr>
              <a:t>单击此处添加文本</a:t>
            </a:r>
            <a:endParaRPr lang="en-US" altLang="zh-CN" sz="1599">
              <a:solidFill>
                <a:srgbClr val="4D4D4D"/>
              </a:solidFill>
              <a:latin typeface="微软雅黑" panose="020B0503020204020204" pitchFamily="34" charset="-122"/>
            </a:endParaRPr>
          </a:p>
          <a:p>
            <a:pPr defTabSz="914034" fontAlgn="base">
              <a:lnSpc>
                <a:spcPct val="130000"/>
              </a:lnSpc>
              <a:spcBef>
                <a:spcPct val="0"/>
              </a:spcBef>
              <a:spcAft>
                <a:spcPct val="0"/>
              </a:spcAft>
              <a:buNone/>
            </a:pPr>
            <a:r>
              <a:rPr lang="zh-CN" altLang="en-US" sz="1599">
                <a:solidFill>
                  <a:srgbClr val="4D4D4D"/>
                </a:solidFill>
                <a:latin typeface="微软雅黑" panose="020B0503020204020204" pitchFamily="34" charset="-122"/>
              </a:rPr>
              <a:t>单击此处添加文本</a:t>
            </a:r>
            <a:endParaRPr lang="en-US" altLang="zh-CN" sz="1599">
              <a:solidFill>
                <a:srgbClr val="4D4D4D"/>
              </a:solidFill>
              <a:latin typeface="微软雅黑" panose="020B0503020204020204" pitchFamily="34" charset="-122"/>
            </a:endParaRPr>
          </a:p>
          <a:p>
            <a:pPr defTabSz="914034" fontAlgn="base">
              <a:lnSpc>
                <a:spcPct val="130000"/>
              </a:lnSpc>
              <a:spcBef>
                <a:spcPct val="0"/>
              </a:spcBef>
              <a:spcAft>
                <a:spcPct val="0"/>
              </a:spcAft>
              <a:buNone/>
            </a:pPr>
            <a:r>
              <a:rPr lang="zh-CN" altLang="en-US" sz="1599">
                <a:solidFill>
                  <a:srgbClr val="4D4D4D"/>
                </a:solidFill>
                <a:latin typeface="微软雅黑" panose="020B0503020204020204" pitchFamily="34" charset="-122"/>
              </a:rPr>
              <a:t>单击此处添加文本</a:t>
            </a:r>
            <a:endParaRPr lang="en-US" altLang="zh-CN" sz="1599">
              <a:solidFill>
                <a:srgbClr val="4D4D4D"/>
              </a:solidFill>
              <a:latin typeface="微软雅黑" panose="020B0503020204020204" pitchFamily="34" charset="-122"/>
            </a:endParaRPr>
          </a:p>
        </p:txBody>
      </p:sp>
      <p:sp>
        <p:nvSpPr>
          <p:cNvPr id="14350" name="TextBox 13">
            <a:extLst>
              <a:ext uri="{FF2B5EF4-FFF2-40B4-BE49-F238E27FC236}">
                <a16:creationId xmlns:a16="http://schemas.microsoft.com/office/drawing/2014/main" id="{CC6E1451-3752-4FB0-9BAC-B9EA85F61BD0}"/>
              </a:ext>
            </a:extLst>
          </p:cNvPr>
          <p:cNvSpPr txBox="1">
            <a:spLocks noChangeArrowheads="1"/>
          </p:cNvSpPr>
          <p:nvPr/>
        </p:nvSpPr>
        <p:spPr bwMode="auto">
          <a:xfrm>
            <a:off x="1894736" y="4197050"/>
            <a:ext cx="2283521" cy="1372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lnSpc>
                <a:spcPct val="130000"/>
              </a:lnSpc>
              <a:spcBef>
                <a:spcPct val="0"/>
              </a:spcBef>
              <a:spcAft>
                <a:spcPct val="0"/>
              </a:spcAft>
              <a:buNone/>
            </a:pPr>
            <a:r>
              <a:rPr lang="zh-CN" altLang="en-US" sz="1599">
                <a:solidFill>
                  <a:srgbClr val="4D4D4D"/>
                </a:solidFill>
                <a:latin typeface="微软雅黑" panose="020B0503020204020204" pitchFamily="34" charset="-122"/>
              </a:rPr>
              <a:t>单击此处添加文本</a:t>
            </a:r>
            <a:endParaRPr lang="en-US" altLang="zh-CN" sz="1599">
              <a:solidFill>
                <a:srgbClr val="4D4D4D"/>
              </a:solidFill>
              <a:latin typeface="微软雅黑" panose="020B0503020204020204" pitchFamily="34" charset="-122"/>
            </a:endParaRPr>
          </a:p>
          <a:p>
            <a:pPr defTabSz="914034" fontAlgn="base">
              <a:lnSpc>
                <a:spcPct val="130000"/>
              </a:lnSpc>
              <a:spcBef>
                <a:spcPct val="0"/>
              </a:spcBef>
              <a:spcAft>
                <a:spcPct val="0"/>
              </a:spcAft>
              <a:buNone/>
            </a:pPr>
            <a:r>
              <a:rPr lang="zh-CN" altLang="en-US" sz="1599">
                <a:solidFill>
                  <a:srgbClr val="4D4D4D"/>
                </a:solidFill>
                <a:latin typeface="微软雅黑" panose="020B0503020204020204" pitchFamily="34" charset="-122"/>
              </a:rPr>
              <a:t>单击此处添加文本</a:t>
            </a:r>
            <a:endParaRPr lang="en-US" altLang="zh-CN" sz="1599">
              <a:solidFill>
                <a:srgbClr val="4D4D4D"/>
              </a:solidFill>
              <a:latin typeface="微软雅黑" panose="020B0503020204020204" pitchFamily="34" charset="-122"/>
            </a:endParaRPr>
          </a:p>
          <a:p>
            <a:pPr defTabSz="914034" fontAlgn="base">
              <a:lnSpc>
                <a:spcPct val="130000"/>
              </a:lnSpc>
              <a:spcBef>
                <a:spcPct val="0"/>
              </a:spcBef>
              <a:spcAft>
                <a:spcPct val="0"/>
              </a:spcAft>
              <a:buNone/>
            </a:pPr>
            <a:r>
              <a:rPr lang="zh-CN" altLang="en-US" sz="1599">
                <a:solidFill>
                  <a:srgbClr val="4D4D4D"/>
                </a:solidFill>
                <a:latin typeface="微软雅黑" panose="020B0503020204020204" pitchFamily="34" charset="-122"/>
              </a:rPr>
              <a:t>单击此处添加文本</a:t>
            </a:r>
            <a:endParaRPr lang="en-US" altLang="zh-CN" sz="1599">
              <a:solidFill>
                <a:srgbClr val="4D4D4D"/>
              </a:solidFill>
              <a:latin typeface="微软雅黑" panose="020B0503020204020204" pitchFamily="34" charset="-122"/>
            </a:endParaRPr>
          </a:p>
          <a:p>
            <a:pPr defTabSz="914034" fontAlgn="base">
              <a:lnSpc>
                <a:spcPct val="130000"/>
              </a:lnSpc>
              <a:spcBef>
                <a:spcPct val="0"/>
              </a:spcBef>
              <a:spcAft>
                <a:spcPct val="0"/>
              </a:spcAft>
              <a:buNone/>
            </a:pPr>
            <a:r>
              <a:rPr lang="zh-CN" altLang="en-US" sz="1599">
                <a:solidFill>
                  <a:srgbClr val="4D4D4D"/>
                </a:solidFill>
                <a:latin typeface="微软雅黑" panose="020B0503020204020204" pitchFamily="34" charset="-122"/>
              </a:rPr>
              <a:t>单击此处添加文本</a:t>
            </a:r>
            <a:endParaRPr lang="en-US" altLang="zh-CN" sz="1599">
              <a:solidFill>
                <a:srgbClr val="4D4D4D"/>
              </a:solidFill>
              <a:latin typeface="微软雅黑" panose="020B0503020204020204" pitchFamily="34" charset="-122"/>
            </a:endParaRPr>
          </a:p>
        </p:txBody>
      </p:sp>
      <p:sp>
        <p:nvSpPr>
          <p:cNvPr id="14351" name="TextBox 14">
            <a:extLst>
              <a:ext uri="{FF2B5EF4-FFF2-40B4-BE49-F238E27FC236}">
                <a16:creationId xmlns:a16="http://schemas.microsoft.com/office/drawing/2014/main" id="{CF974D6E-18EF-48FD-B58C-8F08BC94C287}"/>
              </a:ext>
            </a:extLst>
          </p:cNvPr>
          <p:cNvSpPr txBox="1">
            <a:spLocks noChangeArrowheads="1"/>
          </p:cNvSpPr>
          <p:nvPr/>
        </p:nvSpPr>
        <p:spPr bwMode="auto">
          <a:xfrm>
            <a:off x="3876749" y="1216889"/>
            <a:ext cx="2245435" cy="1372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lnSpc>
                <a:spcPct val="130000"/>
              </a:lnSpc>
              <a:spcBef>
                <a:spcPct val="0"/>
              </a:spcBef>
              <a:spcAft>
                <a:spcPct val="0"/>
              </a:spcAft>
              <a:buNone/>
            </a:pPr>
            <a:r>
              <a:rPr lang="zh-CN" altLang="en-US" sz="1599">
                <a:solidFill>
                  <a:srgbClr val="4D4D4D"/>
                </a:solidFill>
                <a:latin typeface="微软雅黑" panose="020B0503020204020204" pitchFamily="34" charset="-122"/>
              </a:rPr>
              <a:t>单击此处添加文本</a:t>
            </a:r>
            <a:endParaRPr lang="en-US" altLang="zh-CN" sz="1599">
              <a:solidFill>
                <a:srgbClr val="4D4D4D"/>
              </a:solidFill>
              <a:latin typeface="微软雅黑" panose="020B0503020204020204" pitchFamily="34" charset="-122"/>
            </a:endParaRPr>
          </a:p>
          <a:p>
            <a:pPr defTabSz="914034" fontAlgn="base">
              <a:lnSpc>
                <a:spcPct val="130000"/>
              </a:lnSpc>
              <a:spcBef>
                <a:spcPct val="0"/>
              </a:spcBef>
              <a:spcAft>
                <a:spcPct val="0"/>
              </a:spcAft>
              <a:buNone/>
            </a:pPr>
            <a:r>
              <a:rPr lang="zh-CN" altLang="en-US" sz="1599">
                <a:solidFill>
                  <a:srgbClr val="4D4D4D"/>
                </a:solidFill>
                <a:latin typeface="微软雅黑" panose="020B0503020204020204" pitchFamily="34" charset="-122"/>
              </a:rPr>
              <a:t>单击此处添加文本</a:t>
            </a:r>
            <a:endParaRPr lang="en-US" altLang="zh-CN" sz="1599">
              <a:solidFill>
                <a:srgbClr val="4D4D4D"/>
              </a:solidFill>
              <a:latin typeface="微软雅黑" panose="020B0503020204020204" pitchFamily="34" charset="-122"/>
            </a:endParaRPr>
          </a:p>
          <a:p>
            <a:pPr defTabSz="914034" fontAlgn="base">
              <a:lnSpc>
                <a:spcPct val="130000"/>
              </a:lnSpc>
              <a:spcBef>
                <a:spcPct val="0"/>
              </a:spcBef>
              <a:spcAft>
                <a:spcPct val="0"/>
              </a:spcAft>
              <a:buNone/>
            </a:pPr>
            <a:r>
              <a:rPr lang="zh-CN" altLang="en-US" sz="1599">
                <a:solidFill>
                  <a:srgbClr val="4D4D4D"/>
                </a:solidFill>
                <a:latin typeface="微软雅黑" panose="020B0503020204020204" pitchFamily="34" charset="-122"/>
              </a:rPr>
              <a:t>单击此处添加文本</a:t>
            </a:r>
            <a:endParaRPr lang="en-US" altLang="zh-CN" sz="1599">
              <a:solidFill>
                <a:srgbClr val="4D4D4D"/>
              </a:solidFill>
              <a:latin typeface="微软雅黑" panose="020B0503020204020204" pitchFamily="34" charset="-122"/>
            </a:endParaRPr>
          </a:p>
          <a:p>
            <a:pPr defTabSz="914034" fontAlgn="base">
              <a:lnSpc>
                <a:spcPct val="130000"/>
              </a:lnSpc>
              <a:spcBef>
                <a:spcPct val="0"/>
              </a:spcBef>
              <a:spcAft>
                <a:spcPct val="0"/>
              </a:spcAft>
              <a:buNone/>
            </a:pPr>
            <a:r>
              <a:rPr lang="zh-CN" altLang="en-US" sz="1599">
                <a:solidFill>
                  <a:srgbClr val="4D4D4D"/>
                </a:solidFill>
                <a:latin typeface="微软雅黑" panose="020B0503020204020204" pitchFamily="34" charset="-122"/>
              </a:rPr>
              <a:t>单击此处添加文本</a:t>
            </a:r>
            <a:endParaRPr lang="en-US" altLang="zh-CN" sz="1599">
              <a:solidFill>
                <a:srgbClr val="4D4D4D"/>
              </a:solidFill>
              <a:latin typeface="微软雅黑" panose="020B0503020204020204" pitchFamily="34" charset="-122"/>
            </a:endParaRPr>
          </a:p>
        </p:txBody>
      </p:sp>
      <p:sp>
        <p:nvSpPr>
          <p:cNvPr id="14352" name="TextBox 15">
            <a:extLst>
              <a:ext uri="{FF2B5EF4-FFF2-40B4-BE49-F238E27FC236}">
                <a16:creationId xmlns:a16="http://schemas.microsoft.com/office/drawing/2014/main" id="{6C1337D7-6899-4CD3-969D-D8A8E4F2756D}"/>
              </a:ext>
            </a:extLst>
          </p:cNvPr>
          <p:cNvSpPr txBox="1">
            <a:spLocks noChangeArrowheads="1"/>
          </p:cNvSpPr>
          <p:nvPr/>
        </p:nvSpPr>
        <p:spPr bwMode="auto">
          <a:xfrm>
            <a:off x="3722821" y="4868301"/>
            <a:ext cx="2399363" cy="137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lnSpc>
                <a:spcPct val="130000"/>
              </a:lnSpc>
              <a:spcBef>
                <a:spcPct val="0"/>
              </a:spcBef>
              <a:spcAft>
                <a:spcPct val="0"/>
              </a:spcAft>
              <a:buNone/>
            </a:pPr>
            <a:r>
              <a:rPr lang="zh-CN" altLang="en-US" sz="1599">
                <a:solidFill>
                  <a:srgbClr val="4D4D4D"/>
                </a:solidFill>
                <a:latin typeface="微软雅黑" panose="020B0503020204020204" pitchFamily="34" charset="-122"/>
              </a:rPr>
              <a:t>单击此处添加文本</a:t>
            </a:r>
            <a:endParaRPr lang="en-US" altLang="zh-CN" sz="1599">
              <a:solidFill>
                <a:srgbClr val="4D4D4D"/>
              </a:solidFill>
              <a:latin typeface="微软雅黑" panose="020B0503020204020204" pitchFamily="34" charset="-122"/>
            </a:endParaRPr>
          </a:p>
          <a:p>
            <a:pPr defTabSz="914034" fontAlgn="base">
              <a:lnSpc>
                <a:spcPct val="130000"/>
              </a:lnSpc>
              <a:spcBef>
                <a:spcPct val="0"/>
              </a:spcBef>
              <a:spcAft>
                <a:spcPct val="0"/>
              </a:spcAft>
              <a:buNone/>
            </a:pPr>
            <a:r>
              <a:rPr lang="zh-CN" altLang="en-US" sz="1599">
                <a:solidFill>
                  <a:srgbClr val="4D4D4D"/>
                </a:solidFill>
                <a:latin typeface="微软雅黑" panose="020B0503020204020204" pitchFamily="34" charset="-122"/>
              </a:rPr>
              <a:t>单击此处添加文本</a:t>
            </a:r>
            <a:endParaRPr lang="en-US" altLang="zh-CN" sz="1599">
              <a:solidFill>
                <a:srgbClr val="4D4D4D"/>
              </a:solidFill>
              <a:latin typeface="微软雅黑" panose="020B0503020204020204" pitchFamily="34" charset="-122"/>
            </a:endParaRPr>
          </a:p>
          <a:p>
            <a:pPr defTabSz="914034" fontAlgn="base">
              <a:lnSpc>
                <a:spcPct val="130000"/>
              </a:lnSpc>
              <a:spcBef>
                <a:spcPct val="0"/>
              </a:spcBef>
              <a:spcAft>
                <a:spcPct val="0"/>
              </a:spcAft>
              <a:buNone/>
            </a:pPr>
            <a:r>
              <a:rPr lang="zh-CN" altLang="en-US" sz="1599">
                <a:solidFill>
                  <a:srgbClr val="4D4D4D"/>
                </a:solidFill>
                <a:latin typeface="微软雅黑" panose="020B0503020204020204" pitchFamily="34" charset="-122"/>
              </a:rPr>
              <a:t>单击此处添加文本</a:t>
            </a:r>
            <a:endParaRPr lang="en-US" altLang="zh-CN" sz="1599">
              <a:solidFill>
                <a:srgbClr val="4D4D4D"/>
              </a:solidFill>
              <a:latin typeface="微软雅黑" panose="020B0503020204020204" pitchFamily="34" charset="-122"/>
            </a:endParaRPr>
          </a:p>
          <a:p>
            <a:pPr defTabSz="914034" fontAlgn="base">
              <a:lnSpc>
                <a:spcPct val="130000"/>
              </a:lnSpc>
              <a:spcBef>
                <a:spcPct val="0"/>
              </a:spcBef>
              <a:spcAft>
                <a:spcPct val="0"/>
              </a:spcAft>
              <a:buNone/>
            </a:pPr>
            <a:r>
              <a:rPr lang="zh-CN" altLang="en-US" sz="1599">
                <a:solidFill>
                  <a:srgbClr val="4D4D4D"/>
                </a:solidFill>
                <a:latin typeface="微软雅黑" panose="020B0503020204020204" pitchFamily="34" charset="-122"/>
              </a:rPr>
              <a:t>单击此处添加文本</a:t>
            </a:r>
            <a:endParaRPr lang="en-US" altLang="zh-CN" sz="1599">
              <a:solidFill>
                <a:srgbClr val="4D4D4D"/>
              </a:solidFill>
              <a:latin typeface="微软雅黑" panose="020B0503020204020204" pitchFamily="34" charset="-122"/>
            </a:endParaRPr>
          </a:p>
        </p:txBody>
      </p:sp>
    </p:spTree>
    <p:extLst>
      <p:ext uri="{BB962C8B-B14F-4D97-AF65-F5344CB8AC3E}">
        <p14:creationId xmlns:p14="http://schemas.microsoft.com/office/powerpoint/2010/main" val="1439477736"/>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14339"/>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14339"/>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14340"/>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14340"/>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4338"/>
                                        </p:tgtEl>
                                        <p:attrNameLst>
                                          <p:attrName>style.visibility</p:attrName>
                                        </p:attrNameLst>
                                      </p:cBhvr>
                                      <p:to>
                                        <p:strVal val="visible"/>
                                      </p:to>
                                    </p:set>
                                    <p:animEffect transition="in" filter="barn(outVertical)">
                                      <p:cBhvr>
                                        <p:cTn id="15" dur="500"/>
                                        <p:tgtEl>
                                          <p:spTgt spid="14338"/>
                                        </p:tgtEl>
                                      </p:cBhvr>
                                    </p:animEffect>
                                  </p:childTnLst>
                                </p:cTn>
                              </p:par>
                            </p:childTnLst>
                          </p:cTn>
                        </p:par>
                        <p:par>
                          <p:cTn id="16" fill="hold" nodeType="afterGroup">
                            <p:stCondLst>
                              <p:cond delay="500"/>
                            </p:stCondLst>
                            <p:childTnLst>
                              <p:par>
                                <p:cTn id="17" presetID="12" presetClass="entr" presetSubtype="2" fill="hold" grpId="0" nodeType="afterEffect">
                                  <p:stCondLst>
                                    <p:cond delay="0"/>
                                  </p:stCondLst>
                                  <p:childTnLst>
                                    <p:set>
                                      <p:cBhvr>
                                        <p:cTn id="18" dur="1" fill="hold">
                                          <p:stCondLst>
                                            <p:cond delay="0"/>
                                          </p:stCondLst>
                                        </p:cTn>
                                        <p:tgtEl>
                                          <p:spTgt spid="14343"/>
                                        </p:tgtEl>
                                        <p:attrNameLst>
                                          <p:attrName>style.visibility</p:attrName>
                                        </p:attrNameLst>
                                      </p:cBhvr>
                                      <p:to>
                                        <p:strVal val="visible"/>
                                      </p:to>
                                    </p:set>
                                    <p:anim calcmode="lin" valueType="num">
                                      <p:cBhvr additive="base">
                                        <p:cTn id="19" dur="500"/>
                                        <p:tgtEl>
                                          <p:spTgt spid="14343"/>
                                        </p:tgtEl>
                                        <p:attrNameLst>
                                          <p:attrName>ppt_x</p:attrName>
                                        </p:attrNameLst>
                                      </p:cBhvr>
                                      <p:tavLst>
                                        <p:tav tm="0">
                                          <p:val>
                                            <p:strVal val="#ppt_x+#ppt_w*1.125000"/>
                                          </p:val>
                                        </p:tav>
                                        <p:tav tm="100000">
                                          <p:val>
                                            <p:strVal val="#ppt_x"/>
                                          </p:val>
                                        </p:tav>
                                      </p:tavLst>
                                    </p:anim>
                                    <p:animEffect transition="in" filter="wipe(left)">
                                      <p:cBhvr>
                                        <p:cTn id="20" dur="500"/>
                                        <p:tgtEl>
                                          <p:spTgt spid="14343"/>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14341"/>
                                        </p:tgtEl>
                                        <p:attrNameLst>
                                          <p:attrName>style.visibility</p:attrName>
                                        </p:attrNameLst>
                                      </p:cBhvr>
                                      <p:to>
                                        <p:strVal val="visible"/>
                                      </p:to>
                                    </p:set>
                                    <p:anim calcmode="lin" valueType="num">
                                      <p:cBhvr additive="base">
                                        <p:cTn id="23" dur="500"/>
                                        <p:tgtEl>
                                          <p:spTgt spid="14341"/>
                                        </p:tgtEl>
                                        <p:attrNameLst>
                                          <p:attrName>ppt_x</p:attrName>
                                        </p:attrNameLst>
                                      </p:cBhvr>
                                      <p:tavLst>
                                        <p:tav tm="0">
                                          <p:val>
                                            <p:strVal val="#ppt_x-#ppt_w*1.125000"/>
                                          </p:val>
                                        </p:tav>
                                        <p:tav tm="100000">
                                          <p:val>
                                            <p:strVal val="#ppt_x"/>
                                          </p:val>
                                        </p:tav>
                                      </p:tavLst>
                                    </p:anim>
                                    <p:animEffect transition="in" filter="wipe(right)">
                                      <p:cBhvr>
                                        <p:cTn id="24" dur="500"/>
                                        <p:tgtEl>
                                          <p:spTgt spid="14341"/>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4345"/>
                                        </p:tgtEl>
                                        <p:attrNameLst>
                                          <p:attrName>style.visibility</p:attrName>
                                        </p:attrNameLst>
                                      </p:cBhvr>
                                      <p:to>
                                        <p:strVal val="visible"/>
                                      </p:to>
                                    </p:set>
                                    <p:anim calcmode="lin" valueType="num">
                                      <p:cBhvr additive="base">
                                        <p:cTn id="27" dur="500"/>
                                        <p:tgtEl>
                                          <p:spTgt spid="14345"/>
                                        </p:tgtEl>
                                        <p:attrNameLst>
                                          <p:attrName>ppt_y</p:attrName>
                                        </p:attrNameLst>
                                      </p:cBhvr>
                                      <p:tavLst>
                                        <p:tav tm="0">
                                          <p:val>
                                            <p:strVal val="#ppt_y+#ppt_h*1.125000"/>
                                          </p:val>
                                        </p:tav>
                                        <p:tav tm="100000">
                                          <p:val>
                                            <p:strVal val="#ppt_y"/>
                                          </p:val>
                                        </p:tav>
                                      </p:tavLst>
                                    </p:anim>
                                    <p:animEffect transition="in" filter="wipe(up)">
                                      <p:cBhvr>
                                        <p:cTn id="28" dur="500"/>
                                        <p:tgtEl>
                                          <p:spTgt spid="14345"/>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4346"/>
                                        </p:tgtEl>
                                        <p:attrNameLst>
                                          <p:attrName>style.visibility</p:attrName>
                                        </p:attrNameLst>
                                      </p:cBhvr>
                                      <p:to>
                                        <p:strVal val="visible"/>
                                      </p:to>
                                    </p:set>
                                    <p:anim calcmode="lin" valueType="num">
                                      <p:cBhvr additive="base">
                                        <p:cTn id="31" dur="500"/>
                                        <p:tgtEl>
                                          <p:spTgt spid="14346"/>
                                        </p:tgtEl>
                                        <p:attrNameLst>
                                          <p:attrName>ppt_y</p:attrName>
                                        </p:attrNameLst>
                                      </p:cBhvr>
                                      <p:tavLst>
                                        <p:tav tm="0">
                                          <p:val>
                                            <p:strVal val="#ppt_y+#ppt_h*1.125000"/>
                                          </p:val>
                                        </p:tav>
                                        <p:tav tm="100000">
                                          <p:val>
                                            <p:strVal val="#ppt_y"/>
                                          </p:val>
                                        </p:tav>
                                      </p:tavLst>
                                    </p:anim>
                                    <p:animEffect transition="in" filter="wipe(up)">
                                      <p:cBhvr>
                                        <p:cTn id="32" dur="500"/>
                                        <p:tgtEl>
                                          <p:spTgt spid="14346"/>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14347"/>
                                        </p:tgtEl>
                                        <p:attrNameLst>
                                          <p:attrName>style.visibility</p:attrName>
                                        </p:attrNameLst>
                                      </p:cBhvr>
                                      <p:to>
                                        <p:strVal val="visible"/>
                                      </p:to>
                                    </p:set>
                                    <p:anim calcmode="lin" valueType="num">
                                      <p:cBhvr additive="base">
                                        <p:cTn id="35" dur="500"/>
                                        <p:tgtEl>
                                          <p:spTgt spid="14347"/>
                                        </p:tgtEl>
                                        <p:attrNameLst>
                                          <p:attrName>ppt_y</p:attrName>
                                        </p:attrNameLst>
                                      </p:cBhvr>
                                      <p:tavLst>
                                        <p:tav tm="0">
                                          <p:val>
                                            <p:strVal val="#ppt_y-#ppt_h*1.125000"/>
                                          </p:val>
                                        </p:tav>
                                        <p:tav tm="100000">
                                          <p:val>
                                            <p:strVal val="#ppt_y"/>
                                          </p:val>
                                        </p:tav>
                                      </p:tavLst>
                                    </p:anim>
                                    <p:animEffect transition="in" filter="wipe(down)">
                                      <p:cBhvr>
                                        <p:cTn id="36" dur="500"/>
                                        <p:tgtEl>
                                          <p:spTgt spid="14347"/>
                                        </p:tgtEl>
                                      </p:cBhvr>
                                    </p:animEffect>
                                  </p:childTnLst>
                                </p:cTn>
                              </p:par>
                              <p:par>
                                <p:cTn id="37" presetID="12" presetClass="entr" presetSubtype="2" fill="hold" grpId="0" nodeType="withEffect">
                                  <p:stCondLst>
                                    <p:cond delay="0"/>
                                  </p:stCondLst>
                                  <p:childTnLst>
                                    <p:set>
                                      <p:cBhvr>
                                        <p:cTn id="38" dur="1" fill="hold">
                                          <p:stCondLst>
                                            <p:cond delay="0"/>
                                          </p:stCondLst>
                                        </p:cTn>
                                        <p:tgtEl>
                                          <p:spTgt spid="14344"/>
                                        </p:tgtEl>
                                        <p:attrNameLst>
                                          <p:attrName>style.visibility</p:attrName>
                                        </p:attrNameLst>
                                      </p:cBhvr>
                                      <p:to>
                                        <p:strVal val="visible"/>
                                      </p:to>
                                    </p:set>
                                    <p:anim calcmode="lin" valueType="num">
                                      <p:cBhvr additive="base">
                                        <p:cTn id="39" dur="500"/>
                                        <p:tgtEl>
                                          <p:spTgt spid="14344"/>
                                        </p:tgtEl>
                                        <p:attrNameLst>
                                          <p:attrName>ppt_x</p:attrName>
                                        </p:attrNameLst>
                                      </p:cBhvr>
                                      <p:tavLst>
                                        <p:tav tm="0">
                                          <p:val>
                                            <p:strVal val="#ppt_x+#ppt_w*1.125000"/>
                                          </p:val>
                                        </p:tav>
                                        <p:tav tm="100000">
                                          <p:val>
                                            <p:strVal val="#ppt_x"/>
                                          </p:val>
                                        </p:tav>
                                      </p:tavLst>
                                    </p:anim>
                                    <p:animEffect transition="in" filter="wipe(left)">
                                      <p:cBhvr>
                                        <p:cTn id="40" dur="500"/>
                                        <p:tgtEl>
                                          <p:spTgt spid="14344"/>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14348"/>
                                        </p:tgtEl>
                                        <p:attrNameLst>
                                          <p:attrName>style.visibility</p:attrName>
                                        </p:attrNameLst>
                                      </p:cBhvr>
                                      <p:to>
                                        <p:strVal val="visible"/>
                                      </p:to>
                                    </p:set>
                                    <p:anim calcmode="lin" valueType="num">
                                      <p:cBhvr additive="base">
                                        <p:cTn id="43" dur="500"/>
                                        <p:tgtEl>
                                          <p:spTgt spid="14348"/>
                                        </p:tgtEl>
                                        <p:attrNameLst>
                                          <p:attrName>ppt_y</p:attrName>
                                        </p:attrNameLst>
                                      </p:cBhvr>
                                      <p:tavLst>
                                        <p:tav tm="0">
                                          <p:val>
                                            <p:strVal val="#ppt_y-#ppt_h*1.125000"/>
                                          </p:val>
                                        </p:tav>
                                        <p:tav tm="100000">
                                          <p:val>
                                            <p:strVal val="#ppt_y"/>
                                          </p:val>
                                        </p:tav>
                                      </p:tavLst>
                                    </p:anim>
                                    <p:animEffect transition="in" filter="wipe(down)">
                                      <p:cBhvr>
                                        <p:cTn id="44" dur="500"/>
                                        <p:tgtEl>
                                          <p:spTgt spid="14348"/>
                                        </p:tgtEl>
                                      </p:cBhvr>
                                    </p:animEffect>
                                  </p:childTnLst>
                                </p:cTn>
                              </p:par>
                              <p:par>
                                <p:cTn id="45" presetID="12" presetClass="entr" presetSubtype="8" fill="hold" grpId="0" nodeType="withEffect">
                                  <p:stCondLst>
                                    <p:cond delay="0"/>
                                  </p:stCondLst>
                                  <p:childTnLst>
                                    <p:set>
                                      <p:cBhvr>
                                        <p:cTn id="46" dur="1" fill="hold">
                                          <p:stCondLst>
                                            <p:cond delay="0"/>
                                          </p:stCondLst>
                                        </p:cTn>
                                        <p:tgtEl>
                                          <p:spTgt spid="14342"/>
                                        </p:tgtEl>
                                        <p:attrNameLst>
                                          <p:attrName>style.visibility</p:attrName>
                                        </p:attrNameLst>
                                      </p:cBhvr>
                                      <p:to>
                                        <p:strVal val="visible"/>
                                      </p:to>
                                    </p:set>
                                    <p:anim calcmode="lin" valueType="num">
                                      <p:cBhvr additive="base">
                                        <p:cTn id="47" dur="500"/>
                                        <p:tgtEl>
                                          <p:spTgt spid="14342"/>
                                        </p:tgtEl>
                                        <p:attrNameLst>
                                          <p:attrName>ppt_x</p:attrName>
                                        </p:attrNameLst>
                                      </p:cBhvr>
                                      <p:tavLst>
                                        <p:tav tm="0">
                                          <p:val>
                                            <p:strVal val="#ppt_x-#ppt_w*1.125000"/>
                                          </p:val>
                                        </p:tav>
                                        <p:tav tm="100000">
                                          <p:val>
                                            <p:strVal val="#ppt_x"/>
                                          </p:val>
                                        </p:tav>
                                      </p:tavLst>
                                    </p:anim>
                                    <p:animEffect transition="in" filter="wipe(right)">
                                      <p:cBhvr>
                                        <p:cTn id="48" dur="500"/>
                                        <p:tgtEl>
                                          <p:spTgt spid="14342"/>
                                        </p:tgtEl>
                                      </p:cBhvr>
                                    </p:animEffect>
                                  </p:childTnLst>
                                </p:cTn>
                              </p:par>
                            </p:childTnLst>
                          </p:cTn>
                        </p:par>
                        <p:par>
                          <p:cTn id="49" fill="hold" nodeType="afterGroup">
                            <p:stCondLst>
                              <p:cond delay="1000"/>
                            </p:stCondLst>
                            <p:childTnLst>
                              <p:par>
                                <p:cTn id="50" presetID="22" presetClass="entr" presetSubtype="2" fill="hold" grpId="0" nodeType="afterEffect">
                                  <p:stCondLst>
                                    <p:cond delay="0"/>
                                  </p:stCondLst>
                                  <p:childTnLst>
                                    <p:set>
                                      <p:cBhvr>
                                        <p:cTn id="51" dur="1" fill="hold">
                                          <p:stCondLst>
                                            <p:cond delay="0"/>
                                          </p:stCondLst>
                                        </p:cTn>
                                        <p:tgtEl>
                                          <p:spTgt spid="14351"/>
                                        </p:tgtEl>
                                        <p:attrNameLst>
                                          <p:attrName>style.visibility</p:attrName>
                                        </p:attrNameLst>
                                      </p:cBhvr>
                                      <p:to>
                                        <p:strVal val="visible"/>
                                      </p:to>
                                    </p:set>
                                    <p:animEffect transition="in" filter="wipe(right)">
                                      <p:cBhvr>
                                        <p:cTn id="52" dur="500"/>
                                        <p:tgtEl>
                                          <p:spTgt spid="14351"/>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4352"/>
                                        </p:tgtEl>
                                        <p:attrNameLst>
                                          <p:attrName>style.visibility</p:attrName>
                                        </p:attrNameLst>
                                      </p:cBhvr>
                                      <p:to>
                                        <p:strVal val="visible"/>
                                      </p:to>
                                    </p:set>
                                    <p:animEffect transition="in" filter="wipe(right)">
                                      <p:cBhvr>
                                        <p:cTn id="55" dur="500"/>
                                        <p:tgtEl>
                                          <p:spTgt spid="14352"/>
                                        </p:tgtEl>
                                      </p:cBhvr>
                                    </p:animEffect>
                                  </p:childTnLst>
                                </p:cTn>
                              </p:par>
                            </p:childTnLst>
                          </p:cTn>
                        </p:par>
                        <p:par>
                          <p:cTn id="56" fill="hold" nodeType="afterGroup">
                            <p:stCondLst>
                              <p:cond delay="1500"/>
                            </p:stCondLst>
                            <p:childTnLst>
                              <p:par>
                                <p:cTn id="57" presetID="22" presetClass="entr" presetSubtype="1" fill="hold" grpId="0" nodeType="afterEffect">
                                  <p:stCondLst>
                                    <p:cond delay="0"/>
                                  </p:stCondLst>
                                  <p:childTnLst>
                                    <p:set>
                                      <p:cBhvr>
                                        <p:cTn id="58" dur="1" fill="hold">
                                          <p:stCondLst>
                                            <p:cond delay="0"/>
                                          </p:stCondLst>
                                        </p:cTn>
                                        <p:tgtEl>
                                          <p:spTgt spid="14349"/>
                                        </p:tgtEl>
                                        <p:attrNameLst>
                                          <p:attrName>style.visibility</p:attrName>
                                        </p:attrNameLst>
                                      </p:cBhvr>
                                      <p:to>
                                        <p:strVal val="visible"/>
                                      </p:to>
                                    </p:set>
                                    <p:animEffect transition="in" filter="wipe(up)">
                                      <p:cBhvr>
                                        <p:cTn id="59" dur="500"/>
                                        <p:tgtEl>
                                          <p:spTgt spid="14349"/>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14350"/>
                                        </p:tgtEl>
                                        <p:attrNameLst>
                                          <p:attrName>style.visibility</p:attrName>
                                        </p:attrNameLst>
                                      </p:cBhvr>
                                      <p:to>
                                        <p:strVal val="visible"/>
                                      </p:to>
                                    </p:set>
                                    <p:animEffect transition="in" filter="wipe(up)">
                                      <p:cBhvr>
                                        <p:cTn id="62" dur="500"/>
                                        <p:tgtEl>
                                          <p:spTgt spid="143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14341" grpId="0" animBg="1" autoUpdateAnimBg="0"/>
      <p:bldP spid="14342" grpId="0" autoUpdateAnimBg="0"/>
      <p:bldP spid="14343" grpId="0" animBg="1" autoUpdateAnimBg="0"/>
      <p:bldP spid="14344" grpId="0" autoUpdateAnimBg="0"/>
      <p:bldP spid="14345" grpId="0" animBg="1" autoUpdateAnimBg="0"/>
      <p:bldP spid="14346" grpId="0" autoUpdateAnimBg="0"/>
      <p:bldP spid="14347" grpId="0" animBg="1" autoUpdateAnimBg="0"/>
      <p:bldP spid="14348" grpId="0" autoUpdateAnimBg="0"/>
      <p:bldP spid="14349" grpId="0" autoUpdateAnimBg="0"/>
      <p:bldP spid="14350" grpId="0" autoUpdateAnimBg="0"/>
      <p:bldP spid="14351" grpId="0" autoUpdateAnimBg="0"/>
      <p:bldP spid="14352"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27">
            <a:extLst>
              <a:ext uri="{FF2B5EF4-FFF2-40B4-BE49-F238E27FC236}">
                <a16:creationId xmlns:a16="http://schemas.microsoft.com/office/drawing/2014/main" id="{B217B45C-5CFB-41F4-9DF1-DB55BC347E07}"/>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15363" name="Freeform 5">
            <a:extLst>
              <a:ext uri="{FF2B5EF4-FFF2-40B4-BE49-F238E27FC236}">
                <a16:creationId xmlns:a16="http://schemas.microsoft.com/office/drawing/2014/main" id="{E896921D-63E1-4614-A0A4-B5F4BD7AF318}"/>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5364" name="Freeform 6">
            <a:extLst>
              <a:ext uri="{FF2B5EF4-FFF2-40B4-BE49-F238E27FC236}">
                <a16:creationId xmlns:a16="http://schemas.microsoft.com/office/drawing/2014/main" id="{3E52A7BA-BF3B-4180-B39D-D4342AAE2671}"/>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5365" name="TextBox 4">
            <a:extLst>
              <a:ext uri="{FF2B5EF4-FFF2-40B4-BE49-F238E27FC236}">
                <a16:creationId xmlns:a16="http://schemas.microsoft.com/office/drawing/2014/main" id="{37A90FAA-F766-4043-BC75-55E505556233}"/>
              </a:ext>
            </a:extLst>
          </p:cNvPr>
          <p:cNvSpPr txBox="1">
            <a:spLocks noChangeArrowheads="1"/>
          </p:cNvSpPr>
          <p:nvPr/>
        </p:nvSpPr>
        <p:spPr bwMode="auto">
          <a:xfrm>
            <a:off x="5652468" y="1440640"/>
            <a:ext cx="5698487" cy="923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000000"/>
                </a:solidFill>
                <a:latin typeface="微软雅黑" panose="020B0503020204020204" pitchFamily="34" charset="-122"/>
              </a:rPr>
              <a:t>这里描述您的主要内容这里描述您的主要内容这里描述您的主要内容这里描述您的主要内容这里描述您的主要内容这里描述您的主要内容</a:t>
            </a:r>
          </a:p>
        </p:txBody>
      </p:sp>
      <p:sp>
        <p:nvSpPr>
          <p:cNvPr id="15366" name="Freeform 14">
            <a:extLst>
              <a:ext uri="{FF2B5EF4-FFF2-40B4-BE49-F238E27FC236}">
                <a16:creationId xmlns:a16="http://schemas.microsoft.com/office/drawing/2014/main" id="{BC1EC8BD-2E95-4156-9617-86CD194F2AD5}"/>
              </a:ext>
            </a:extLst>
          </p:cNvPr>
          <p:cNvSpPr>
            <a:spLocks/>
          </p:cNvSpPr>
          <p:nvPr/>
        </p:nvSpPr>
        <p:spPr bwMode="auto">
          <a:xfrm>
            <a:off x="4305207" y="1512049"/>
            <a:ext cx="1112402" cy="1110816"/>
          </a:xfrm>
          <a:custGeom>
            <a:avLst/>
            <a:gdLst>
              <a:gd name="T0" fmla="*/ 2147483646 w 3227"/>
              <a:gd name="T1" fmla="*/ 2147483646 h 3227"/>
              <a:gd name="T2" fmla="*/ 2147483646 w 3227"/>
              <a:gd name="T3" fmla="*/ 2147483646 h 3227"/>
              <a:gd name="T4" fmla="*/ 0 w 3227"/>
              <a:gd name="T5" fmla="*/ 2147483646 h 3227"/>
              <a:gd name="T6" fmla="*/ 2147483646 w 3227"/>
              <a:gd name="T7" fmla="*/ 0 h 3227"/>
              <a:gd name="T8" fmla="*/ 2147483646 w 3227"/>
              <a:gd name="T9" fmla="*/ 0 h 3227"/>
              <a:gd name="T10" fmla="*/ 2147483646 w 3227"/>
              <a:gd name="T11" fmla="*/ 0 h 3227"/>
              <a:gd name="T12" fmla="*/ 2147483646 w 3227"/>
              <a:gd name="T13" fmla="*/ 0 h 3227"/>
              <a:gd name="T14" fmla="*/ 2147483646 w 3227"/>
              <a:gd name="T15" fmla="*/ 2147483646 h 3227"/>
              <a:gd name="T16" fmla="*/ 2147483646 w 3227"/>
              <a:gd name="T17" fmla="*/ 2147483646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5367" name="TextBox 6">
            <a:extLst>
              <a:ext uri="{FF2B5EF4-FFF2-40B4-BE49-F238E27FC236}">
                <a16:creationId xmlns:a16="http://schemas.microsoft.com/office/drawing/2014/main" id="{20154CF6-4D01-4D23-9DE9-A229B8C07891}"/>
              </a:ext>
            </a:extLst>
          </p:cNvPr>
          <p:cNvSpPr txBox="1">
            <a:spLocks noChangeArrowheads="1"/>
          </p:cNvSpPr>
          <p:nvPr/>
        </p:nvSpPr>
        <p:spPr bwMode="auto">
          <a:xfrm>
            <a:off x="4382963" y="1665977"/>
            <a:ext cx="1099708"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主要问题一</a:t>
            </a:r>
          </a:p>
        </p:txBody>
      </p:sp>
      <p:sp>
        <p:nvSpPr>
          <p:cNvPr id="15368" name="TextBox 7">
            <a:extLst>
              <a:ext uri="{FF2B5EF4-FFF2-40B4-BE49-F238E27FC236}">
                <a16:creationId xmlns:a16="http://schemas.microsoft.com/office/drawing/2014/main" id="{B78F0E69-62C9-45B3-98D3-02581C4457D5}"/>
              </a:ext>
            </a:extLst>
          </p:cNvPr>
          <p:cNvSpPr txBox="1">
            <a:spLocks noChangeArrowheads="1"/>
          </p:cNvSpPr>
          <p:nvPr/>
        </p:nvSpPr>
        <p:spPr bwMode="auto">
          <a:xfrm>
            <a:off x="5652468" y="3256031"/>
            <a:ext cx="5698487" cy="921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000000"/>
                </a:solidFill>
                <a:latin typeface="微软雅黑" panose="020B0503020204020204" pitchFamily="34" charset="-122"/>
              </a:rPr>
              <a:t>这里描述您的主要内容这里描述您的主要内容这里描述您的主要内容这里描述您的主要内容这里描述您的主要内容这里描述您的主要内容</a:t>
            </a:r>
          </a:p>
        </p:txBody>
      </p:sp>
      <p:sp>
        <p:nvSpPr>
          <p:cNvPr id="15369" name="Freeform 14">
            <a:extLst>
              <a:ext uri="{FF2B5EF4-FFF2-40B4-BE49-F238E27FC236}">
                <a16:creationId xmlns:a16="http://schemas.microsoft.com/office/drawing/2014/main" id="{754E9A01-CD19-4749-92A2-679369B48B31}"/>
              </a:ext>
            </a:extLst>
          </p:cNvPr>
          <p:cNvSpPr>
            <a:spLocks/>
          </p:cNvSpPr>
          <p:nvPr/>
        </p:nvSpPr>
        <p:spPr bwMode="auto">
          <a:xfrm>
            <a:off x="4305207" y="3327440"/>
            <a:ext cx="1112402" cy="1110816"/>
          </a:xfrm>
          <a:custGeom>
            <a:avLst/>
            <a:gdLst>
              <a:gd name="T0" fmla="*/ 2147483646 w 3227"/>
              <a:gd name="T1" fmla="*/ 2147483646 h 3227"/>
              <a:gd name="T2" fmla="*/ 2147483646 w 3227"/>
              <a:gd name="T3" fmla="*/ 2147483646 h 3227"/>
              <a:gd name="T4" fmla="*/ 0 w 3227"/>
              <a:gd name="T5" fmla="*/ 2147483646 h 3227"/>
              <a:gd name="T6" fmla="*/ 2147483646 w 3227"/>
              <a:gd name="T7" fmla="*/ 0 h 3227"/>
              <a:gd name="T8" fmla="*/ 2147483646 w 3227"/>
              <a:gd name="T9" fmla="*/ 0 h 3227"/>
              <a:gd name="T10" fmla="*/ 2147483646 w 3227"/>
              <a:gd name="T11" fmla="*/ 0 h 3227"/>
              <a:gd name="T12" fmla="*/ 2147483646 w 3227"/>
              <a:gd name="T13" fmla="*/ 0 h 3227"/>
              <a:gd name="T14" fmla="*/ 2147483646 w 3227"/>
              <a:gd name="T15" fmla="*/ 2147483646 h 3227"/>
              <a:gd name="T16" fmla="*/ 2147483646 w 3227"/>
              <a:gd name="T17" fmla="*/ 2147483646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5370" name="TextBox 9">
            <a:extLst>
              <a:ext uri="{FF2B5EF4-FFF2-40B4-BE49-F238E27FC236}">
                <a16:creationId xmlns:a16="http://schemas.microsoft.com/office/drawing/2014/main" id="{694E14E6-DBDC-4F5F-899C-21AEB1953F33}"/>
              </a:ext>
            </a:extLst>
          </p:cNvPr>
          <p:cNvSpPr txBox="1">
            <a:spLocks noChangeArrowheads="1"/>
          </p:cNvSpPr>
          <p:nvPr/>
        </p:nvSpPr>
        <p:spPr bwMode="auto">
          <a:xfrm>
            <a:off x="4382963" y="3543256"/>
            <a:ext cx="1099708"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主要问题二</a:t>
            </a:r>
          </a:p>
        </p:txBody>
      </p:sp>
      <p:sp>
        <p:nvSpPr>
          <p:cNvPr id="15371" name="TextBox 10">
            <a:extLst>
              <a:ext uri="{FF2B5EF4-FFF2-40B4-BE49-F238E27FC236}">
                <a16:creationId xmlns:a16="http://schemas.microsoft.com/office/drawing/2014/main" id="{11CBFB9A-E96F-4204-AD8D-C3710DDC3C2B}"/>
              </a:ext>
            </a:extLst>
          </p:cNvPr>
          <p:cNvSpPr txBox="1">
            <a:spLocks noChangeArrowheads="1"/>
          </p:cNvSpPr>
          <p:nvPr/>
        </p:nvSpPr>
        <p:spPr bwMode="auto">
          <a:xfrm>
            <a:off x="5652468" y="4984143"/>
            <a:ext cx="5698487" cy="923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799">
                <a:solidFill>
                  <a:srgbClr val="000000"/>
                </a:solidFill>
                <a:latin typeface="微软雅黑" panose="020B0503020204020204" pitchFamily="34" charset="-122"/>
              </a:rPr>
              <a:t>这里描述您的主要内容这里描述您的主要内容这里描述您的主要内容这里描述您的主要内容这里描述您的主要内容这里描述您的主要内容</a:t>
            </a:r>
          </a:p>
        </p:txBody>
      </p:sp>
      <p:sp>
        <p:nvSpPr>
          <p:cNvPr id="15372" name="Freeform 14">
            <a:extLst>
              <a:ext uri="{FF2B5EF4-FFF2-40B4-BE49-F238E27FC236}">
                <a16:creationId xmlns:a16="http://schemas.microsoft.com/office/drawing/2014/main" id="{3827023F-2C36-43A7-B847-1BBF2F6265DD}"/>
              </a:ext>
            </a:extLst>
          </p:cNvPr>
          <p:cNvSpPr>
            <a:spLocks/>
          </p:cNvSpPr>
          <p:nvPr/>
        </p:nvSpPr>
        <p:spPr bwMode="auto">
          <a:xfrm>
            <a:off x="4305207" y="5057139"/>
            <a:ext cx="1112402" cy="1110816"/>
          </a:xfrm>
          <a:custGeom>
            <a:avLst/>
            <a:gdLst>
              <a:gd name="T0" fmla="*/ 2147483646 w 3227"/>
              <a:gd name="T1" fmla="*/ 2147483646 h 3227"/>
              <a:gd name="T2" fmla="*/ 2147483646 w 3227"/>
              <a:gd name="T3" fmla="*/ 2147483646 h 3227"/>
              <a:gd name="T4" fmla="*/ 0 w 3227"/>
              <a:gd name="T5" fmla="*/ 2147483646 h 3227"/>
              <a:gd name="T6" fmla="*/ 2147483646 w 3227"/>
              <a:gd name="T7" fmla="*/ 0 h 3227"/>
              <a:gd name="T8" fmla="*/ 2147483646 w 3227"/>
              <a:gd name="T9" fmla="*/ 0 h 3227"/>
              <a:gd name="T10" fmla="*/ 2147483646 w 3227"/>
              <a:gd name="T11" fmla="*/ 0 h 3227"/>
              <a:gd name="T12" fmla="*/ 2147483646 w 3227"/>
              <a:gd name="T13" fmla="*/ 0 h 3227"/>
              <a:gd name="T14" fmla="*/ 2147483646 w 3227"/>
              <a:gd name="T15" fmla="*/ 2147483646 h 3227"/>
              <a:gd name="T16" fmla="*/ 2147483646 w 3227"/>
              <a:gd name="T17" fmla="*/ 2147483646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5373" name="TextBox 12">
            <a:extLst>
              <a:ext uri="{FF2B5EF4-FFF2-40B4-BE49-F238E27FC236}">
                <a16:creationId xmlns:a16="http://schemas.microsoft.com/office/drawing/2014/main" id="{3670CD71-9CE9-496B-8849-1AB302FCB8B5}"/>
              </a:ext>
            </a:extLst>
          </p:cNvPr>
          <p:cNvSpPr txBox="1">
            <a:spLocks noChangeArrowheads="1"/>
          </p:cNvSpPr>
          <p:nvPr/>
        </p:nvSpPr>
        <p:spPr bwMode="auto">
          <a:xfrm>
            <a:off x="4382963" y="5272955"/>
            <a:ext cx="1099708"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主要问题三</a:t>
            </a:r>
          </a:p>
        </p:txBody>
      </p:sp>
      <p:pic>
        <p:nvPicPr>
          <p:cNvPr id="15374" name="Picture 2" descr="F:\快盘\商务图片\png\903642_153949082_2.png">
            <a:extLst>
              <a:ext uri="{FF2B5EF4-FFF2-40B4-BE49-F238E27FC236}">
                <a16:creationId xmlns:a16="http://schemas.microsoft.com/office/drawing/2014/main" id="{461BEA5C-B91A-48CD-AD0F-22B264F1C7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713" t="11568" r="13959" b="7668"/>
          <a:stretch>
            <a:fillRect/>
          </a:stretch>
        </p:blipFill>
        <p:spPr bwMode="auto">
          <a:xfrm>
            <a:off x="636340" y="1926225"/>
            <a:ext cx="3311818" cy="4048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5331988"/>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15363"/>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15363"/>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15364"/>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15364"/>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5362"/>
                                        </p:tgtEl>
                                        <p:attrNameLst>
                                          <p:attrName>style.visibility</p:attrName>
                                        </p:attrNameLst>
                                      </p:cBhvr>
                                      <p:to>
                                        <p:strVal val="visible"/>
                                      </p:to>
                                    </p:set>
                                    <p:animEffect transition="in" filter="barn(outVertical)">
                                      <p:cBhvr>
                                        <p:cTn id="15" dur="500"/>
                                        <p:tgtEl>
                                          <p:spTgt spid="15362"/>
                                        </p:tgtEl>
                                      </p:cBhvr>
                                    </p:animEffect>
                                  </p:childTnLst>
                                </p:cTn>
                              </p:par>
                            </p:childTnLst>
                          </p:cTn>
                        </p:par>
                        <p:par>
                          <p:cTn id="16" fill="hold" nodeType="afterGroup">
                            <p:stCondLst>
                              <p:cond delay="500"/>
                            </p:stCondLst>
                            <p:childTnLst>
                              <p:par>
                                <p:cTn id="17" presetID="42" presetClass="entr" presetSubtype="0" fill="hold" nodeType="afterEffect">
                                  <p:stCondLst>
                                    <p:cond delay="0"/>
                                  </p:stCondLst>
                                  <p:childTnLst>
                                    <p:set>
                                      <p:cBhvr>
                                        <p:cTn id="18" dur="1" fill="hold">
                                          <p:stCondLst>
                                            <p:cond delay="0"/>
                                          </p:stCondLst>
                                        </p:cTn>
                                        <p:tgtEl>
                                          <p:spTgt spid="15374"/>
                                        </p:tgtEl>
                                        <p:attrNameLst>
                                          <p:attrName>style.visibility</p:attrName>
                                        </p:attrNameLst>
                                      </p:cBhvr>
                                      <p:to>
                                        <p:strVal val="visible"/>
                                      </p:to>
                                    </p:set>
                                    <p:animEffect transition="in" filter="fade">
                                      <p:cBhvr>
                                        <p:cTn id="19" dur="1000"/>
                                        <p:tgtEl>
                                          <p:spTgt spid="15374"/>
                                        </p:tgtEl>
                                      </p:cBhvr>
                                    </p:animEffect>
                                    <p:anim calcmode="lin" valueType="num">
                                      <p:cBhvr>
                                        <p:cTn id="20" dur="1000" fill="hold"/>
                                        <p:tgtEl>
                                          <p:spTgt spid="15374"/>
                                        </p:tgtEl>
                                        <p:attrNameLst>
                                          <p:attrName>ppt_x</p:attrName>
                                        </p:attrNameLst>
                                      </p:cBhvr>
                                      <p:tavLst>
                                        <p:tav tm="0">
                                          <p:val>
                                            <p:strVal val="#ppt_x"/>
                                          </p:val>
                                        </p:tav>
                                        <p:tav tm="100000">
                                          <p:val>
                                            <p:strVal val="#ppt_x"/>
                                          </p:val>
                                        </p:tav>
                                      </p:tavLst>
                                    </p:anim>
                                    <p:anim calcmode="lin" valueType="num">
                                      <p:cBhvr>
                                        <p:cTn id="21" dur="1000" fill="hold"/>
                                        <p:tgtEl>
                                          <p:spTgt spid="15374"/>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1" presetClass="entr" presetSubtype="0" fill="hold" nodeType="afterEffect">
                                  <p:stCondLst>
                                    <p:cond delay="0"/>
                                  </p:stCondLst>
                                  <p:childTnLst>
                                    <p:set>
                                      <p:cBhvr>
                                        <p:cTn id="24" dur="1" fill="hold">
                                          <p:stCondLst>
                                            <p:cond delay="0"/>
                                          </p:stCondLst>
                                        </p:cTn>
                                        <p:tgtEl>
                                          <p:spTgt spid="1536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36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5372"/>
                                        </p:tgtEl>
                                        <p:attrNameLst>
                                          <p:attrName>style.visibility</p:attrName>
                                        </p:attrNameLst>
                                      </p:cBhvr>
                                      <p:to>
                                        <p:strVal val="visible"/>
                                      </p:to>
                                    </p:set>
                                  </p:childTnLst>
                                </p:cTn>
                              </p:par>
                              <p:par>
                                <p:cTn id="29" presetID="35" presetClass="path" presetSubtype="0" accel="50000" fill="hold" nodeType="withEffect">
                                  <p:stCondLst>
                                    <p:cond delay="0"/>
                                  </p:stCondLst>
                                  <p:childTnLst>
                                    <p:animMotion origin="layout" path="M 3.33333E-6 -1.50786E-6 L -0.25 0.22132 " pathEditMode="relative" rAng="0" ptsTypes="AA">
                                      <p:cBhvr>
                                        <p:cTn id="30" dur="500" spd="-99900" fill="hold"/>
                                        <p:tgtEl>
                                          <p:spTgt spid="15366"/>
                                        </p:tgtEl>
                                        <p:attrNameLst>
                                          <p:attrName>ppt_x,ppt_y</p:attrName>
                                        </p:attrNameLst>
                                      </p:cBhvr>
                                      <p:rCtr x="-12400" y="11100"/>
                                    </p:animMotion>
                                  </p:childTnLst>
                                </p:cTn>
                              </p:par>
                              <p:par>
                                <p:cTn id="31" presetID="35" presetClass="path" presetSubtype="0" accel="50000" fill="hold" nodeType="withEffect">
                                  <p:stCondLst>
                                    <p:cond delay="0"/>
                                  </p:stCondLst>
                                  <p:childTnLst>
                                    <p:animMotion origin="layout" path="M 0 0 L -0.25 0 E" pathEditMode="relative" rAng="0" ptsTypes="">
                                      <p:cBhvr>
                                        <p:cTn id="32" dur="500" spd="-99900" fill="hold"/>
                                        <p:tgtEl>
                                          <p:spTgt spid="15369"/>
                                        </p:tgtEl>
                                        <p:attrNameLst>
                                          <p:attrName>ppt_x,ppt_y</p:attrName>
                                        </p:attrNameLst>
                                      </p:cBhvr>
                                      <p:rCtr x="0" y="0"/>
                                    </p:animMotion>
                                  </p:childTnLst>
                                </p:cTn>
                              </p:par>
                              <p:par>
                                <p:cTn id="33" presetID="35" presetClass="path" presetSubtype="0" accel="50000" fill="hold" nodeType="withEffect">
                                  <p:stCondLst>
                                    <p:cond delay="0"/>
                                  </p:stCondLst>
                                  <p:childTnLst>
                                    <p:animMotion origin="layout" path="M 3.33333E-6 4.23682E-6 L -0.25 -0.25209 " pathEditMode="relative" rAng="0" ptsTypes="AA">
                                      <p:cBhvr>
                                        <p:cTn id="34" dur="500" spd="-99900" fill="hold"/>
                                        <p:tgtEl>
                                          <p:spTgt spid="15372"/>
                                        </p:tgtEl>
                                        <p:attrNameLst>
                                          <p:attrName>ppt_x,ppt_y</p:attrName>
                                        </p:attrNameLst>
                                      </p:cBhvr>
                                      <p:rCtr x="-12400" y="-12500"/>
                                    </p:animMotion>
                                  </p:childTnLst>
                                </p:cTn>
                              </p:par>
                            </p:childTnLst>
                          </p:cTn>
                        </p:par>
                        <p:par>
                          <p:cTn id="35" fill="hold" nodeType="afterGroup">
                            <p:stCondLst>
                              <p:cond delay="2000"/>
                            </p:stCondLst>
                            <p:childTnLst>
                              <p:par>
                                <p:cTn id="36" presetID="31" presetClass="entr" presetSubtype="0" fill="hold" grpId="0" nodeType="afterEffect">
                                  <p:stCondLst>
                                    <p:cond delay="0"/>
                                  </p:stCondLst>
                                  <p:childTnLst>
                                    <p:set>
                                      <p:cBhvr>
                                        <p:cTn id="37" dur="1" fill="hold">
                                          <p:stCondLst>
                                            <p:cond delay="0"/>
                                          </p:stCondLst>
                                        </p:cTn>
                                        <p:tgtEl>
                                          <p:spTgt spid="15367"/>
                                        </p:tgtEl>
                                        <p:attrNameLst>
                                          <p:attrName>style.visibility</p:attrName>
                                        </p:attrNameLst>
                                      </p:cBhvr>
                                      <p:to>
                                        <p:strVal val="visible"/>
                                      </p:to>
                                    </p:set>
                                    <p:anim calcmode="lin" valueType="num">
                                      <p:cBhvr>
                                        <p:cTn id="38" dur="300" fill="hold"/>
                                        <p:tgtEl>
                                          <p:spTgt spid="15367"/>
                                        </p:tgtEl>
                                        <p:attrNameLst>
                                          <p:attrName>ppt_w</p:attrName>
                                        </p:attrNameLst>
                                      </p:cBhvr>
                                      <p:tavLst>
                                        <p:tav tm="0">
                                          <p:val>
                                            <p:fltVal val="0"/>
                                          </p:val>
                                        </p:tav>
                                        <p:tav tm="100000">
                                          <p:val>
                                            <p:strVal val="#ppt_w"/>
                                          </p:val>
                                        </p:tav>
                                      </p:tavLst>
                                    </p:anim>
                                    <p:anim calcmode="lin" valueType="num">
                                      <p:cBhvr>
                                        <p:cTn id="39" dur="300" fill="hold"/>
                                        <p:tgtEl>
                                          <p:spTgt spid="15367"/>
                                        </p:tgtEl>
                                        <p:attrNameLst>
                                          <p:attrName>ppt_h</p:attrName>
                                        </p:attrNameLst>
                                      </p:cBhvr>
                                      <p:tavLst>
                                        <p:tav tm="0">
                                          <p:val>
                                            <p:fltVal val="0"/>
                                          </p:val>
                                        </p:tav>
                                        <p:tav tm="100000">
                                          <p:val>
                                            <p:strVal val="#ppt_h"/>
                                          </p:val>
                                        </p:tav>
                                      </p:tavLst>
                                    </p:anim>
                                    <p:anim calcmode="lin" valueType="num">
                                      <p:cBhvr>
                                        <p:cTn id="40" dur="300" fill="hold"/>
                                        <p:tgtEl>
                                          <p:spTgt spid="15367"/>
                                        </p:tgtEl>
                                        <p:attrNameLst>
                                          <p:attrName>style.rotation</p:attrName>
                                        </p:attrNameLst>
                                      </p:cBhvr>
                                      <p:tavLst>
                                        <p:tav tm="0">
                                          <p:val>
                                            <p:fltVal val="90"/>
                                          </p:val>
                                        </p:tav>
                                        <p:tav tm="100000">
                                          <p:val>
                                            <p:fltVal val="0"/>
                                          </p:val>
                                        </p:tav>
                                      </p:tavLst>
                                    </p:anim>
                                    <p:animEffect transition="in" filter="fade">
                                      <p:cBhvr>
                                        <p:cTn id="41" dur="300"/>
                                        <p:tgtEl>
                                          <p:spTgt spid="15367"/>
                                        </p:tgtEl>
                                      </p:cBhvr>
                                    </p:animEffect>
                                  </p:childTnLst>
                                </p:cTn>
                              </p:par>
                            </p:childTnLst>
                          </p:cTn>
                        </p:par>
                        <p:par>
                          <p:cTn id="42" fill="hold" nodeType="afterGroup">
                            <p:stCondLst>
                              <p:cond delay="2300"/>
                            </p:stCondLst>
                            <p:childTnLst>
                              <p:par>
                                <p:cTn id="43" presetID="22" presetClass="entr" presetSubtype="8" fill="hold" grpId="0" nodeType="afterEffect">
                                  <p:stCondLst>
                                    <p:cond delay="0"/>
                                  </p:stCondLst>
                                  <p:childTnLst>
                                    <p:set>
                                      <p:cBhvr>
                                        <p:cTn id="44" dur="1" fill="hold">
                                          <p:stCondLst>
                                            <p:cond delay="0"/>
                                          </p:stCondLst>
                                        </p:cTn>
                                        <p:tgtEl>
                                          <p:spTgt spid="15365"/>
                                        </p:tgtEl>
                                        <p:attrNameLst>
                                          <p:attrName>style.visibility</p:attrName>
                                        </p:attrNameLst>
                                      </p:cBhvr>
                                      <p:to>
                                        <p:strVal val="visible"/>
                                      </p:to>
                                    </p:set>
                                    <p:animEffect transition="in" filter="wipe(left)">
                                      <p:cBhvr>
                                        <p:cTn id="45" dur="500"/>
                                        <p:tgtEl>
                                          <p:spTgt spid="15365"/>
                                        </p:tgtEl>
                                      </p:cBhvr>
                                    </p:animEffect>
                                  </p:childTnLst>
                                </p:cTn>
                              </p:par>
                            </p:childTnLst>
                          </p:cTn>
                        </p:par>
                        <p:par>
                          <p:cTn id="46" fill="hold" nodeType="afterGroup">
                            <p:stCondLst>
                              <p:cond delay="2800"/>
                            </p:stCondLst>
                            <p:childTnLst>
                              <p:par>
                                <p:cTn id="47" presetID="31" presetClass="entr" presetSubtype="0" fill="hold" grpId="0" nodeType="afterEffect">
                                  <p:stCondLst>
                                    <p:cond delay="0"/>
                                  </p:stCondLst>
                                  <p:childTnLst>
                                    <p:set>
                                      <p:cBhvr>
                                        <p:cTn id="48" dur="1" fill="hold">
                                          <p:stCondLst>
                                            <p:cond delay="0"/>
                                          </p:stCondLst>
                                        </p:cTn>
                                        <p:tgtEl>
                                          <p:spTgt spid="15370"/>
                                        </p:tgtEl>
                                        <p:attrNameLst>
                                          <p:attrName>style.visibility</p:attrName>
                                        </p:attrNameLst>
                                      </p:cBhvr>
                                      <p:to>
                                        <p:strVal val="visible"/>
                                      </p:to>
                                    </p:set>
                                    <p:anim calcmode="lin" valueType="num">
                                      <p:cBhvr>
                                        <p:cTn id="49" dur="300" fill="hold"/>
                                        <p:tgtEl>
                                          <p:spTgt spid="15370"/>
                                        </p:tgtEl>
                                        <p:attrNameLst>
                                          <p:attrName>ppt_w</p:attrName>
                                        </p:attrNameLst>
                                      </p:cBhvr>
                                      <p:tavLst>
                                        <p:tav tm="0">
                                          <p:val>
                                            <p:fltVal val="0"/>
                                          </p:val>
                                        </p:tav>
                                        <p:tav tm="100000">
                                          <p:val>
                                            <p:strVal val="#ppt_w"/>
                                          </p:val>
                                        </p:tav>
                                      </p:tavLst>
                                    </p:anim>
                                    <p:anim calcmode="lin" valueType="num">
                                      <p:cBhvr>
                                        <p:cTn id="50" dur="300" fill="hold"/>
                                        <p:tgtEl>
                                          <p:spTgt spid="15370"/>
                                        </p:tgtEl>
                                        <p:attrNameLst>
                                          <p:attrName>ppt_h</p:attrName>
                                        </p:attrNameLst>
                                      </p:cBhvr>
                                      <p:tavLst>
                                        <p:tav tm="0">
                                          <p:val>
                                            <p:fltVal val="0"/>
                                          </p:val>
                                        </p:tav>
                                        <p:tav tm="100000">
                                          <p:val>
                                            <p:strVal val="#ppt_h"/>
                                          </p:val>
                                        </p:tav>
                                      </p:tavLst>
                                    </p:anim>
                                    <p:anim calcmode="lin" valueType="num">
                                      <p:cBhvr>
                                        <p:cTn id="51" dur="300" fill="hold"/>
                                        <p:tgtEl>
                                          <p:spTgt spid="15370"/>
                                        </p:tgtEl>
                                        <p:attrNameLst>
                                          <p:attrName>style.rotation</p:attrName>
                                        </p:attrNameLst>
                                      </p:cBhvr>
                                      <p:tavLst>
                                        <p:tav tm="0">
                                          <p:val>
                                            <p:fltVal val="90"/>
                                          </p:val>
                                        </p:tav>
                                        <p:tav tm="100000">
                                          <p:val>
                                            <p:fltVal val="0"/>
                                          </p:val>
                                        </p:tav>
                                      </p:tavLst>
                                    </p:anim>
                                    <p:animEffect transition="in" filter="fade">
                                      <p:cBhvr>
                                        <p:cTn id="52" dur="300"/>
                                        <p:tgtEl>
                                          <p:spTgt spid="15370"/>
                                        </p:tgtEl>
                                      </p:cBhvr>
                                    </p:animEffect>
                                  </p:childTnLst>
                                </p:cTn>
                              </p:par>
                            </p:childTnLst>
                          </p:cTn>
                        </p:par>
                        <p:par>
                          <p:cTn id="53" fill="hold" nodeType="afterGroup">
                            <p:stCondLst>
                              <p:cond delay="3100"/>
                            </p:stCondLst>
                            <p:childTnLst>
                              <p:par>
                                <p:cTn id="54" presetID="22" presetClass="entr" presetSubtype="8" fill="hold" grpId="0" nodeType="afterEffect">
                                  <p:stCondLst>
                                    <p:cond delay="0"/>
                                  </p:stCondLst>
                                  <p:childTnLst>
                                    <p:set>
                                      <p:cBhvr>
                                        <p:cTn id="55" dur="1" fill="hold">
                                          <p:stCondLst>
                                            <p:cond delay="0"/>
                                          </p:stCondLst>
                                        </p:cTn>
                                        <p:tgtEl>
                                          <p:spTgt spid="15368"/>
                                        </p:tgtEl>
                                        <p:attrNameLst>
                                          <p:attrName>style.visibility</p:attrName>
                                        </p:attrNameLst>
                                      </p:cBhvr>
                                      <p:to>
                                        <p:strVal val="visible"/>
                                      </p:to>
                                    </p:set>
                                    <p:animEffect transition="in" filter="wipe(left)">
                                      <p:cBhvr>
                                        <p:cTn id="56" dur="500"/>
                                        <p:tgtEl>
                                          <p:spTgt spid="15368"/>
                                        </p:tgtEl>
                                      </p:cBhvr>
                                    </p:animEffect>
                                  </p:childTnLst>
                                </p:cTn>
                              </p:par>
                            </p:childTnLst>
                          </p:cTn>
                        </p:par>
                        <p:par>
                          <p:cTn id="57" fill="hold" nodeType="afterGroup">
                            <p:stCondLst>
                              <p:cond delay="3600"/>
                            </p:stCondLst>
                            <p:childTnLst>
                              <p:par>
                                <p:cTn id="58" presetID="31" presetClass="entr" presetSubtype="0" fill="hold" grpId="0" nodeType="afterEffect">
                                  <p:stCondLst>
                                    <p:cond delay="0"/>
                                  </p:stCondLst>
                                  <p:childTnLst>
                                    <p:set>
                                      <p:cBhvr>
                                        <p:cTn id="59" dur="1" fill="hold">
                                          <p:stCondLst>
                                            <p:cond delay="0"/>
                                          </p:stCondLst>
                                        </p:cTn>
                                        <p:tgtEl>
                                          <p:spTgt spid="15373"/>
                                        </p:tgtEl>
                                        <p:attrNameLst>
                                          <p:attrName>style.visibility</p:attrName>
                                        </p:attrNameLst>
                                      </p:cBhvr>
                                      <p:to>
                                        <p:strVal val="visible"/>
                                      </p:to>
                                    </p:set>
                                    <p:anim calcmode="lin" valueType="num">
                                      <p:cBhvr>
                                        <p:cTn id="60" dur="300" fill="hold"/>
                                        <p:tgtEl>
                                          <p:spTgt spid="15373"/>
                                        </p:tgtEl>
                                        <p:attrNameLst>
                                          <p:attrName>ppt_w</p:attrName>
                                        </p:attrNameLst>
                                      </p:cBhvr>
                                      <p:tavLst>
                                        <p:tav tm="0">
                                          <p:val>
                                            <p:fltVal val="0"/>
                                          </p:val>
                                        </p:tav>
                                        <p:tav tm="100000">
                                          <p:val>
                                            <p:strVal val="#ppt_w"/>
                                          </p:val>
                                        </p:tav>
                                      </p:tavLst>
                                    </p:anim>
                                    <p:anim calcmode="lin" valueType="num">
                                      <p:cBhvr>
                                        <p:cTn id="61" dur="300" fill="hold"/>
                                        <p:tgtEl>
                                          <p:spTgt spid="15373"/>
                                        </p:tgtEl>
                                        <p:attrNameLst>
                                          <p:attrName>ppt_h</p:attrName>
                                        </p:attrNameLst>
                                      </p:cBhvr>
                                      <p:tavLst>
                                        <p:tav tm="0">
                                          <p:val>
                                            <p:fltVal val="0"/>
                                          </p:val>
                                        </p:tav>
                                        <p:tav tm="100000">
                                          <p:val>
                                            <p:strVal val="#ppt_h"/>
                                          </p:val>
                                        </p:tav>
                                      </p:tavLst>
                                    </p:anim>
                                    <p:anim calcmode="lin" valueType="num">
                                      <p:cBhvr>
                                        <p:cTn id="62" dur="300" fill="hold"/>
                                        <p:tgtEl>
                                          <p:spTgt spid="15373"/>
                                        </p:tgtEl>
                                        <p:attrNameLst>
                                          <p:attrName>style.rotation</p:attrName>
                                        </p:attrNameLst>
                                      </p:cBhvr>
                                      <p:tavLst>
                                        <p:tav tm="0">
                                          <p:val>
                                            <p:fltVal val="90"/>
                                          </p:val>
                                        </p:tav>
                                        <p:tav tm="100000">
                                          <p:val>
                                            <p:fltVal val="0"/>
                                          </p:val>
                                        </p:tav>
                                      </p:tavLst>
                                    </p:anim>
                                    <p:animEffect transition="in" filter="fade">
                                      <p:cBhvr>
                                        <p:cTn id="63" dur="300"/>
                                        <p:tgtEl>
                                          <p:spTgt spid="15373"/>
                                        </p:tgtEl>
                                      </p:cBhvr>
                                    </p:animEffect>
                                  </p:childTnLst>
                                </p:cTn>
                              </p:par>
                            </p:childTnLst>
                          </p:cTn>
                        </p:par>
                        <p:par>
                          <p:cTn id="64" fill="hold" nodeType="afterGroup">
                            <p:stCondLst>
                              <p:cond delay="3900"/>
                            </p:stCondLst>
                            <p:childTnLst>
                              <p:par>
                                <p:cTn id="65" presetID="22" presetClass="entr" presetSubtype="8" fill="hold" grpId="0" nodeType="afterEffect">
                                  <p:stCondLst>
                                    <p:cond delay="0"/>
                                  </p:stCondLst>
                                  <p:childTnLst>
                                    <p:set>
                                      <p:cBhvr>
                                        <p:cTn id="66" dur="1" fill="hold">
                                          <p:stCondLst>
                                            <p:cond delay="0"/>
                                          </p:stCondLst>
                                        </p:cTn>
                                        <p:tgtEl>
                                          <p:spTgt spid="15371"/>
                                        </p:tgtEl>
                                        <p:attrNameLst>
                                          <p:attrName>style.visibility</p:attrName>
                                        </p:attrNameLst>
                                      </p:cBhvr>
                                      <p:to>
                                        <p:strVal val="visible"/>
                                      </p:to>
                                    </p:set>
                                    <p:animEffect transition="in" filter="wipe(left)">
                                      <p:cBhvr>
                                        <p:cTn id="67" dur="500"/>
                                        <p:tgtEl>
                                          <p:spTgt spid="15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utoUpdateAnimBg="0"/>
      <p:bldP spid="15365" grpId="0" autoUpdateAnimBg="0"/>
      <p:bldP spid="15367" grpId="0" autoUpdateAnimBg="0"/>
      <p:bldP spid="15368" grpId="0" autoUpdateAnimBg="0"/>
      <p:bldP spid="15370" grpId="0" autoUpdateAnimBg="0"/>
      <p:bldP spid="15371" grpId="0" autoUpdateAnimBg="0"/>
      <p:bldP spid="1537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27">
            <a:extLst>
              <a:ext uri="{FF2B5EF4-FFF2-40B4-BE49-F238E27FC236}">
                <a16:creationId xmlns:a16="http://schemas.microsoft.com/office/drawing/2014/main" id="{6E628035-D385-44E0-8081-43A67E4AA820}"/>
              </a:ext>
            </a:extLst>
          </p:cNvPr>
          <p:cNvSpPr txBox="1">
            <a:spLocks noChangeArrowheads="1"/>
          </p:cNvSpPr>
          <p:nvPr/>
        </p:nvSpPr>
        <p:spPr bwMode="auto">
          <a:xfrm>
            <a:off x="3832317" y="245718"/>
            <a:ext cx="4527368"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3199" b="1">
                <a:solidFill>
                  <a:srgbClr val="4D4D4D"/>
                </a:solidFill>
                <a:latin typeface="微软雅黑" panose="020B0503020204020204" pitchFamily="34" charset="-122"/>
              </a:rPr>
              <a:t>请在这里输入您的标题</a:t>
            </a:r>
          </a:p>
        </p:txBody>
      </p:sp>
      <p:sp>
        <p:nvSpPr>
          <p:cNvPr id="16387" name="Freeform 5">
            <a:extLst>
              <a:ext uri="{FF2B5EF4-FFF2-40B4-BE49-F238E27FC236}">
                <a16:creationId xmlns:a16="http://schemas.microsoft.com/office/drawing/2014/main" id="{E0EA1F78-5A9E-40B1-9C9E-166053882C8F}"/>
              </a:ext>
            </a:extLst>
          </p:cNvPr>
          <p:cNvSpPr>
            <a:spLocks noEditPoints="1"/>
          </p:cNvSpPr>
          <p:nvPr/>
        </p:nvSpPr>
        <p:spPr bwMode="auto">
          <a:xfrm>
            <a:off x="3443531" y="271109"/>
            <a:ext cx="430045"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6388" name="Freeform 6">
            <a:extLst>
              <a:ext uri="{FF2B5EF4-FFF2-40B4-BE49-F238E27FC236}">
                <a16:creationId xmlns:a16="http://schemas.microsoft.com/office/drawing/2014/main" id="{3BF9DA5D-7F71-4A65-BDFA-B9059F0CE7B9}"/>
              </a:ext>
            </a:extLst>
          </p:cNvPr>
          <p:cNvSpPr>
            <a:spLocks noEditPoints="1"/>
          </p:cNvSpPr>
          <p:nvPr/>
        </p:nvSpPr>
        <p:spPr bwMode="auto">
          <a:xfrm>
            <a:off x="8272407" y="271109"/>
            <a:ext cx="430044" cy="609362"/>
          </a:xfrm>
          <a:custGeom>
            <a:avLst/>
            <a:gdLst>
              <a:gd name="T0" fmla="*/ 2147483646 w 676"/>
              <a:gd name="T1" fmla="*/ 2147483646 h 937"/>
              <a:gd name="T2" fmla="*/ 2147483646 w 676"/>
              <a:gd name="T3" fmla="*/ 2147483646 h 937"/>
              <a:gd name="T4" fmla="*/ 2147483646 w 676"/>
              <a:gd name="T5" fmla="*/ 2147483646 h 937"/>
              <a:gd name="T6" fmla="*/ 2147483646 w 676"/>
              <a:gd name="T7" fmla="*/ 2147483646 h 937"/>
              <a:gd name="T8" fmla="*/ 2147483646 w 676"/>
              <a:gd name="T9" fmla="*/ 2147483646 h 937"/>
              <a:gd name="T10" fmla="*/ 2147483646 w 676"/>
              <a:gd name="T11" fmla="*/ 2147483646 h 937"/>
              <a:gd name="T12" fmla="*/ 2147483646 w 676"/>
              <a:gd name="T13" fmla="*/ 2147483646 h 937"/>
              <a:gd name="T14" fmla="*/ 2147483646 w 676"/>
              <a:gd name="T15" fmla="*/ 2147483646 h 937"/>
              <a:gd name="T16" fmla="*/ 2147483646 w 676"/>
              <a:gd name="T17" fmla="*/ 2147483646 h 937"/>
              <a:gd name="T18" fmla="*/ 2147483646 w 676"/>
              <a:gd name="T19" fmla="*/ 2147483646 h 937"/>
              <a:gd name="T20" fmla="*/ 2147483646 w 676"/>
              <a:gd name="T21" fmla="*/ 2147483646 h 937"/>
              <a:gd name="T22" fmla="*/ 2147483646 w 676"/>
              <a:gd name="T23" fmla="*/ 2147483646 h 937"/>
              <a:gd name="T24" fmla="*/ 2147483646 w 676"/>
              <a:gd name="T25" fmla="*/ 2147483646 h 937"/>
              <a:gd name="T26" fmla="*/ 2147483646 w 676"/>
              <a:gd name="T27" fmla="*/ 2147483646 h 937"/>
              <a:gd name="T28" fmla="*/ 2147483646 w 676"/>
              <a:gd name="T29" fmla="*/ 2147483646 h 937"/>
              <a:gd name="T30" fmla="*/ 2147483646 w 676"/>
              <a:gd name="T31" fmla="*/ 2147483646 h 937"/>
              <a:gd name="T32" fmla="*/ 2147483646 w 676"/>
              <a:gd name="T33" fmla="*/ 2147483646 h 937"/>
              <a:gd name="T34" fmla="*/ 2147483646 w 676"/>
              <a:gd name="T35" fmla="*/ 2147483646 h 937"/>
              <a:gd name="T36" fmla="*/ 2147483646 w 676"/>
              <a:gd name="T37" fmla="*/ 2147483646 h 937"/>
              <a:gd name="T38" fmla="*/ 2147483646 w 676"/>
              <a:gd name="T39" fmla="*/ 2147483646 h 937"/>
              <a:gd name="T40" fmla="*/ 2147483646 w 676"/>
              <a:gd name="T41" fmla="*/ 2147483646 h 937"/>
              <a:gd name="T42" fmla="*/ 2147483646 w 676"/>
              <a:gd name="T43" fmla="*/ 2147483646 h 937"/>
              <a:gd name="T44" fmla="*/ 2147483646 w 676"/>
              <a:gd name="T45" fmla="*/ 2147483646 h 937"/>
              <a:gd name="T46" fmla="*/ 2147483646 w 676"/>
              <a:gd name="T47" fmla="*/ 2147483646 h 937"/>
              <a:gd name="T48" fmla="*/ 2147483646 w 676"/>
              <a:gd name="T49" fmla="*/ 2147483646 h 937"/>
              <a:gd name="T50" fmla="*/ 2147483646 w 676"/>
              <a:gd name="T51" fmla="*/ 2147483646 h 937"/>
              <a:gd name="T52" fmla="*/ 2147483646 w 676"/>
              <a:gd name="T53" fmla="*/ 2147483646 h 937"/>
              <a:gd name="T54" fmla="*/ 2147483646 w 676"/>
              <a:gd name="T55" fmla="*/ 2147483646 h 937"/>
              <a:gd name="T56" fmla="*/ 2147483646 w 676"/>
              <a:gd name="T57" fmla="*/ 2147483646 h 937"/>
              <a:gd name="T58" fmla="*/ 2147483646 w 676"/>
              <a:gd name="T59" fmla="*/ 2147483646 h 937"/>
              <a:gd name="T60" fmla="*/ 2147483646 w 676"/>
              <a:gd name="T61" fmla="*/ 2147483646 h 937"/>
              <a:gd name="T62" fmla="*/ 2147483646 w 676"/>
              <a:gd name="T63" fmla="*/ 2147483646 h 937"/>
              <a:gd name="T64" fmla="*/ 2147483646 w 676"/>
              <a:gd name="T65" fmla="*/ 2147483646 h 937"/>
              <a:gd name="T66" fmla="*/ 2147483646 w 676"/>
              <a:gd name="T67" fmla="*/ 2147483646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6389" name="Freeform 6">
            <a:extLst>
              <a:ext uri="{FF2B5EF4-FFF2-40B4-BE49-F238E27FC236}">
                <a16:creationId xmlns:a16="http://schemas.microsoft.com/office/drawing/2014/main" id="{6724CA25-AFDB-41C3-819B-63E2077CCB4D}"/>
              </a:ext>
            </a:extLst>
          </p:cNvPr>
          <p:cNvSpPr>
            <a:spLocks/>
          </p:cNvSpPr>
          <p:nvPr/>
        </p:nvSpPr>
        <p:spPr bwMode="auto">
          <a:xfrm>
            <a:off x="2169266" y="1977005"/>
            <a:ext cx="3281668" cy="3281668"/>
          </a:xfrm>
          <a:custGeom>
            <a:avLst/>
            <a:gdLst>
              <a:gd name="T0" fmla="*/ 2147483646 w 4042"/>
              <a:gd name="T1" fmla="*/ 0 h 4042"/>
              <a:gd name="T2" fmla="*/ 2147483646 w 4042"/>
              <a:gd name="T3" fmla="*/ 2147483646 h 4042"/>
              <a:gd name="T4" fmla="*/ 2147483646 w 4042"/>
              <a:gd name="T5" fmla="*/ 2147483646 h 4042"/>
              <a:gd name="T6" fmla="*/ 0 w 4042"/>
              <a:gd name="T7" fmla="*/ 2147483646 h 4042"/>
              <a:gd name="T8" fmla="*/ 2147483646 w 4042"/>
              <a:gd name="T9" fmla="*/ 0 h 40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42" h="4042">
                <a:moveTo>
                  <a:pt x="2021" y="0"/>
                </a:moveTo>
                <a:lnTo>
                  <a:pt x="4042" y="2021"/>
                </a:lnTo>
                <a:lnTo>
                  <a:pt x="2021" y="4042"/>
                </a:lnTo>
                <a:lnTo>
                  <a:pt x="0" y="2021"/>
                </a:lnTo>
                <a:lnTo>
                  <a:pt x="202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6390" name="Freeform 7">
            <a:extLst>
              <a:ext uri="{FF2B5EF4-FFF2-40B4-BE49-F238E27FC236}">
                <a16:creationId xmlns:a16="http://schemas.microsoft.com/office/drawing/2014/main" id="{E2A6D63B-282A-4153-8161-D3AD11F1F39A}"/>
              </a:ext>
            </a:extLst>
          </p:cNvPr>
          <p:cNvSpPr>
            <a:spLocks/>
          </p:cNvSpPr>
          <p:nvPr/>
        </p:nvSpPr>
        <p:spPr bwMode="auto">
          <a:xfrm>
            <a:off x="4368682" y="1208955"/>
            <a:ext cx="2327953" cy="2327953"/>
          </a:xfrm>
          <a:custGeom>
            <a:avLst/>
            <a:gdLst>
              <a:gd name="T0" fmla="*/ 2147483646 w 2867"/>
              <a:gd name="T1" fmla="*/ 0 h 2867"/>
              <a:gd name="T2" fmla="*/ 2147483646 w 2867"/>
              <a:gd name="T3" fmla="*/ 2147483646 h 2867"/>
              <a:gd name="T4" fmla="*/ 2147483646 w 2867"/>
              <a:gd name="T5" fmla="*/ 2147483646 h 2867"/>
              <a:gd name="T6" fmla="*/ 0 w 2867"/>
              <a:gd name="T7" fmla="*/ 2147483646 h 2867"/>
              <a:gd name="T8" fmla="*/ 2147483646 w 2867"/>
              <a:gd name="T9" fmla="*/ 0 h 28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7" h="2867">
                <a:moveTo>
                  <a:pt x="1433" y="0"/>
                </a:moveTo>
                <a:lnTo>
                  <a:pt x="2867" y="1434"/>
                </a:lnTo>
                <a:lnTo>
                  <a:pt x="1433" y="2867"/>
                </a:lnTo>
                <a:lnTo>
                  <a:pt x="0" y="1434"/>
                </a:lnTo>
                <a:lnTo>
                  <a:pt x="1433"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6391" name="Freeform 8">
            <a:extLst>
              <a:ext uri="{FF2B5EF4-FFF2-40B4-BE49-F238E27FC236}">
                <a16:creationId xmlns:a16="http://schemas.microsoft.com/office/drawing/2014/main" id="{D3F8A623-DEF1-4B34-B2A0-7893A1ED9EE6}"/>
              </a:ext>
            </a:extLst>
          </p:cNvPr>
          <p:cNvSpPr>
            <a:spLocks/>
          </p:cNvSpPr>
          <p:nvPr/>
        </p:nvSpPr>
        <p:spPr bwMode="auto">
          <a:xfrm>
            <a:off x="4547999" y="3698770"/>
            <a:ext cx="1970905" cy="1970905"/>
          </a:xfrm>
          <a:custGeom>
            <a:avLst/>
            <a:gdLst>
              <a:gd name="T0" fmla="*/ 2147483646 w 2427"/>
              <a:gd name="T1" fmla="*/ 0 h 2427"/>
              <a:gd name="T2" fmla="*/ 2147483646 w 2427"/>
              <a:gd name="T3" fmla="*/ 2147483646 h 2427"/>
              <a:gd name="T4" fmla="*/ 2147483646 w 2427"/>
              <a:gd name="T5" fmla="*/ 2147483646 h 2427"/>
              <a:gd name="T6" fmla="*/ 0 w 2427"/>
              <a:gd name="T7" fmla="*/ 2147483646 h 2427"/>
              <a:gd name="T8" fmla="*/ 2147483646 w 2427"/>
              <a:gd name="T9" fmla="*/ 0 h 24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27" h="2427">
                <a:moveTo>
                  <a:pt x="1213" y="0"/>
                </a:moveTo>
                <a:lnTo>
                  <a:pt x="2427" y="1214"/>
                </a:lnTo>
                <a:lnTo>
                  <a:pt x="1213" y="2427"/>
                </a:lnTo>
                <a:lnTo>
                  <a:pt x="0" y="1214"/>
                </a:lnTo>
                <a:lnTo>
                  <a:pt x="1213"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sp>
        <p:nvSpPr>
          <p:cNvPr id="16392" name="Freeform 9">
            <a:extLst>
              <a:ext uri="{FF2B5EF4-FFF2-40B4-BE49-F238E27FC236}">
                <a16:creationId xmlns:a16="http://schemas.microsoft.com/office/drawing/2014/main" id="{5002C637-1BBF-4F4D-9817-0FD40E36D65B}"/>
              </a:ext>
            </a:extLst>
          </p:cNvPr>
          <p:cNvSpPr>
            <a:spLocks/>
          </p:cNvSpPr>
          <p:nvPr/>
        </p:nvSpPr>
        <p:spPr bwMode="auto">
          <a:xfrm>
            <a:off x="5614383" y="2792662"/>
            <a:ext cx="1653529" cy="1651942"/>
          </a:xfrm>
          <a:custGeom>
            <a:avLst/>
            <a:gdLst>
              <a:gd name="T0" fmla="*/ 2147483646 w 2587"/>
              <a:gd name="T1" fmla="*/ 0 h 2586"/>
              <a:gd name="T2" fmla="*/ 2147483646 w 2587"/>
              <a:gd name="T3" fmla="*/ 2147483646 h 2586"/>
              <a:gd name="T4" fmla="*/ 2147483646 w 2587"/>
              <a:gd name="T5" fmla="*/ 2147483646 h 2586"/>
              <a:gd name="T6" fmla="*/ 0 w 2587"/>
              <a:gd name="T7" fmla="*/ 2147483646 h 2586"/>
              <a:gd name="T8" fmla="*/ 2147483646 w 2587"/>
              <a:gd name="T9" fmla="*/ 0 h 25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87" h="2586">
                <a:moveTo>
                  <a:pt x="1294" y="0"/>
                </a:moveTo>
                <a:lnTo>
                  <a:pt x="2587" y="1293"/>
                </a:lnTo>
                <a:lnTo>
                  <a:pt x="1294" y="2586"/>
                </a:lnTo>
                <a:lnTo>
                  <a:pt x="0" y="1293"/>
                </a:lnTo>
                <a:lnTo>
                  <a:pt x="1294"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034" eaLnBrk="0" fontAlgn="base" hangingPunct="0">
              <a:spcBef>
                <a:spcPct val="0"/>
              </a:spcBef>
              <a:spcAft>
                <a:spcPct val="0"/>
              </a:spcAft>
            </a:pPr>
            <a:endParaRPr lang="zh-CN" altLang="en-US" sz="1799">
              <a:solidFill>
                <a:srgbClr val="4D4D4D"/>
              </a:solidFill>
              <a:latin typeface="Arial" panose="020B0604020202020204" pitchFamily="34" charset="0"/>
              <a:ea typeface="宋体" panose="02010600030101010101" pitchFamily="2" charset="-122"/>
            </a:endParaRPr>
          </a:p>
        </p:txBody>
      </p:sp>
      <p:cxnSp>
        <p:nvCxnSpPr>
          <p:cNvPr id="16393" name="直接连接符 25">
            <a:extLst>
              <a:ext uri="{FF2B5EF4-FFF2-40B4-BE49-F238E27FC236}">
                <a16:creationId xmlns:a16="http://schemas.microsoft.com/office/drawing/2014/main" id="{A5DBDC0C-61E9-464B-94F4-C969AA9E472F}"/>
              </a:ext>
            </a:extLst>
          </p:cNvPr>
          <p:cNvCxnSpPr>
            <a:cxnSpLocks noChangeShapeType="1"/>
          </p:cNvCxnSpPr>
          <p:nvPr/>
        </p:nvCxnSpPr>
        <p:spPr bwMode="auto">
          <a:xfrm>
            <a:off x="6696634" y="2373725"/>
            <a:ext cx="367045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394" name="直接连接符 26">
            <a:extLst>
              <a:ext uri="{FF2B5EF4-FFF2-40B4-BE49-F238E27FC236}">
                <a16:creationId xmlns:a16="http://schemas.microsoft.com/office/drawing/2014/main" id="{9A0E9016-358A-4C0E-9428-559BD6656A5B}"/>
              </a:ext>
            </a:extLst>
          </p:cNvPr>
          <p:cNvCxnSpPr>
            <a:cxnSpLocks noChangeShapeType="1"/>
          </p:cNvCxnSpPr>
          <p:nvPr/>
        </p:nvCxnSpPr>
        <p:spPr bwMode="auto">
          <a:xfrm>
            <a:off x="7283780" y="3617839"/>
            <a:ext cx="367204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395" name="直接连接符 30">
            <a:extLst>
              <a:ext uri="{FF2B5EF4-FFF2-40B4-BE49-F238E27FC236}">
                <a16:creationId xmlns:a16="http://schemas.microsoft.com/office/drawing/2014/main" id="{D5E7488E-D290-43BB-AA3E-4A0F8B6C72DE}"/>
              </a:ext>
            </a:extLst>
          </p:cNvPr>
          <p:cNvCxnSpPr>
            <a:cxnSpLocks noChangeShapeType="1"/>
          </p:cNvCxnSpPr>
          <p:nvPr/>
        </p:nvCxnSpPr>
        <p:spPr bwMode="auto">
          <a:xfrm>
            <a:off x="6518904" y="4684223"/>
            <a:ext cx="367045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396" name="TextBox 31">
            <a:extLst>
              <a:ext uri="{FF2B5EF4-FFF2-40B4-BE49-F238E27FC236}">
                <a16:creationId xmlns:a16="http://schemas.microsoft.com/office/drawing/2014/main" id="{63699507-B770-40A3-A4D3-DA00098DE320}"/>
              </a:ext>
            </a:extLst>
          </p:cNvPr>
          <p:cNvSpPr txBox="1">
            <a:spLocks noChangeArrowheads="1"/>
          </p:cNvSpPr>
          <p:nvPr/>
        </p:nvSpPr>
        <p:spPr bwMode="auto">
          <a:xfrm>
            <a:off x="2975401" y="3046563"/>
            <a:ext cx="1667811" cy="431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2199">
                <a:solidFill>
                  <a:srgbClr val="FFFFFF"/>
                </a:solidFill>
                <a:latin typeface="微软雅黑" panose="020B0503020204020204" pitchFamily="34" charset="-122"/>
              </a:rPr>
              <a:t>标题文字</a:t>
            </a:r>
            <a:endParaRPr lang="en-US" altLang="zh-CN" sz="2199">
              <a:solidFill>
                <a:srgbClr val="FFFFFF"/>
              </a:solidFill>
              <a:latin typeface="微软雅黑" panose="020B0503020204020204" pitchFamily="34" charset="-122"/>
            </a:endParaRPr>
          </a:p>
        </p:txBody>
      </p:sp>
      <p:sp>
        <p:nvSpPr>
          <p:cNvPr id="16397" name="TextBox 32">
            <a:extLst>
              <a:ext uri="{FF2B5EF4-FFF2-40B4-BE49-F238E27FC236}">
                <a16:creationId xmlns:a16="http://schemas.microsoft.com/office/drawing/2014/main" id="{B3DF1380-E5CC-4D93-BBE0-001FA6DBF0CB}"/>
              </a:ext>
            </a:extLst>
          </p:cNvPr>
          <p:cNvSpPr txBox="1">
            <a:spLocks noChangeArrowheads="1"/>
          </p:cNvSpPr>
          <p:nvPr/>
        </p:nvSpPr>
        <p:spPr bwMode="auto">
          <a:xfrm>
            <a:off x="2975401" y="3441695"/>
            <a:ext cx="1667811"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3998" b="1">
                <a:solidFill>
                  <a:srgbClr val="FFFFFF"/>
                </a:solidFill>
                <a:latin typeface="微软雅黑" panose="020B0503020204020204" pitchFamily="34" charset="-122"/>
              </a:rPr>
              <a:t>75%</a:t>
            </a:r>
          </a:p>
        </p:txBody>
      </p:sp>
      <p:sp>
        <p:nvSpPr>
          <p:cNvPr id="16398" name="TextBox 33">
            <a:extLst>
              <a:ext uri="{FF2B5EF4-FFF2-40B4-BE49-F238E27FC236}">
                <a16:creationId xmlns:a16="http://schemas.microsoft.com/office/drawing/2014/main" id="{B9DDDF78-94B0-4597-A5D9-C6AC57F8B522}"/>
              </a:ext>
            </a:extLst>
          </p:cNvPr>
          <p:cNvSpPr txBox="1">
            <a:spLocks noChangeArrowheads="1"/>
          </p:cNvSpPr>
          <p:nvPr/>
        </p:nvSpPr>
        <p:spPr bwMode="auto">
          <a:xfrm>
            <a:off x="4722556" y="1877031"/>
            <a:ext cx="1667812" cy="39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999">
                <a:solidFill>
                  <a:srgbClr val="FFFFFF"/>
                </a:solidFill>
                <a:latin typeface="微软雅黑" panose="020B0503020204020204" pitchFamily="34" charset="-122"/>
              </a:rPr>
              <a:t>标题文字</a:t>
            </a:r>
            <a:endParaRPr lang="en-US" altLang="zh-CN" sz="1999">
              <a:solidFill>
                <a:srgbClr val="FFFFFF"/>
              </a:solidFill>
              <a:latin typeface="微软雅黑" panose="020B0503020204020204" pitchFamily="34" charset="-122"/>
            </a:endParaRPr>
          </a:p>
        </p:txBody>
      </p:sp>
      <p:sp>
        <p:nvSpPr>
          <p:cNvPr id="16399" name="TextBox 34">
            <a:extLst>
              <a:ext uri="{FF2B5EF4-FFF2-40B4-BE49-F238E27FC236}">
                <a16:creationId xmlns:a16="http://schemas.microsoft.com/office/drawing/2014/main" id="{A7A64676-0A56-4B24-A751-E9394B1830A5}"/>
              </a:ext>
            </a:extLst>
          </p:cNvPr>
          <p:cNvSpPr txBox="1">
            <a:spLocks noChangeArrowheads="1"/>
          </p:cNvSpPr>
          <p:nvPr/>
        </p:nvSpPr>
        <p:spPr bwMode="auto">
          <a:xfrm>
            <a:off x="4722556" y="2172191"/>
            <a:ext cx="1667812" cy="7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3998" b="1">
                <a:solidFill>
                  <a:srgbClr val="FFFFFF"/>
                </a:solidFill>
                <a:latin typeface="微软雅黑" panose="020B0503020204020204" pitchFamily="34" charset="-122"/>
              </a:rPr>
              <a:t>54%</a:t>
            </a:r>
          </a:p>
        </p:txBody>
      </p:sp>
      <p:sp>
        <p:nvSpPr>
          <p:cNvPr id="16400" name="TextBox 35">
            <a:extLst>
              <a:ext uri="{FF2B5EF4-FFF2-40B4-BE49-F238E27FC236}">
                <a16:creationId xmlns:a16="http://schemas.microsoft.com/office/drawing/2014/main" id="{30C42BB5-1628-44E1-B7B0-106377F84C97}"/>
              </a:ext>
            </a:extLst>
          </p:cNvPr>
          <p:cNvSpPr txBox="1">
            <a:spLocks noChangeArrowheads="1"/>
          </p:cNvSpPr>
          <p:nvPr/>
        </p:nvSpPr>
        <p:spPr bwMode="auto">
          <a:xfrm>
            <a:off x="4722556" y="4209745"/>
            <a:ext cx="1667812" cy="36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799">
                <a:solidFill>
                  <a:srgbClr val="FFFFFF"/>
                </a:solidFill>
                <a:latin typeface="微软雅黑" panose="020B0503020204020204" pitchFamily="34" charset="-122"/>
              </a:rPr>
              <a:t>标题文字</a:t>
            </a:r>
            <a:endParaRPr lang="en-US" altLang="zh-CN" sz="1799">
              <a:solidFill>
                <a:srgbClr val="FFFFFF"/>
              </a:solidFill>
              <a:latin typeface="微软雅黑" panose="020B0503020204020204" pitchFamily="34" charset="-122"/>
            </a:endParaRPr>
          </a:p>
        </p:txBody>
      </p:sp>
      <p:sp>
        <p:nvSpPr>
          <p:cNvPr id="16401" name="TextBox 36">
            <a:extLst>
              <a:ext uri="{FF2B5EF4-FFF2-40B4-BE49-F238E27FC236}">
                <a16:creationId xmlns:a16="http://schemas.microsoft.com/office/drawing/2014/main" id="{567CD2CA-EB0F-4BC0-BF2A-33AE3AFD6C22}"/>
              </a:ext>
            </a:extLst>
          </p:cNvPr>
          <p:cNvSpPr txBox="1">
            <a:spLocks noChangeArrowheads="1"/>
          </p:cNvSpPr>
          <p:nvPr/>
        </p:nvSpPr>
        <p:spPr bwMode="auto">
          <a:xfrm>
            <a:off x="4722556" y="4504905"/>
            <a:ext cx="1667812" cy="645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3599" b="1">
                <a:solidFill>
                  <a:srgbClr val="FFFFFF"/>
                </a:solidFill>
                <a:latin typeface="微软雅黑" panose="020B0503020204020204" pitchFamily="34" charset="-122"/>
              </a:rPr>
              <a:t>40%</a:t>
            </a:r>
          </a:p>
        </p:txBody>
      </p:sp>
      <p:sp>
        <p:nvSpPr>
          <p:cNvPr id="16402" name="TextBox 37">
            <a:extLst>
              <a:ext uri="{FF2B5EF4-FFF2-40B4-BE49-F238E27FC236}">
                <a16:creationId xmlns:a16="http://schemas.microsoft.com/office/drawing/2014/main" id="{8E228F4E-5483-470B-AA98-84A14E374A71}"/>
              </a:ext>
            </a:extLst>
          </p:cNvPr>
          <p:cNvSpPr txBox="1">
            <a:spLocks noChangeArrowheads="1"/>
          </p:cNvSpPr>
          <p:nvPr/>
        </p:nvSpPr>
        <p:spPr bwMode="auto">
          <a:xfrm>
            <a:off x="5652468" y="3306811"/>
            <a:ext cx="1667812" cy="338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zh-CN" altLang="en-US" sz="1599">
                <a:solidFill>
                  <a:srgbClr val="FFFFFF"/>
                </a:solidFill>
                <a:latin typeface="微软雅黑" panose="020B0503020204020204" pitchFamily="34" charset="-122"/>
              </a:rPr>
              <a:t>标题文字</a:t>
            </a:r>
            <a:endParaRPr lang="en-US" altLang="zh-CN" sz="1599">
              <a:solidFill>
                <a:srgbClr val="FFFFFF"/>
              </a:solidFill>
              <a:latin typeface="微软雅黑" panose="020B0503020204020204" pitchFamily="34" charset="-122"/>
            </a:endParaRPr>
          </a:p>
        </p:txBody>
      </p:sp>
      <p:sp>
        <p:nvSpPr>
          <p:cNvPr id="16403" name="TextBox 38">
            <a:extLst>
              <a:ext uri="{FF2B5EF4-FFF2-40B4-BE49-F238E27FC236}">
                <a16:creationId xmlns:a16="http://schemas.microsoft.com/office/drawing/2014/main" id="{3655ACD1-776B-459E-90A4-A3E0C978B303}"/>
              </a:ext>
            </a:extLst>
          </p:cNvPr>
          <p:cNvSpPr txBox="1">
            <a:spLocks noChangeArrowheads="1"/>
          </p:cNvSpPr>
          <p:nvPr/>
        </p:nvSpPr>
        <p:spPr bwMode="auto">
          <a:xfrm>
            <a:off x="5609622" y="3468673"/>
            <a:ext cx="1667811" cy="553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4034" fontAlgn="base">
              <a:spcBef>
                <a:spcPct val="0"/>
              </a:spcBef>
              <a:spcAft>
                <a:spcPct val="0"/>
              </a:spcAft>
              <a:buNone/>
            </a:pPr>
            <a:r>
              <a:rPr lang="en-US" altLang="zh-CN" sz="2999" b="1">
                <a:solidFill>
                  <a:srgbClr val="FFFFFF"/>
                </a:solidFill>
                <a:latin typeface="微软雅黑" panose="020B0503020204020204" pitchFamily="34" charset="-122"/>
              </a:rPr>
              <a:t>29%</a:t>
            </a:r>
          </a:p>
        </p:txBody>
      </p:sp>
      <p:sp>
        <p:nvSpPr>
          <p:cNvPr id="16404" name="TextBox 39">
            <a:extLst>
              <a:ext uri="{FF2B5EF4-FFF2-40B4-BE49-F238E27FC236}">
                <a16:creationId xmlns:a16="http://schemas.microsoft.com/office/drawing/2014/main" id="{C0206CF7-0B11-4C7F-9561-DC83D152677F}"/>
              </a:ext>
            </a:extLst>
          </p:cNvPr>
          <p:cNvSpPr txBox="1">
            <a:spLocks noChangeArrowheads="1"/>
          </p:cNvSpPr>
          <p:nvPr/>
        </p:nvSpPr>
        <p:spPr bwMode="auto">
          <a:xfrm>
            <a:off x="7099703" y="1784992"/>
            <a:ext cx="3291189"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4D4D4D"/>
                </a:solidFill>
                <a:latin typeface="微软雅黑" panose="020B0503020204020204" pitchFamily="34" charset="-122"/>
              </a:rPr>
              <a:t>这里可以添加主要内容这里可以添加主要内容这里可以添加主要内容</a:t>
            </a:r>
          </a:p>
        </p:txBody>
      </p:sp>
      <p:sp>
        <p:nvSpPr>
          <p:cNvPr id="16405" name="TextBox 40">
            <a:extLst>
              <a:ext uri="{FF2B5EF4-FFF2-40B4-BE49-F238E27FC236}">
                <a16:creationId xmlns:a16="http://schemas.microsoft.com/office/drawing/2014/main" id="{BB799E54-07DA-48AB-A279-90476CE9ABE3}"/>
              </a:ext>
            </a:extLst>
          </p:cNvPr>
          <p:cNvSpPr txBox="1">
            <a:spLocks noChangeArrowheads="1"/>
          </p:cNvSpPr>
          <p:nvPr/>
        </p:nvSpPr>
        <p:spPr bwMode="auto">
          <a:xfrm>
            <a:off x="7672567" y="3014825"/>
            <a:ext cx="3291189"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4D4D4D"/>
                </a:solidFill>
                <a:latin typeface="微软雅黑" panose="020B0503020204020204" pitchFamily="34" charset="-122"/>
              </a:rPr>
              <a:t>这里可以添加主要内容这里可以添加主要内容这里可以添加主要内容</a:t>
            </a:r>
          </a:p>
        </p:txBody>
      </p:sp>
      <p:sp>
        <p:nvSpPr>
          <p:cNvPr id="16406" name="TextBox 41">
            <a:extLst>
              <a:ext uri="{FF2B5EF4-FFF2-40B4-BE49-F238E27FC236}">
                <a16:creationId xmlns:a16="http://schemas.microsoft.com/office/drawing/2014/main" id="{1419354D-73B7-47EF-88A0-B9F233F716A7}"/>
              </a:ext>
            </a:extLst>
          </p:cNvPr>
          <p:cNvSpPr txBox="1">
            <a:spLocks noChangeArrowheads="1"/>
          </p:cNvSpPr>
          <p:nvPr/>
        </p:nvSpPr>
        <p:spPr bwMode="auto">
          <a:xfrm>
            <a:off x="914044" y="4376368"/>
            <a:ext cx="2061358" cy="1077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4D4D4D"/>
                </a:solidFill>
                <a:latin typeface="微软雅黑" panose="020B0503020204020204" pitchFamily="34" charset="-122"/>
              </a:rPr>
              <a:t>这里可以添加主要内容这里可以添加主要内容这里可以添加主要内容</a:t>
            </a:r>
          </a:p>
        </p:txBody>
      </p:sp>
      <p:sp>
        <p:nvSpPr>
          <p:cNvPr id="16407" name="TextBox 42">
            <a:extLst>
              <a:ext uri="{FF2B5EF4-FFF2-40B4-BE49-F238E27FC236}">
                <a16:creationId xmlns:a16="http://schemas.microsoft.com/office/drawing/2014/main" id="{E10FE3F8-C0FC-43F0-8659-60C553B10C7A}"/>
              </a:ext>
            </a:extLst>
          </p:cNvPr>
          <p:cNvSpPr txBox="1">
            <a:spLocks noChangeArrowheads="1"/>
          </p:cNvSpPr>
          <p:nvPr/>
        </p:nvSpPr>
        <p:spPr bwMode="auto">
          <a:xfrm>
            <a:off x="7099703" y="4082795"/>
            <a:ext cx="3291189" cy="58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034" fontAlgn="base">
              <a:spcBef>
                <a:spcPct val="0"/>
              </a:spcBef>
              <a:spcAft>
                <a:spcPct val="0"/>
              </a:spcAft>
              <a:buNone/>
            </a:pPr>
            <a:r>
              <a:rPr lang="zh-CN" altLang="en-US" sz="1599">
                <a:solidFill>
                  <a:srgbClr val="4D4D4D"/>
                </a:solidFill>
                <a:latin typeface="微软雅黑" panose="020B0503020204020204" pitchFamily="34" charset="-122"/>
              </a:rPr>
              <a:t>这里可以添加主要内容这里可以添加主要内容这里可以添加主要内容</a:t>
            </a:r>
          </a:p>
        </p:txBody>
      </p:sp>
    </p:spTree>
    <p:extLst>
      <p:ext uri="{BB962C8B-B14F-4D97-AF65-F5344CB8AC3E}">
        <p14:creationId xmlns:p14="http://schemas.microsoft.com/office/powerpoint/2010/main" val="1965085886"/>
      </p:ext>
    </p:extLst>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16387"/>
                                        </p:tgtEl>
                                        <p:attrNameLst>
                                          <p:attrName>style.visibility</p:attrName>
                                        </p:attrNameLst>
                                      </p:cBhvr>
                                      <p:to>
                                        <p:strVal val="visible"/>
                                      </p:to>
                                    </p:set>
                                  </p:childTnLst>
                                </p:cTn>
                              </p:par>
                              <p:par>
                                <p:cTn id="7" presetID="63" presetClass="path" presetSubtype="0" accel="50000" fill="hold" nodeType="withEffect">
                                  <p:stCondLst>
                                    <p:cond delay="0"/>
                                  </p:stCondLst>
                                  <p:childTnLst>
                                    <p:animMotion origin="layout" path="M -1.56888E-6 3.7037E-6 L 0.19318 3.7037E-6 " pathEditMode="relative" rAng="0" ptsTypes="AA">
                                      <p:cBhvr>
                                        <p:cTn id="8" dur="500" spd="-99900" fill="hold"/>
                                        <p:tgtEl>
                                          <p:spTgt spid="16387"/>
                                        </p:tgtEl>
                                        <p:attrNameLst>
                                          <p:attrName>ppt_x,ppt_y</p:attrName>
                                        </p:attrNameLst>
                                      </p:cBhvr>
                                      <p:rCtr x="9700" y="0"/>
                                    </p:animMotion>
                                  </p:childTnLst>
                                </p:cTn>
                              </p:par>
                              <p:par>
                                <p:cTn id="9" presetID="1" presetClass="entr" presetSubtype="0" fill="hold" nodeType="withEffect">
                                  <p:stCondLst>
                                    <p:cond delay="0"/>
                                  </p:stCondLst>
                                  <p:childTnLst>
                                    <p:set>
                                      <p:cBhvr>
                                        <p:cTn id="10" dur="1" fill="hold">
                                          <p:stCondLst>
                                            <p:cond delay="0"/>
                                          </p:stCondLst>
                                        </p:cTn>
                                        <p:tgtEl>
                                          <p:spTgt spid="16388"/>
                                        </p:tgtEl>
                                        <p:attrNameLst>
                                          <p:attrName>style.visibility</p:attrName>
                                        </p:attrNameLst>
                                      </p:cBhvr>
                                      <p:to>
                                        <p:strVal val="visible"/>
                                      </p:to>
                                    </p:set>
                                  </p:childTnLst>
                                </p:cTn>
                              </p:par>
                              <p:par>
                                <p:cTn id="11" presetID="63" presetClass="path" presetSubtype="0" accel="50000" fill="hold" nodeType="withEffect">
                                  <p:stCondLst>
                                    <p:cond delay="0"/>
                                  </p:stCondLst>
                                  <p:childTnLst>
                                    <p:animMotion origin="layout" path="M -4.68323E-8 3.7037E-6 L -0.19592 3.7037E-6 " pathEditMode="relative" rAng="0" ptsTypes="AA">
                                      <p:cBhvr>
                                        <p:cTn id="12" dur="500" spd="-99900" fill="hold"/>
                                        <p:tgtEl>
                                          <p:spTgt spid="16388"/>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6386"/>
                                        </p:tgtEl>
                                        <p:attrNameLst>
                                          <p:attrName>style.visibility</p:attrName>
                                        </p:attrNameLst>
                                      </p:cBhvr>
                                      <p:to>
                                        <p:strVal val="visible"/>
                                      </p:to>
                                    </p:set>
                                    <p:animEffect transition="in" filter="barn(outVertical)">
                                      <p:cBhvr>
                                        <p:cTn id="15" dur="500"/>
                                        <p:tgtEl>
                                          <p:spTgt spid="16386"/>
                                        </p:tgtEl>
                                      </p:cBhvr>
                                    </p:animEffect>
                                  </p:childTnLst>
                                </p:cTn>
                              </p:par>
                            </p:childTnLst>
                          </p:cTn>
                        </p:par>
                        <p:par>
                          <p:cTn id="16" fill="hold" nodeType="afterGroup">
                            <p:stCondLst>
                              <p:cond delay="500"/>
                            </p:stCondLst>
                            <p:childTnLst>
                              <p:par>
                                <p:cTn id="17" presetID="2" presetClass="entr" presetSubtype="8" fill="hold" nodeType="afterEffect">
                                  <p:stCondLst>
                                    <p:cond delay="0"/>
                                  </p:stCondLst>
                                  <p:childTnLst>
                                    <p:set>
                                      <p:cBhvr>
                                        <p:cTn id="18" dur="1" fill="hold">
                                          <p:stCondLst>
                                            <p:cond delay="0"/>
                                          </p:stCondLst>
                                        </p:cTn>
                                        <p:tgtEl>
                                          <p:spTgt spid="16389"/>
                                        </p:tgtEl>
                                        <p:attrNameLst>
                                          <p:attrName>style.visibility</p:attrName>
                                        </p:attrNameLst>
                                      </p:cBhvr>
                                      <p:to>
                                        <p:strVal val="visible"/>
                                      </p:to>
                                    </p:set>
                                    <p:anim calcmode="lin" valueType="num">
                                      <p:cBhvr additive="base">
                                        <p:cTn id="19" dur="500" fill="hold"/>
                                        <p:tgtEl>
                                          <p:spTgt spid="16389"/>
                                        </p:tgtEl>
                                        <p:attrNameLst>
                                          <p:attrName>ppt_x</p:attrName>
                                        </p:attrNameLst>
                                      </p:cBhvr>
                                      <p:tavLst>
                                        <p:tav tm="0">
                                          <p:val>
                                            <p:strVal val="0-#ppt_w/2"/>
                                          </p:val>
                                        </p:tav>
                                        <p:tav tm="100000">
                                          <p:val>
                                            <p:strVal val="#ppt_x"/>
                                          </p:val>
                                        </p:tav>
                                      </p:tavLst>
                                    </p:anim>
                                    <p:anim calcmode="lin" valueType="num">
                                      <p:cBhvr additive="base">
                                        <p:cTn id="20" dur="500" fill="hold"/>
                                        <p:tgtEl>
                                          <p:spTgt spid="1638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6392"/>
                                        </p:tgtEl>
                                        <p:attrNameLst>
                                          <p:attrName>style.visibility</p:attrName>
                                        </p:attrNameLst>
                                      </p:cBhvr>
                                      <p:to>
                                        <p:strVal val="visible"/>
                                      </p:to>
                                    </p:set>
                                    <p:anim calcmode="lin" valueType="num">
                                      <p:cBhvr additive="base">
                                        <p:cTn id="23" dur="500" fill="hold"/>
                                        <p:tgtEl>
                                          <p:spTgt spid="16392"/>
                                        </p:tgtEl>
                                        <p:attrNameLst>
                                          <p:attrName>ppt_x</p:attrName>
                                        </p:attrNameLst>
                                      </p:cBhvr>
                                      <p:tavLst>
                                        <p:tav tm="0">
                                          <p:val>
                                            <p:strVal val="1+#ppt_w/2"/>
                                          </p:val>
                                        </p:tav>
                                        <p:tav tm="100000">
                                          <p:val>
                                            <p:strVal val="#ppt_x"/>
                                          </p:val>
                                        </p:tav>
                                      </p:tavLst>
                                    </p:anim>
                                    <p:anim calcmode="lin" valueType="num">
                                      <p:cBhvr additive="base">
                                        <p:cTn id="24" dur="500" fill="hold"/>
                                        <p:tgtEl>
                                          <p:spTgt spid="16392"/>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000"/>
                            </p:stCondLst>
                            <p:childTnLst>
                              <p:par>
                                <p:cTn id="26" presetID="2" presetClass="entr" presetSubtype="1" fill="hold" nodeType="afterEffect">
                                  <p:stCondLst>
                                    <p:cond delay="0"/>
                                  </p:stCondLst>
                                  <p:childTnLst>
                                    <p:set>
                                      <p:cBhvr>
                                        <p:cTn id="27" dur="1" fill="hold">
                                          <p:stCondLst>
                                            <p:cond delay="0"/>
                                          </p:stCondLst>
                                        </p:cTn>
                                        <p:tgtEl>
                                          <p:spTgt spid="16390"/>
                                        </p:tgtEl>
                                        <p:attrNameLst>
                                          <p:attrName>style.visibility</p:attrName>
                                        </p:attrNameLst>
                                      </p:cBhvr>
                                      <p:to>
                                        <p:strVal val="visible"/>
                                      </p:to>
                                    </p:set>
                                    <p:anim calcmode="lin" valueType="num">
                                      <p:cBhvr additive="base">
                                        <p:cTn id="28" dur="500" fill="hold"/>
                                        <p:tgtEl>
                                          <p:spTgt spid="16390"/>
                                        </p:tgtEl>
                                        <p:attrNameLst>
                                          <p:attrName>ppt_x</p:attrName>
                                        </p:attrNameLst>
                                      </p:cBhvr>
                                      <p:tavLst>
                                        <p:tav tm="0">
                                          <p:val>
                                            <p:strVal val="#ppt_x"/>
                                          </p:val>
                                        </p:tav>
                                        <p:tav tm="100000">
                                          <p:val>
                                            <p:strVal val="#ppt_x"/>
                                          </p:val>
                                        </p:tav>
                                      </p:tavLst>
                                    </p:anim>
                                    <p:anim calcmode="lin" valueType="num">
                                      <p:cBhvr additive="base">
                                        <p:cTn id="29" dur="500" fill="hold"/>
                                        <p:tgtEl>
                                          <p:spTgt spid="16390"/>
                                        </p:tgtEl>
                                        <p:attrNameLst>
                                          <p:attrName>ppt_y</p:attrName>
                                        </p:attrNameLst>
                                      </p:cBhvr>
                                      <p:tavLst>
                                        <p:tav tm="0">
                                          <p:val>
                                            <p:strVal val="0-#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6391"/>
                                        </p:tgtEl>
                                        <p:attrNameLst>
                                          <p:attrName>style.visibility</p:attrName>
                                        </p:attrNameLst>
                                      </p:cBhvr>
                                      <p:to>
                                        <p:strVal val="visible"/>
                                      </p:to>
                                    </p:set>
                                    <p:anim calcmode="lin" valueType="num">
                                      <p:cBhvr additive="base">
                                        <p:cTn id="32" dur="500" fill="hold"/>
                                        <p:tgtEl>
                                          <p:spTgt spid="16391"/>
                                        </p:tgtEl>
                                        <p:attrNameLst>
                                          <p:attrName>ppt_x</p:attrName>
                                        </p:attrNameLst>
                                      </p:cBhvr>
                                      <p:tavLst>
                                        <p:tav tm="0">
                                          <p:val>
                                            <p:strVal val="#ppt_x"/>
                                          </p:val>
                                        </p:tav>
                                        <p:tav tm="100000">
                                          <p:val>
                                            <p:strVal val="#ppt_x"/>
                                          </p:val>
                                        </p:tav>
                                      </p:tavLst>
                                    </p:anim>
                                    <p:anim calcmode="lin" valueType="num">
                                      <p:cBhvr additive="base">
                                        <p:cTn id="33" dur="500" fill="hold"/>
                                        <p:tgtEl>
                                          <p:spTgt spid="16391"/>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500"/>
                            </p:stCondLst>
                            <p:childTnLst>
                              <p:par>
                                <p:cTn id="35" presetID="31" presetClass="entr" presetSubtype="0" fill="hold" grpId="0" nodeType="afterEffect">
                                  <p:stCondLst>
                                    <p:cond delay="0"/>
                                  </p:stCondLst>
                                  <p:childTnLst>
                                    <p:set>
                                      <p:cBhvr>
                                        <p:cTn id="36" dur="1" fill="hold">
                                          <p:stCondLst>
                                            <p:cond delay="0"/>
                                          </p:stCondLst>
                                        </p:cTn>
                                        <p:tgtEl>
                                          <p:spTgt spid="16396"/>
                                        </p:tgtEl>
                                        <p:attrNameLst>
                                          <p:attrName>style.visibility</p:attrName>
                                        </p:attrNameLst>
                                      </p:cBhvr>
                                      <p:to>
                                        <p:strVal val="visible"/>
                                      </p:to>
                                    </p:set>
                                    <p:anim calcmode="lin" valueType="num">
                                      <p:cBhvr>
                                        <p:cTn id="37" dur="500" fill="hold"/>
                                        <p:tgtEl>
                                          <p:spTgt spid="16396"/>
                                        </p:tgtEl>
                                        <p:attrNameLst>
                                          <p:attrName>ppt_w</p:attrName>
                                        </p:attrNameLst>
                                      </p:cBhvr>
                                      <p:tavLst>
                                        <p:tav tm="0">
                                          <p:val>
                                            <p:fltVal val="0"/>
                                          </p:val>
                                        </p:tav>
                                        <p:tav tm="100000">
                                          <p:val>
                                            <p:strVal val="#ppt_w"/>
                                          </p:val>
                                        </p:tav>
                                      </p:tavLst>
                                    </p:anim>
                                    <p:anim calcmode="lin" valueType="num">
                                      <p:cBhvr>
                                        <p:cTn id="38" dur="500" fill="hold"/>
                                        <p:tgtEl>
                                          <p:spTgt spid="16396"/>
                                        </p:tgtEl>
                                        <p:attrNameLst>
                                          <p:attrName>ppt_h</p:attrName>
                                        </p:attrNameLst>
                                      </p:cBhvr>
                                      <p:tavLst>
                                        <p:tav tm="0">
                                          <p:val>
                                            <p:fltVal val="0"/>
                                          </p:val>
                                        </p:tav>
                                        <p:tav tm="100000">
                                          <p:val>
                                            <p:strVal val="#ppt_h"/>
                                          </p:val>
                                        </p:tav>
                                      </p:tavLst>
                                    </p:anim>
                                    <p:anim calcmode="lin" valueType="num">
                                      <p:cBhvr>
                                        <p:cTn id="39" dur="500" fill="hold"/>
                                        <p:tgtEl>
                                          <p:spTgt spid="16396"/>
                                        </p:tgtEl>
                                        <p:attrNameLst>
                                          <p:attrName>style.rotation</p:attrName>
                                        </p:attrNameLst>
                                      </p:cBhvr>
                                      <p:tavLst>
                                        <p:tav tm="0">
                                          <p:val>
                                            <p:fltVal val="90"/>
                                          </p:val>
                                        </p:tav>
                                        <p:tav tm="100000">
                                          <p:val>
                                            <p:fltVal val="0"/>
                                          </p:val>
                                        </p:tav>
                                      </p:tavLst>
                                    </p:anim>
                                    <p:animEffect transition="in" filter="fade">
                                      <p:cBhvr>
                                        <p:cTn id="40" dur="500"/>
                                        <p:tgtEl>
                                          <p:spTgt spid="1639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6397"/>
                                        </p:tgtEl>
                                        <p:attrNameLst>
                                          <p:attrName>style.visibility</p:attrName>
                                        </p:attrNameLst>
                                      </p:cBhvr>
                                      <p:to>
                                        <p:strVal val="visible"/>
                                      </p:to>
                                    </p:set>
                                    <p:anim calcmode="lin" valueType="num">
                                      <p:cBhvr>
                                        <p:cTn id="43" dur="500" fill="hold"/>
                                        <p:tgtEl>
                                          <p:spTgt spid="16397"/>
                                        </p:tgtEl>
                                        <p:attrNameLst>
                                          <p:attrName>ppt_w</p:attrName>
                                        </p:attrNameLst>
                                      </p:cBhvr>
                                      <p:tavLst>
                                        <p:tav tm="0">
                                          <p:val>
                                            <p:fltVal val="0"/>
                                          </p:val>
                                        </p:tav>
                                        <p:tav tm="100000">
                                          <p:val>
                                            <p:strVal val="#ppt_w"/>
                                          </p:val>
                                        </p:tav>
                                      </p:tavLst>
                                    </p:anim>
                                    <p:anim calcmode="lin" valueType="num">
                                      <p:cBhvr>
                                        <p:cTn id="44" dur="500" fill="hold"/>
                                        <p:tgtEl>
                                          <p:spTgt spid="16397"/>
                                        </p:tgtEl>
                                        <p:attrNameLst>
                                          <p:attrName>ppt_h</p:attrName>
                                        </p:attrNameLst>
                                      </p:cBhvr>
                                      <p:tavLst>
                                        <p:tav tm="0">
                                          <p:val>
                                            <p:fltVal val="0"/>
                                          </p:val>
                                        </p:tav>
                                        <p:tav tm="100000">
                                          <p:val>
                                            <p:strVal val="#ppt_h"/>
                                          </p:val>
                                        </p:tav>
                                      </p:tavLst>
                                    </p:anim>
                                    <p:anim calcmode="lin" valueType="num">
                                      <p:cBhvr>
                                        <p:cTn id="45" dur="500" fill="hold"/>
                                        <p:tgtEl>
                                          <p:spTgt spid="16397"/>
                                        </p:tgtEl>
                                        <p:attrNameLst>
                                          <p:attrName>style.rotation</p:attrName>
                                        </p:attrNameLst>
                                      </p:cBhvr>
                                      <p:tavLst>
                                        <p:tav tm="0">
                                          <p:val>
                                            <p:fltVal val="90"/>
                                          </p:val>
                                        </p:tav>
                                        <p:tav tm="100000">
                                          <p:val>
                                            <p:fltVal val="0"/>
                                          </p:val>
                                        </p:tav>
                                      </p:tavLst>
                                    </p:anim>
                                    <p:animEffect transition="in" filter="fade">
                                      <p:cBhvr>
                                        <p:cTn id="46" dur="500"/>
                                        <p:tgtEl>
                                          <p:spTgt spid="16397"/>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6398"/>
                                        </p:tgtEl>
                                        <p:attrNameLst>
                                          <p:attrName>style.visibility</p:attrName>
                                        </p:attrNameLst>
                                      </p:cBhvr>
                                      <p:to>
                                        <p:strVal val="visible"/>
                                      </p:to>
                                    </p:set>
                                    <p:anim calcmode="lin" valueType="num">
                                      <p:cBhvr>
                                        <p:cTn id="49" dur="500" fill="hold"/>
                                        <p:tgtEl>
                                          <p:spTgt spid="16398"/>
                                        </p:tgtEl>
                                        <p:attrNameLst>
                                          <p:attrName>ppt_w</p:attrName>
                                        </p:attrNameLst>
                                      </p:cBhvr>
                                      <p:tavLst>
                                        <p:tav tm="0">
                                          <p:val>
                                            <p:fltVal val="0"/>
                                          </p:val>
                                        </p:tav>
                                        <p:tav tm="100000">
                                          <p:val>
                                            <p:strVal val="#ppt_w"/>
                                          </p:val>
                                        </p:tav>
                                      </p:tavLst>
                                    </p:anim>
                                    <p:anim calcmode="lin" valueType="num">
                                      <p:cBhvr>
                                        <p:cTn id="50" dur="500" fill="hold"/>
                                        <p:tgtEl>
                                          <p:spTgt spid="16398"/>
                                        </p:tgtEl>
                                        <p:attrNameLst>
                                          <p:attrName>ppt_h</p:attrName>
                                        </p:attrNameLst>
                                      </p:cBhvr>
                                      <p:tavLst>
                                        <p:tav tm="0">
                                          <p:val>
                                            <p:fltVal val="0"/>
                                          </p:val>
                                        </p:tav>
                                        <p:tav tm="100000">
                                          <p:val>
                                            <p:strVal val="#ppt_h"/>
                                          </p:val>
                                        </p:tav>
                                      </p:tavLst>
                                    </p:anim>
                                    <p:anim calcmode="lin" valueType="num">
                                      <p:cBhvr>
                                        <p:cTn id="51" dur="500" fill="hold"/>
                                        <p:tgtEl>
                                          <p:spTgt spid="16398"/>
                                        </p:tgtEl>
                                        <p:attrNameLst>
                                          <p:attrName>style.rotation</p:attrName>
                                        </p:attrNameLst>
                                      </p:cBhvr>
                                      <p:tavLst>
                                        <p:tav tm="0">
                                          <p:val>
                                            <p:fltVal val="90"/>
                                          </p:val>
                                        </p:tav>
                                        <p:tav tm="100000">
                                          <p:val>
                                            <p:fltVal val="0"/>
                                          </p:val>
                                        </p:tav>
                                      </p:tavLst>
                                    </p:anim>
                                    <p:animEffect transition="in" filter="fade">
                                      <p:cBhvr>
                                        <p:cTn id="52" dur="500"/>
                                        <p:tgtEl>
                                          <p:spTgt spid="16398"/>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6399"/>
                                        </p:tgtEl>
                                        <p:attrNameLst>
                                          <p:attrName>style.visibility</p:attrName>
                                        </p:attrNameLst>
                                      </p:cBhvr>
                                      <p:to>
                                        <p:strVal val="visible"/>
                                      </p:to>
                                    </p:set>
                                    <p:anim calcmode="lin" valueType="num">
                                      <p:cBhvr>
                                        <p:cTn id="55" dur="500" fill="hold"/>
                                        <p:tgtEl>
                                          <p:spTgt spid="16399"/>
                                        </p:tgtEl>
                                        <p:attrNameLst>
                                          <p:attrName>ppt_w</p:attrName>
                                        </p:attrNameLst>
                                      </p:cBhvr>
                                      <p:tavLst>
                                        <p:tav tm="0">
                                          <p:val>
                                            <p:fltVal val="0"/>
                                          </p:val>
                                        </p:tav>
                                        <p:tav tm="100000">
                                          <p:val>
                                            <p:strVal val="#ppt_w"/>
                                          </p:val>
                                        </p:tav>
                                      </p:tavLst>
                                    </p:anim>
                                    <p:anim calcmode="lin" valueType="num">
                                      <p:cBhvr>
                                        <p:cTn id="56" dur="500" fill="hold"/>
                                        <p:tgtEl>
                                          <p:spTgt spid="16399"/>
                                        </p:tgtEl>
                                        <p:attrNameLst>
                                          <p:attrName>ppt_h</p:attrName>
                                        </p:attrNameLst>
                                      </p:cBhvr>
                                      <p:tavLst>
                                        <p:tav tm="0">
                                          <p:val>
                                            <p:fltVal val="0"/>
                                          </p:val>
                                        </p:tav>
                                        <p:tav tm="100000">
                                          <p:val>
                                            <p:strVal val="#ppt_h"/>
                                          </p:val>
                                        </p:tav>
                                      </p:tavLst>
                                    </p:anim>
                                    <p:anim calcmode="lin" valueType="num">
                                      <p:cBhvr>
                                        <p:cTn id="57" dur="500" fill="hold"/>
                                        <p:tgtEl>
                                          <p:spTgt spid="16399"/>
                                        </p:tgtEl>
                                        <p:attrNameLst>
                                          <p:attrName>style.rotation</p:attrName>
                                        </p:attrNameLst>
                                      </p:cBhvr>
                                      <p:tavLst>
                                        <p:tav tm="0">
                                          <p:val>
                                            <p:fltVal val="90"/>
                                          </p:val>
                                        </p:tav>
                                        <p:tav tm="100000">
                                          <p:val>
                                            <p:fltVal val="0"/>
                                          </p:val>
                                        </p:tav>
                                      </p:tavLst>
                                    </p:anim>
                                    <p:animEffect transition="in" filter="fade">
                                      <p:cBhvr>
                                        <p:cTn id="58" dur="500"/>
                                        <p:tgtEl>
                                          <p:spTgt spid="16399"/>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6402"/>
                                        </p:tgtEl>
                                        <p:attrNameLst>
                                          <p:attrName>style.visibility</p:attrName>
                                        </p:attrNameLst>
                                      </p:cBhvr>
                                      <p:to>
                                        <p:strVal val="visible"/>
                                      </p:to>
                                    </p:set>
                                    <p:anim calcmode="lin" valueType="num">
                                      <p:cBhvr>
                                        <p:cTn id="61" dur="500" fill="hold"/>
                                        <p:tgtEl>
                                          <p:spTgt spid="16402"/>
                                        </p:tgtEl>
                                        <p:attrNameLst>
                                          <p:attrName>ppt_w</p:attrName>
                                        </p:attrNameLst>
                                      </p:cBhvr>
                                      <p:tavLst>
                                        <p:tav tm="0">
                                          <p:val>
                                            <p:fltVal val="0"/>
                                          </p:val>
                                        </p:tav>
                                        <p:tav tm="100000">
                                          <p:val>
                                            <p:strVal val="#ppt_w"/>
                                          </p:val>
                                        </p:tav>
                                      </p:tavLst>
                                    </p:anim>
                                    <p:anim calcmode="lin" valueType="num">
                                      <p:cBhvr>
                                        <p:cTn id="62" dur="500" fill="hold"/>
                                        <p:tgtEl>
                                          <p:spTgt spid="16402"/>
                                        </p:tgtEl>
                                        <p:attrNameLst>
                                          <p:attrName>ppt_h</p:attrName>
                                        </p:attrNameLst>
                                      </p:cBhvr>
                                      <p:tavLst>
                                        <p:tav tm="0">
                                          <p:val>
                                            <p:fltVal val="0"/>
                                          </p:val>
                                        </p:tav>
                                        <p:tav tm="100000">
                                          <p:val>
                                            <p:strVal val="#ppt_h"/>
                                          </p:val>
                                        </p:tav>
                                      </p:tavLst>
                                    </p:anim>
                                    <p:anim calcmode="lin" valueType="num">
                                      <p:cBhvr>
                                        <p:cTn id="63" dur="500" fill="hold"/>
                                        <p:tgtEl>
                                          <p:spTgt spid="16402"/>
                                        </p:tgtEl>
                                        <p:attrNameLst>
                                          <p:attrName>style.rotation</p:attrName>
                                        </p:attrNameLst>
                                      </p:cBhvr>
                                      <p:tavLst>
                                        <p:tav tm="0">
                                          <p:val>
                                            <p:fltVal val="90"/>
                                          </p:val>
                                        </p:tav>
                                        <p:tav tm="100000">
                                          <p:val>
                                            <p:fltVal val="0"/>
                                          </p:val>
                                        </p:tav>
                                      </p:tavLst>
                                    </p:anim>
                                    <p:animEffect transition="in" filter="fade">
                                      <p:cBhvr>
                                        <p:cTn id="64" dur="500"/>
                                        <p:tgtEl>
                                          <p:spTgt spid="16402"/>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6403"/>
                                        </p:tgtEl>
                                        <p:attrNameLst>
                                          <p:attrName>style.visibility</p:attrName>
                                        </p:attrNameLst>
                                      </p:cBhvr>
                                      <p:to>
                                        <p:strVal val="visible"/>
                                      </p:to>
                                    </p:set>
                                    <p:anim calcmode="lin" valueType="num">
                                      <p:cBhvr>
                                        <p:cTn id="67" dur="500" fill="hold"/>
                                        <p:tgtEl>
                                          <p:spTgt spid="16403"/>
                                        </p:tgtEl>
                                        <p:attrNameLst>
                                          <p:attrName>ppt_w</p:attrName>
                                        </p:attrNameLst>
                                      </p:cBhvr>
                                      <p:tavLst>
                                        <p:tav tm="0">
                                          <p:val>
                                            <p:fltVal val="0"/>
                                          </p:val>
                                        </p:tav>
                                        <p:tav tm="100000">
                                          <p:val>
                                            <p:strVal val="#ppt_w"/>
                                          </p:val>
                                        </p:tav>
                                      </p:tavLst>
                                    </p:anim>
                                    <p:anim calcmode="lin" valueType="num">
                                      <p:cBhvr>
                                        <p:cTn id="68" dur="500" fill="hold"/>
                                        <p:tgtEl>
                                          <p:spTgt spid="16403"/>
                                        </p:tgtEl>
                                        <p:attrNameLst>
                                          <p:attrName>ppt_h</p:attrName>
                                        </p:attrNameLst>
                                      </p:cBhvr>
                                      <p:tavLst>
                                        <p:tav tm="0">
                                          <p:val>
                                            <p:fltVal val="0"/>
                                          </p:val>
                                        </p:tav>
                                        <p:tav tm="100000">
                                          <p:val>
                                            <p:strVal val="#ppt_h"/>
                                          </p:val>
                                        </p:tav>
                                      </p:tavLst>
                                    </p:anim>
                                    <p:anim calcmode="lin" valueType="num">
                                      <p:cBhvr>
                                        <p:cTn id="69" dur="500" fill="hold"/>
                                        <p:tgtEl>
                                          <p:spTgt spid="16403"/>
                                        </p:tgtEl>
                                        <p:attrNameLst>
                                          <p:attrName>style.rotation</p:attrName>
                                        </p:attrNameLst>
                                      </p:cBhvr>
                                      <p:tavLst>
                                        <p:tav tm="0">
                                          <p:val>
                                            <p:fltVal val="90"/>
                                          </p:val>
                                        </p:tav>
                                        <p:tav tm="100000">
                                          <p:val>
                                            <p:fltVal val="0"/>
                                          </p:val>
                                        </p:tav>
                                      </p:tavLst>
                                    </p:anim>
                                    <p:animEffect transition="in" filter="fade">
                                      <p:cBhvr>
                                        <p:cTn id="70" dur="500"/>
                                        <p:tgtEl>
                                          <p:spTgt spid="16403"/>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16400"/>
                                        </p:tgtEl>
                                        <p:attrNameLst>
                                          <p:attrName>style.visibility</p:attrName>
                                        </p:attrNameLst>
                                      </p:cBhvr>
                                      <p:to>
                                        <p:strVal val="visible"/>
                                      </p:to>
                                    </p:set>
                                    <p:anim calcmode="lin" valueType="num">
                                      <p:cBhvr>
                                        <p:cTn id="73" dur="500" fill="hold"/>
                                        <p:tgtEl>
                                          <p:spTgt spid="16400"/>
                                        </p:tgtEl>
                                        <p:attrNameLst>
                                          <p:attrName>ppt_w</p:attrName>
                                        </p:attrNameLst>
                                      </p:cBhvr>
                                      <p:tavLst>
                                        <p:tav tm="0">
                                          <p:val>
                                            <p:fltVal val="0"/>
                                          </p:val>
                                        </p:tav>
                                        <p:tav tm="100000">
                                          <p:val>
                                            <p:strVal val="#ppt_w"/>
                                          </p:val>
                                        </p:tav>
                                      </p:tavLst>
                                    </p:anim>
                                    <p:anim calcmode="lin" valueType="num">
                                      <p:cBhvr>
                                        <p:cTn id="74" dur="500" fill="hold"/>
                                        <p:tgtEl>
                                          <p:spTgt spid="16400"/>
                                        </p:tgtEl>
                                        <p:attrNameLst>
                                          <p:attrName>ppt_h</p:attrName>
                                        </p:attrNameLst>
                                      </p:cBhvr>
                                      <p:tavLst>
                                        <p:tav tm="0">
                                          <p:val>
                                            <p:fltVal val="0"/>
                                          </p:val>
                                        </p:tav>
                                        <p:tav tm="100000">
                                          <p:val>
                                            <p:strVal val="#ppt_h"/>
                                          </p:val>
                                        </p:tav>
                                      </p:tavLst>
                                    </p:anim>
                                    <p:anim calcmode="lin" valueType="num">
                                      <p:cBhvr>
                                        <p:cTn id="75" dur="500" fill="hold"/>
                                        <p:tgtEl>
                                          <p:spTgt spid="16400"/>
                                        </p:tgtEl>
                                        <p:attrNameLst>
                                          <p:attrName>style.rotation</p:attrName>
                                        </p:attrNameLst>
                                      </p:cBhvr>
                                      <p:tavLst>
                                        <p:tav tm="0">
                                          <p:val>
                                            <p:fltVal val="90"/>
                                          </p:val>
                                        </p:tav>
                                        <p:tav tm="100000">
                                          <p:val>
                                            <p:fltVal val="0"/>
                                          </p:val>
                                        </p:tav>
                                      </p:tavLst>
                                    </p:anim>
                                    <p:animEffect transition="in" filter="fade">
                                      <p:cBhvr>
                                        <p:cTn id="76" dur="500"/>
                                        <p:tgtEl>
                                          <p:spTgt spid="16400"/>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16401"/>
                                        </p:tgtEl>
                                        <p:attrNameLst>
                                          <p:attrName>style.visibility</p:attrName>
                                        </p:attrNameLst>
                                      </p:cBhvr>
                                      <p:to>
                                        <p:strVal val="visible"/>
                                      </p:to>
                                    </p:set>
                                    <p:anim calcmode="lin" valueType="num">
                                      <p:cBhvr>
                                        <p:cTn id="79" dur="500" fill="hold"/>
                                        <p:tgtEl>
                                          <p:spTgt spid="16401"/>
                                        </p:tgtEl>
                                        <p:attrNameLst>
                                          <p:attrName>ppt_w</p:attrName>
                                        </p:attrNameLst>
                                      </p:cBhvr>
                                      <p:tavLst>
                                        <p:tav tm="0">
                                          <p:val>
                                            <p:fltVal val="0"/>
                                          </p:val>
                                        </p:tav>
                                        <p:tav tm="100000">
                                          <p:val>
                                            <p:strVal val="#ppt_w"/>
                                          </p:val>
                                        </p:tav>
                                      </p:tavLst>
                                    </p:anim>
                                    <p:anim calcmode="lin" valueType="num">
                                      <p:cBhvr>
                                        <p:cTn id="80" dur="500" fill="hold"/>
                                        <p:tgtEl>
                                          <p:spTgt spid="16401"/>
                                        </p:tgtEl>
                                        <p:attrNameLst>
                                          <p:attrName>ppt_h</p:attrName>
                                        </p:attrNameLst>
                                      </p:cBhvr>
                                      <p:tavLst>
                                        <p:tav tm="0">
                                          <p:val>
                                            <p:fltVal val="0"/>
                                          </p:val>
                                        </p:tav>
                                        <p:tav tm="100000">
                                          <p:val>
                                            <p:strVal val="#ppt_h"/>
                                          </p:val>
                                        </p:tav>
                                      </p:tavLst>
                                    </p:anim>
                                    <p:anim calcmode="lin" valueType="num">
                                      <p:cBhvr>
                                        <p:cTn id="81" dur="500" fill="hold"/>
                                        <p:tgtEl>
                                          <p:spTgt spid="16401"/>
                                        </p:tgtEl>
                                        <p:attrNameLst>
                                          <p:attrName>style.rotation</p:attrName>
                                        </p:attrNameLst>
                                      </p:cBhvr>
                                      <p:tavLst>
                                        <p:tav tm="0">
                                          <p:val>
                                            <p:fltVal val="90"/>
                                          </p:val>
                                        </p:tav>
                                        <p:tav tm="100000">
                                          <p:val>
                                            <p:fltVal val="0"/>
                                          </p:val>
                                        </p:tav>
                                      </p:tavLst>
                                    </p:anim>
                                    <p:animEffect transition="in" filter="fade">
                                      <p:cBhvr>
                                        <p:cTn id="82" dur="500"/>
                                        <p:tgtEl>
                                          <p:spTgt spid="16401"/>
                                        </p:tgtEl>
                                      </p:cBhvr>
                                    </p:animEffect>
                                  </p:childTnLst>
                                </p:cTn>
                              </p:par>
                            </p:childTnLst>
                          </p:cTn>
                        </p:par>
                        <p:par>
                          <p:cTn id="83" fill="hold" nodeType="afterGroup">
                            <p:stCondLst>
                              <p:cond delay="2000"/>
                            </p:stCondLst>
                            <p:childTnLst>
                              <p:par>
                                <p:cTn id="84" presetID="22" presetClass="entr" presetSubtype="8" fill="hold" nodeType="afterEffect">
                                  <p:stCondLst>
                                    <p:cond delay="0"/>
                                  </p:stCondLst>
                                  <p:childTnLst>
                                    <p:set>
                                      <p:cBhvr>
                                        <p:cTn id="85" dur="1" fill="hold">
                                          <p:stCondLst>
                                            <p:cond delay="0"/>
                                          </p:stCondLst>
                                        </p:cTn>
                                        <p:tgtEl>
                                          <p:spTgt spid="16393"/>
                                        </p:tgtEl>
                                        <p:attrNameLst>
                                          <p:attrName>style.visibility</p:attrName>
                                        </p:attrNameLst>
                                      </p:cBhvr>
                                      <p:to>
                                        <p:strVal val="visible"/>
                                      </p:to>
                                    </p:set>
                                    <p:animEffect transition="in" filter="wipe(left)">
                                      <p:cBhvr>
                                        <p:cTn id="86" dur="500"/>
                                        <p:tgtEl>
                                          <p:spTgt spid="16393"/>
                                        </p:tgtEl>
                                      </p:cBhvr>
                                    </p:animEffect>
                                  </p:childTnLst>
                                </p:cTn>
                              </p:par>
                              <p:par>
                                <p:cTn id="87" presetID="22" presetClass="entr" presetSubtype="8" fill="hold" nodeType="withEffect">
                                  <p:stCondLst>
                                    <p:cond delay="0"/>
                                  </p:stCondLst>
                                  <p:childTnLst>
                                    <p:set>
                                      <p:cBhvr>
                                        <p:cTn id="88" dur="1" fill="hold">
                                          <p:stCondLst>
                                            <p:cond delay="0"/>
                                          </p:stCondLst>
                                        </p:cTn>
                                        <p:tgtEl>
                                          <p:spTgt spid="16394"/>
                                        </p:tgtEl>
                                        <p:attrNameLst>
                                          <p:attrName>style.visibility</p:attrName>
                                        </p:attrNameLst>
                                      </p:cBhvr>
                                      <p:to>
                                        <p:strVal val="visible"/>
                                      </p:to>
                                    </p:set>
                                    <p:animEffect transition="in" filter="wipe(left)">
                                      <p:cBhvr>
                                        <p:cTn id="89" dur="500"/>
                                        <p:tgtEl>
                                          <p:spTgt spid="16394"/>
                                        </p:tgtEl>
                                      </p:cBhvr>
                                    </p:animEffect>
                                  </p:childTnLst>
                                </p:cTn>
                              </p:par>
                              <p:par>
                                <p:cTn id="90" presetID="22" presetClass="entr" presetSubtype="8" fill="hold" nodeType="withEffect">
                                  <p:stCondLst>
                                    <p:cond delay="0"/>
                                  </p:stCondLst>
                                  <p:childTnLst>
                                    <p:set>
                                      <p:cBhvr>
                                        <p:cTn id="91" dur="1" fill="hold">
                                          <p:stCondLst>
                                            <p:cond delay="0"/>
                                          </p:stCondLst>
                                        </p:cTn>
                                        <p:tgtEl>
                                          <p:spTgt spid="16395"/>
                                        </p:tgtEl>
                                        <p:attrNameLst>
                                          <p:attrName>style.visibility</p:attrName>
                                        </p:attrNameLst>
                                      </p:cBhvr>
                                      <p:to>
                                        <p:strVal val="visible"/>
                                      </p:to>
                                    </p:set>
                                    <p:animEffect transition="in" filter="wipe(left)">
                                      <p:cBhvr>
                                        <p:cTn id="92" dur="500"/>
                                        <p:tgtEl>
                                          <p:spTgt spid="16395"/>
                                        </p:tgtEl>
                                      </p:cBhvr>
                                    </p:animEffect>
                                  </p:childTnLst>
                                </p:cTn>
                              </p:par>
                            </p:childTnLst>
                          </p:cTn>
                        </p:par>
                        <p:par>
                          <p:cTn id="93" fill="hold" nodeType="afterGroup">
                            <p:stCondLst>
                              <p:cond delay="2500"/>
                            </p:stCondLst>
                            <p:childTnLst>
                              <p:par>
                                <p:cTn id="94" presetID="22" presetClass="entr" presetSubtype="8" fill="hold" grpId="0" nodeType="afterEffect">
                                  <p:stCondLst>
                                    <p:cond delay="0"/>
                                  </p:stCondLst>
                                  <p:childTnLst>
                                    <p:set>
                                      <p:cBhvr>
                                        <p:cTn id="95" dur="1" fill="hold">
                                          <p:stCondLst>
                                            <p:cond delay="0"/>
                                          </p:stCondLst>
                                        </p:cTn>
                                        <p:tgtEl>
                                          <p:spTgt spid="16404"/>
                                        </p:tgtEl>
                                        <p:attrNameLst>
                                          <p:attrName>style.visibility</p:attrName>
                                        </p:attrNameLst>
                                      </p:cBhvr>
                                      <p:to>
                                        <p:strVal val="visible"/>
                                      </p:to>
                                    </p:set>
                                    <p:animEffect transition="in" filter="wipe(left)">
                                      <p:cBhvr>
                                        <p:cTn id="96" dur="500"/>
                                        <p:tgtEl>
                                          <p:spTgt spid="16404"/>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16405"/>
                                        </p:tgtEl>
                                        <p:attrNameLst>
                                          <p:attrName>style.visibility</p:attrName>
                                        </p:attrNameLst>
                                      </p:cBhvr>
                                      <p:to>
                                        <p:strVal val="visible"/>
                                      </p:to>
                                    </p:set>
                                    <p:animEffect transition="in" filter="wipe(left)">
                                      <p:cBhvr>
                                        <p:cTn id="99" dur="500"/>
                                        <p:tgtEl>
                                          <p:spTgt spid="16405"/>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16407"/>
                                        </p:tgtEl>
                                        <p:attrNameLst>
                                          <p:attrName>style.visibility</p:attrName>
                                        </p:attrNameLst>
                                      </p:cBhvr>
                                      <p:to>
                                        <p:strVal val="visible"/>
                                      </p:to>
                                    </p:set>
                                    <p:animEffect transition="in" filter="wipe(left)">
                                      <p:cBhvr>
                                        <p:cTn id="102" dur="500"/>
                                        <p:tgtEl>
                                          <p:spTgt spid="16407"/>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16406"/>
                                        </p:tgtEl>
                                        <p:attrNameLst>
                                          <p:attrName>style.visibility</p:attrName>
                                        </p:attrNameLst>
                                      </p:cBhvr>
                                      <p:to>
                                        <p:strVal val="visible"/>
                                      </p:to>
                                    </p:set>
                                    <p:animEffect transition="in" filter="wipe(right)">
                                      <p:cBhvr>
                                        <p:cTn id="105" dur="500"/>
                                        <p:tgtEl>
                                          <p:spTgt spid="164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P spid="16396" grpId="0" autoUpdateAnimBg="0"/>
      <p:bldP spid="16397" grpId="0" autoUpdateAnimBg="0"/>
      <p:bldP spid="16398" grpId="0" autoUpdateAnimBg="0"/>
      <p:bldP spid="16399" grpId="0" autoUpdateAnimBg="0"/>
      <p:bldP spid="16400" grpId="0" autoUpdateAnimBg="0"/>
      <p:bldP spid="16401" grpId="0" autoUpdateAnimBg="0"/>
      <p:bldP spid="16402" grpId="0" autoUpdateAnimBg="0"/>
      <p:bldP spid="16403" grpId="0" autoUpdateAnimBg="0"/>
      <p:bldP spid="16404" grpId="0" autoUpdateAnimBg="0"/>
      <p:bldP spid="16405" grpId="0" autoUpdateAnimBg="0"/>
      <p:bldP spid="16406" grpId="0" autoUpdateAnimBg="0"/>
      <p:bldP spid="16407" grpId="0" autoUpdateAnimBg="0"/>
    </p:bldLst>
  </p:timing>
</p:sld>
</file>

<file path=ppt/theme/theme1.xml><?xml version="1.0" encoding="utf-8"?>
<a:theme xmlns:a="http://schemas.openxmlformats.org/drawingml/2006/main" name="2_默认设计模板">
  <a:themeElements>
    <a:clrScheme name="">
      <a:dk1>
        <a:srgbClr val="957F66"/>
      </a:dk1>
      <a:lt1>
        <a:srgbClr val="4D4D4D"/>
      </a:lt1>
      <a:dk2>
        <a:srgbClr val="C4271D"/>
      </a:dk2>
      <a:lt2>
        <a:srgbClr val="DDDDDD"/>
      </a:lt2>
      <a:accent1>
        <a:srgbClr val="000000"/>
      </a:accent1>
      <a:accent2>
        <a:srgbClr val="FFFFFF"/>
      </a:accent2>
      <a:accent3>
        <a:srgbClr val="DEACAB"/>
      </a:accent3>
      <a:accent4>
        <a:srgbClr val="404040"/>
      </a:accent4>
      <a:accent5>
        <a:srgbClr val="AAAAAA"/>
      </a:accent5>
      <a:accent6>
        <a:srgbClr val="E7E7E7"/>
      </a:accent6>
      <a:hlink>
        <a:srgbClr val="B3B3B3"/>
      </a:hlink>
      <a:folHlink>
        <a:srgbClr val="404040"/>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957F66"/>
      </a:dk1>
      <a:lt1>
        <a:srgbClr val="4D4D4D"/>
      </a:lt1>
      <a:dk2>
        <a:srgbClr val="C4271D"/>
      </a:dk2>
      <a:lt2>
        <a:srgbClr val="DDDDDD"/>
      </a:lt2>
      <a:accent1>
        <a:srgbClr val="000000"/>
      </a:accent1>
      <a:accent2>
        <a:srgbClr val="FFFFFF"/>
      </a:accent2>
      <a:accent3>
        <a:srgbClr val="DEACAB"/>
      </a:accent3>
      <a:accent4>
        <a:srgbClr val="404040"/>
      </a:accent4>
      <a:accent5>
        <a:srgbClr val="AAAAAA"/>
      </a:accent5>
      <a:accent6>
        <a:srgbClr val="E7E7E7"/>
      </a:accent6>
      <a:hlink>
        <a:srgbClr val="B3B3B3"/>
      </a:hlink>
      <a:folHlink>
        <a:srgbClr val="40404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默认设计模板">
  <a:themeElements>
    <a:clrScheme name="">
      <a:dk1>
        <a:srgbClr val="957F66"/>
      </a:dk1>
      <a:lt1>
        <a:srgbClr val="4D4D4D"/>
      </a:lt1>
      <a:dk2>
        <a:srgbClr val="C4271D"/>
      </a:dk2>
      <a:lt2>
        <a:srgbClr val="DDDDDD"/>
      </a:lt2>
      <a:accent1>
        <a:srgbClr val="000000"/>
      </a:accent1>
      <a:accent2>
        <a:srgbClr val="FFFFFF"/>
      </a:accent2>
      <a:accent3>
        <a:srgbClr val="DEACAB"/>
      </a:accent3>
      <a:accent4>
        <a:srgbClr val="404040"/>
      </a:accent4>
      <a:accent5>
        <a:srgbClr val="AAAAAA"/>
      </a:accent5>
      <a:accent6>
        <a:srgbClr val="E7E7E7"/>
      </a:accent6>
      <a:hlink>
        <a:srgbClr val="B3B3B3"/>
      </a:hlink>
      <a:folHlink>
        <a:srgbClr val="404040"/>
      </a:folHlink>
    </a:clrScheme>
    <a:fontScheme name="4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4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默认设计模板">
  <a:themeElements>
    <a:clrScheme name="">
      <a:dk1>
        <a:srgbClr val="957F66"/>
      </a:dk1>
      <a:lt1>
        <a:srgbClr val="4D4D4D"/>
      </a:lt1>
      <a:dk2>
        <a:srgbClr val="C4271D"/>
      </a:dk2>
      <a:lt2>
        <a:srgbClr val="DDDDDD"/>
      </a:lt2>
      <a:accent1>
        <a:srgbClr val="000000"/>
      </a:accent1>
      <a:accent2>
        <a:srgbClr val="FFFFFF"/>
      </a:accent2>
      <a:accent3>
        <a:srgbClr val="DEACAB"/>
      </a:accent3>
      <a:accent4>
        <a:srgbClr val="404040"/>
      </a:accent4>
      <a:accent5>
        <a:srgbClr val="AAAAAA"/>
      </a:accent5>
      <a:accent6>
        <a:srgbClr val="E7E7E7"/>
      </a:accent6>
      <a:hlink>
        <a:srgbClr val="B3B3B3"/>
      </a:hlink>
      <a:folHlink>
        <a:srgbClr val="404040"/>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2932</Words>
  <Application>Microsoft Office PowerPoint</Application>
  <PresentationFormat>宽屏</PresentationFormat>
  <Paragraphs>380</Paragraphs>
  <Slides>37</Slides>
  <Notes>5</Notes>
  <HiddenSlides>0</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37</vt:i4>
      </vt:variant>
    </vt:vector>
  </HeadingPairs>
  <TitlesOfParts>
    <vt:vector size="49" baseType="lpstr">
      <vt:lpstr>等线</vt:lpstr>
      <vt:lpstr>方正隶变简体</vt:lpstr>
      <vt:lpstr>方正字迹-佛君包装简体</vt:lpstr>
      <vt:lpstr>仿宋_GB2312</vt:lpstr>
      <vt:lpstr>华康俪金黑W8(P)</vt:lpstr>
      <vt:lpstr>宋体</vt:lpstr>
      <vt:lpstr>微软雅黑</vt:lpstr>
      <vt:lpstr>Arial</vt:lpstr>
      <vt:lpstr>2_默认设计模板</vt:lpstr>
      <vt:lpstr>1_默认设计模板</vt:lpstr>
      <vt:lpstr>4_默认设计模板</vt:lpstr>
      <vt:lpstr>3_默认设计模板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cp:revision>
  <dcterms:created xsi:type="dcterms:W3CDTF">2017-08-30T08:46:29Z</dcterms:created>
  <dcterms:modified xsi:type="dcterms:W3CDTF">2018-04-28T14:49:14Z</dcterms:modified>
</cp:coreProperties>
</file>