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518" r:id="rId11"/>
    <p:sldId id="471" r:id="rId12"/>
    <p:sldId id="353" r:id="rId13"/>
    <p:sldId id="519" r:id="rId14"/>
    <p:sldId id="352" r:id="rId15"/>
    <p:sldId id="520" r:id="rId16"/>
    <p:sldId id="521" r:id="rId17"/>
    <p:sldId id="522" r:id="rId18"/>
    <p:sldId id="523" r:id="rId19"/>
    <p:sldId id="525" r:id="rId20"/>
    <p:sldId id="524" r:id="rId21"/>
    <p:sldId id="526" r:id="rId22"/>
    <p:sldId id="527" r:id="rId23"/>
    <p:sldId id="528" r:id="rId24"/>
    <p:sldId id="529" r:id="rId25"/>
    <p:sldId id="530" r:id="rId26"/>
    <p:sldId id="532" r:id="rId27"/>
    <p:sldId id="531" r:id="rId28"/>
    <p:sldId id="533" r:id="rId29"/>
    <p:sldId id="535" r:id="rId30"/>
    <p:sldId id="537" r:id="rId31"/>
    <p:sldId id="538" r:id="rId32"/>
    <p:sldId id="539" r:id="rId33"/>
    <p:sldId id="540"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8F23"/>
    <a:srgbClr val="F9D41F"/>
    <a:srgbClr val="50BAC5"/>
    <a:srgbClr val="646486"/>
    <a:srgbClr val="7FBFD5"/>
    <a:srgbClr val="4B9CD5"/>
    <a:srgbClr val="3C7F7C"/>
    <a:srgbClr val="F18A4C"/>
    <a:srgbClr val="873D20"/>
    <a:srgbClr val="F265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36" autoAdjust="0"/>
    <p:restoredTop sz="97778" autoAdjust="0"/>
  </p:normalViewPr>
  <p:slideViewPr>
    <p:cSldViewPr snapToGrid="0" showGuides="1">
      <p:cViewPr varScale="1">
        <p:scale>
          <a:sx n="16" d="100"/>
          <a:sy n="16" d="100"/>
        </p:scale>
        <p:origin x="42" y="109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2020026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442386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617539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60588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7529375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246999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7297821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780373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341167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7366451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563835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9868983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6550161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4622492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4571756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7162509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6574728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637628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305375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443553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83166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032064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image" Target="../media/image5.jpg"/><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3.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a:extLst>
              <a:ext uri="{FF2B5EF4-FFF2-40B4-BE49-F238E27FC236}">
                <a16:creationId xmlns:a16="http://schemas.microsoft.com/office/drawing/2014/main" id="{D105873B-4542-4027-8AF0-5602CC019959}"/>
              </a:ext>
            </a:extLst>
          </p:cNvPr>
          <p:cNvPicPr>
            <a:picLocks noChangeAspect="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1" name="PA_文本框 28">
            <a:extLst>
              <a:ext uri="{FF2B5EF4-FFF2-40B4-BE49-F238E27FC236}">
                <a16:creationId xmlns:a16="http://schemas.microsoft.com/office/drawing/2014/main" id="{20B166DE-B484-413D-B3EC-C72417059497}"/>
              </a:ext>
            </a:extLst>
          </p:cNvPr>
          <p:cNvSpPr txBox="1"/>
          <p:nvPr>
            <p:custDataLst>
              <p:tags r:id="rId2"/>
            </p:custDataLst>
          </p:nvPr>
        </p:nvSpPr>
        <p:spPr>
          <a:xfrm>
            <a:off x="3893495" y="1860305"/>
            <a:ext cx="1728620" cy="523220"/>
          </a:xfrm>
          <a:prstGeom prst="rect">
            <a:avLst/>
          </a:prstGeom>
          <a:solidFill>
            <a:srgbClr val="5A8F23"/>
          </a:solid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LOGO</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2" name="PA__3">
            <a:extLst>
              <a:ext uri="{FF2B5EF4-FFF2-40B4-BE49-F238E27FC236}">
                <a16:creationId xmlns:a16="http://schemas.microsoft.com/office/drawing/2014/main" id="{C4F128CC-B16C-491D-A717-F8E4A23AA200}"/>
              </a:ext>
            </a:extLst>
          </p:cNvPr>
          <p:cNvSpPr/>
          <p:nvPr>
            <p:custDataLst>
              <p:tags r:id="rId3"/>
            </p:custDataLst>
          </p:nvPr>
        </p:nvSpPr>
        <p:spPr>
          <a:xfrm>
            <a:off x="3769868" y="2595017"/>
            <a:ext cx="3467616" cy="923330"/>
          </a:xfrm>
          <a:prstGeom prst="rect">
            <a:avLst/>
          </a:prstGeom>
          <a:effectLst/>
        </p:spPr>
        <p:txBody>
          <a:bodyPr wrap="none">
            <a:spAutoFit/>
          </a:bodyPr>
          <a:lstStyle/>
          <a:p>
            <a:r>
              <a:rPr lang="zh-CN" altLang="en-US" sz="5400" dirty="0">
                <a:solidFill>
                  <a:srgbClr val="5A8F23"/>
                </a:solidFill>
                <a:latin typeface="微软雅黑" panose="020B0503020204020204" pitchFamily="34" charset="-122"/>
                <a:ea typeface="微软雅黑" panose="020B0503020204020204" pitchFamily="34" charset="-122"/>
              </a:rPr>
              <a:t>七月</a:t>
            </a:r>
            <a:r>
              <a:rPr lang="en-US" altLang="zh-CN" sz="5400" dirty="0">
                <a:solidFill>
                  <a:srgbClr val="5A8F23"/>
                </a:solidFill>
                <a:latin typeface="微软雅黑" panose="020B0503020204020204" pitchFamily="34" charset="-122"/>
                <a:ea typeface="微软雅黑" panose="020B0503020204020204" pitchFamily="34" charset="-122"/>
              </a:rPr>
              <a:t>/</a:t>
            </a:r>
            <a:r>
              <a:rPr lang="zh-CN" altLang="en-US" sz="5400" dirty="0">
                <a:solidFill>
                  <a:schemeClr val="accent1"/>
                </a:solidFill>
                <a:latin typeface="微软雅黑" panose="020B0503020204020204" pitchFamily="34" charset="-122"/>
                <a:ea typeface="微软雅黑" panose="020B0503020204020204" pitchFamily="34" charset="-122"/>
              </a:rPr>
              <a:t>你好</a:t>
            </a:r>
            <a:r>
              <a:rPr lang="en-US" altLang="zh-CN" sz="5400" i="1" dirty="0">
                <a:solidFill>
                  <a:schemeClr val="accent1"/>
                </a:solidFill>
                <a:latin typeface="微软雅黑" panose="020B0503020204020204" pitchFamily="34" charset="-122"/>
                <a:ea typeface="微软雅黑" panose="020B0503020204020204" pitchFamily="34" charset="-122"/>
              </a:rPr>
              <a:t>!</a:t>
            </a:r>
            <a:endParaRPr lang="zh-CN" altLang="en-US" sz="5400" i="1" dirty="0">
              <a:solidFill>
                <a:schemeClr val="accent1"/>
              </a:solidFill>
              <a:latin typeface="微软雅黑" panose="020B0503020204020204" pitchFamily="34" charset="-122"/>
              <a:ea typeface="微软雅黑" panose="020B0503020204020204" pitchFamily="34" charset="-122"/>
            </a:endParaRPr>
          </a:p>
        </p:txBody>
      </p:sp>
      <p:sp>
        <p:nvSpPr>
          <p:cNvPr id="23" name="PA__3">
            <a:extLst>
              <a:ext uri="{FF2B5EF4-FFF2-40B4-BE49-F238E27FC236}">
                <a16:creationId xmlns:a16="http://schemas.microsoft.com/office/drawing/2014/main" id="{3CDC61F5-1F2A-440D-A64A-68034AC83AFC}"/>
              </a:ext>
            </a:extLst>
          </p:cNvPr>
          <p:cNvSpPr/>
          <p:nvPr>
            <p:custDataLst>
              <p:tags r:id="rId4"/>
            </p:custDataLst>
          </p:nvPr>
        </p:nvSpPr>
        <p:spPr>
          <a:xfrm>
            <a:off x="3804595" y="3528491"/>
            <a:ext cx="4728730" cy="584775"/>
          </a:xfrm>
          <a:prstGeom prst="rect">
            <a:avLst/>
          </a:prstGeom>
          <a:effectLst/>
        </p:spPr>
        <p:txBody>
          <a:bodyPr wrap="none">
            <a:spAutoFit/>
          </a:bodyPr>
          <a:lstStyle/>
          <a:p>
            <a:r>
              <a:rPr lang="en-US" altLang="zh-CN" sz="3200" dirty="0">
                <a:solidFill>
                  <a:schemeClr val="bg1">
                    <a:lumMod val="50000"/>
                  </a:schemeClr>
                </a:solidFill>
                <a:latin typeface="Times" panose="02020603050405020304" pitchFamily="18" charset="0"/>
                <a:ea typeface="造字工房力黑（非商用）常规体" pitchFamily="50" charset="-122"/>
              </a:rPr>
              <a:t>YEARS TO SUMMARIZE</a:t>
            </a:r>
          </a:p>
        </p:txBody>
      </p:sp>
      <p:sp>
        <p:nvSpPr>
          <p:cNvPr id="24" name="PA_文本框 36">
            <a:extLst>
              <a:ext uri="{FF2B5EF4-FFF2-40B4-BE49-F238E27FC236}">
                <a16:creationId xmlns:a16="http://schemas.microsoft.com/office/drawing/2014/main" id="{E4D76604-95C8-4EC7-AC5E-CC89D38953FE}"/>
              </a:ext>
            </a:extLst>
          </p:cNvPr>
          <p:cNvSpPr txBox="1"/>
          <p:nvPr>
            <p:custDataLst>
              <p:tags r:id="rId5"/>
            </p:custDataLst>
          </p:nvPr>
        </p:nvSpPr>
        <p:spPr>
          <a:xfrm>
            <a:off x="3893495" y="4078178"/>
            <a:ext cx="3067830" cy="693844"/>
          </a:xfrm>
          <a:prstGeom prst="rect">
            <a:avLst/>
          </a:prstGeom>
          <a:noFill/>
        </p:spPr>
        <p:txBody>
          <a:bodyPr wrap="square" rtlCol="0">
            <a:spAutoFit/>
          </a:bodyPr>
          <a:lstStyle/>
          <a:p>
            <a:pPr>
              <a:lnSpc>
                <a:spcPct val="125000"/>
              </a:lnSpc>
              <a:spcAft>
                <a:spcPts val="600"/>
              </a:spcAft>
            </a:pPr>
            <a:r>
              <a:rPr lang="en-US" altLang="zh-CN" sz="800" dirty="0">
                <a:ln w="0"/>
                <a:solidFill>
                  <a:schemeClr val="bg1">
                    <a:lumMod val="50000"/>
                  </a:schemeClr>
                </a:solidFill>
                <a:latin typeface="微软雅黑" panose="020B0503020204020204" pitchFamily="34" charset="-122"/>
                <a:ea typeface="微软雅黑" panose="020B0503020204020204" pitchFamily="34" charset="-122"/>
              </a:rPr>
              <a:t>A designer can use default text to simulate what text would look like. It looks even better with you using this text. Whoever evaluates your text cannot evaluate the way you write. Your design looks awesome by the way.</a:t>
            </a:r>
            <a:endParaRPr lang="zh-CN" altLang="en-US" sz="800" dirty="0">
              <a:ln w="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PA_矩形 259">
            <a:extLst>
              <a:ext uri="{FF2B5EF4-FFF2-40B4-BE49-F238E27FC236}">
                <a16:creationId xmlns:a16="http://schemas.microsoft.com/office/drawing/2014/main" id="{9C012F77-E069-49B8-A769-8EC9C0279C94}"/>
              </a:ext>
            </a:extLst>
          </p:cNvPr>
          <p:cNvSpPr>
            <a:spLocks noChangeArrowheads="1"/>
          </p:cNvSpPr>
          <p:nvPr>
            <p:custDataLst>
              <p:tags r:id="rId6"/>
            </p:custDataLst>
          </p:nvPr>
        </p:nvSpPr>
        <p:spPr bwMode="auto">
          <a:xfrm>
            <a:off x="6406341" y="5141487"/>
            <a:ext cx="3274690"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buFont typeface="Arial" panose="020B0604020202020204" pitchFamily="34" charset="0"/>
              <a:buNone/>
            </a:pPr>
            <a:r>
              <a:rPr lang="zh-CN" altLang="en-US" sz="2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汇报人：</a:t>
            </a:r>
            <a:r>
              <a:rPr lang="en-US" altLang="zh-CN" sz="2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XXX</a:t>
            </a:r>
            <a:endParaRPr lang="en-US" altLang="zh-CN" sz="2000" dirty="0">
              <a:solidFill>
                <a:schemeClr val="bg1">
                  <a:lumMod val="50000"/>
                </a:schemeClr>
              </a:solidFill>
              <a:latin typeface="Arial" panose="020B0604020202020204" pitchFamily="34" charset="0"/>
              <a:sym typeface="Arial" panose="020B0604020202020204" pitchFamily="34" charset="0"/>
            </a:endParaRPr>
          </a:p>
        </p:txBody>
      </p:sp>
      <p:sp>
        <p:nvSpPr>
          <p:cNvPr id="26" name="PA_任意多边形 9">
            <a:extLst>
              <a:ext uri="{FF2B5EF4-FFF2-40B4-BE49-F238E27FC236}">
                <a16:creationId xmlns:a16="http://schemas.microsoft.com/office/drawing/2014/main" id="{575D542E-C2E0-4735-B1CE-FDCB3086B0EB}"/>
              </a:ext>
            </a:extLst>
          </p:cNvPr>
          <p:cNvSpPr>
            <a:spLocks noEditPoints="1"/>
          </p:cNvSpPr>
          <p:nvPr>
            <p:custDataLst>
              <p:tags r:id="rId7"/>
            </p:custDataLst>
          </p:nvPr>
        </p:nvSpPr>
        <p:spPr bwMode="auto">
          <a:xfrm>
            <a:off x="6488834" y="5145612"/>
            <a:ext cx="331900" cy="333294"/>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5A8F23"/>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00B0F0"/>
              </a:solidFill>
              <a:effectLst/>
              <a:uLnTx/>
              <a:uFillTx/>
              <a:latin typeface="Arial" pitchFamily="34" charset="0"/>
            </a:endParaRPr>
          </a:p>
        </p:txBody>
      </p:sp>
    </p:spTree>
    <p:extLst>
      <p:ext uri="{BB962C8B-B14F-4D97-AF65-F5344CB8AC3E}">
        <p14:creationId xmlns:p14="http://schemas.microsoft.com/office/powerpoint/2010/main" val="418321162"/>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750"/>
                                        <p:tgtEl>
                                          <p:spTgt spid="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750"/>
                                        <p:tgtEl>
                                          <p:spTgt spid="22"/>
                                        </p:tgtEl>
                                      </p:cBhvr>
                                    </p:animEffect>
                                  </p:childTnLst>
                                </p:cTn>
                              </p:par>
                            </p:childTnLst>
                          </p:cTn>
                        </p:par>
                        <p:par>
                          <p:cTn id="18" fill="hold">
                            <p:stCondLst>
                              <p:cond delay="2000"/>
                            </p:stCondLst>
                            <p:childTnLst>
                              <p:par>
                                <p:cTn id="19" presetID="2" presetClass="entr" presetSubtype="2" fill="hold" grpId="0" nodeType="afterEffect">
                                  <p:stCondLst>
                                    <p:cond delay="0"/>
                                  </p:stCondLst>
                                  <p:iterate type="wd">
                                    <p:tmPct val="10000"/>
                                  </p:iterate>
                                  <p:childTnLst>
                                    <p:set>
                                      <p:cBhvr>
                                        <p:cTn id="20" dur="1" fill="hold">
                                          <p:stCondLst>
                                            <p:cond delay="0"/>
                                          </p:stCondLst>
                                        </p:cTn>
                                        <p:tgtEl>
                                          <p:spTgt spid="23">
                                            <p:txEl>
                                              <p:pRg st="0" end="0"/>
                                            </p:txEl>
                                          </p:spTgt>
                                        </p:tgtEl>
                                        <p:attrNameLst>
                                          <p:attrName>style.visibility</p:attrName>
                                        </p:attrNameLst>
                                      </p:cBhvr>
                                      <p:to>
                                        <p:strVal val="visible"/>
                                      </p:to>
                                    </p:set>
                                    <p:anim calcmode="lin" valueType="num">
                                      <p:cBhvr additive="base">
                                        <p:cTn id="21"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23" fill="hold">
                            <p:stCondLst>
                              <p:cond delay="2600"/>
                            </p:stCondLst>
                            <p:childTnLst>
                              <p:par>
                                <p:cTn id="24" presetID="42"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anim calcmode="lin" valueType="num">
                                      <p:cBhvr>
                                        <p:cTn id="27" dur="500" fill="hold"/>
                                        <p:tgtEl>
                                          <p:spTgt spid="24"/>
                                        </p:tgtEl>
                                        <p:attrNameLst>
                                          <p:attrName>ppt_x</p:attrName>
                                        </p:attrNameLst>
                                      </p:cBhvr>
                                      <p:tavLst>
                                        <p:tav tm="0">
                                          <p:val>
                                            <p:strVal val="#ppt_x"/>
                                          </p:val>
                                        </p:tav>
                                        <p:tav tm="100000">
                                          <p:val>
                                            <p:strVal val="#ppt_x"/>
                                          </p:val>
                                        </p:tav>
                                      </p:tavLst>
                                    </p:anim>
                                    <p:anim calcmode="lin" valueType="num">
                                      <p:cBhvr>
                                        <p:cTn id="28" dur="500" fill="hold"/>
                                        <p:tgtEl>
                                          <p:spTgt spid="24"/>
                                        </p:tgtEl>
                                        <p:attrNameLst>
                                          <p:attrName>ppt_y</p:attrName>
                                        </p:attrNameLst>
                                      </p:cBhvr>
                                      <p:tavLst>
                                        <p:tav tm="0">
                                          <p:val>
                                            <p:strVal val="#ppt_y+.1"/>
                                          </p:val>
                                        </p:tav>
                                        <p:tav tm="100000">
                                          <p:val>
                                            <p:strVal val="#ppt_y"/>
                                          </p:val>
                                        </p:tav>
                                      </p:tavLst>
                                    </p:anim>
                                  </p:childTnLst>
                                </p:cTn>
                              </p:par>
                            </p:childTnLst>
                          </p:cTn>
                        </p:par>
                        <p:par>
                          <p:cTn id="29" fill="hold">
                            <p:stCondLst>
                              <p:cond delay="3100"/>
                            </p:stCondLst>
                            <p:childTnLst>
                              <p:par>
                                <p:cTn id="30" presetID="2" presetClass="entr" presetSubtype="6"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750" fill="hold"/>
                                        <p:tgtEl>
                                          <p:spTgt spid="26"/>
                                        </p:tgtEl>
                                        <p:attrNameLst>
                                          <p:attrName>ppt_x</p:attrName>
                                        </p:attrNameLst>
                                      </p:cBhvr>
                                      <p:tavLst>
                                        <p:tav tm="0">
                                          <p:val>
                                            <p:strVal val="1+#ppt_w/2"/>
                                          </p:val>
                                        </p:tav>
                                        <p:tav tm="100000">
                                          <p:val>
                                            <p:strVal val="#ppt_x"/>
                                          </p:val>
                                        </p:tav>
                                      </p:tavLst>
                                    </p:anim>
                                    <p:anim calcmode="lin" valueType="num">
                                      <p:cBhvr additive="base">
                                        <p:cTn id="33" dur="750" fill="hold"/>
                                        <p:tgtEl>
                                          <p:spTgt spid="26"/>
                                        </p:tgtEl>
                                        <p:attrNameLst>
                                          <p:attrName>ppt_y</p:attrName>
                                        </p:attrNameLst>
                                      </p:cBhvr>
                                      <p:tavLst>
                                        <p:tav tm="0">
                                          <p:val>
                                            <p:strVal val="1+#ppt_h/2"/>
                                          </p:val>
                                        </p:tav>
                                        <p:tav tm="100000">
                                          <p:val>
                                            <p:strVal val="#ppt_y"/>
                                          </p:val>
                                        </p:tav>
                                      </p:tavLst>
                                    </p:anim>
                                  </p:childTnLst>
                                </p:cTn>
                              </p:par>
                            </p:childTnLst>
                          </p:cTn>
                        </p:par>
                        <p:par>
                          <p:cTn id="34" fill="hold">
                            <p:stCondLst>
                              <p:cond delay="3850"/>
                            </p:stCondLst>
                            <p:childTnLst>
                              <p:par>
                                <p:cTn id="35" presetID="53" presetClass="entr" presetSubtype="16"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750" fill="hold"/>
                                        <p:tgtEl>
                                          <p:spTgt spid="25"/>
                                        </p:tgtEl>
                                        <p:attrNameLst>
                                          <p:attrName>ppt_w</p:attrName>
                                        </p:attrNameLst>
                                      </p:cBhvr>
                                      <p:tavLst>
                                        <p:tav tm="0">
                                          <p:val>
                                            <p:fltVal val="0"/>
                                          </p:val>
                                        </p:tav>
                                        <p:tav tm="100000">
                                          <p:val>
                                            <p:strVal val="#ppt_w"/>
                                          </p:val>
                                        </p:tav>
                                      </p:tavLst>
                                    </p:anim>
                                    <p:anim calcmode="lin" valueType="num">
                                      <p:cBhvr>
                                        <p:cTn id="38" dur="750" fill="hold"/>
                                        <p:tgtEl>
                                          <p:spTgt spid="25"/>
                                        </p:tgtEl>
                                        <p:attrNameLst>
                                          <p:attrName>ppt_h</p:attrName>
                                        </p:attrNameLst>
                                      </p:cBhvr>
                                      <p:tavLst>
                                        <p:tav tm="0">
                                          <p:val>
                                            <p:fltVal val="0"/>
                                          </p:val>
                                        </p:tav>
                                        <p:tav tm="100000">
                                          <p:val>
                                            <p:strVal val="#ppt_h"/>
                                          </p:val>
                                        </p:tav>
                                      </p:tavLst>
                                    </p:anim>
                                    <p:animEffect transition="in" filter="fade">
                                      <p:cBhvr>
                                        <p:cTn id="39"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build="p"/>
      <p:bldP spid="24" grpId="0"/>
      <p:bldP spid="25" grpId="0" bldLvl="0"/>
      <p:bldP spid="2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E8195538-8AA8-41A2-ABAA-A659DDD7252A}"/>
              </a:ext>
            </a:extLst>
          </p:cNvPr>
          <p:cNvGrpSpPr/>
          <p:nvPr/>
        </p:nvGrpSpPr>
        <p:grpSpPr>
          <a:xfrm>
            <a:off x="1745224" y="1829605"/>
            <a:ext cx="8699962" cy="4563178"/>
            <a:chOff x="611188" y="803187"/>
            <a:chExt cx="7535050" cy="3952176"/>
          </a:xfrm>
        </p:grpSpPr>
        <p:sp>
          <p:nvSpPr>
            <p:cNvPr id="9" name="Freeform 138">
              <a:extLst>
                <a:ext uri="{FF2B5EF4-FFF2-40B4-BE49-F238E27FC236}">
                  <a16:creationId xmlns:a16="http://schemas.microsoft.com/office/drawing/2014/main" id="{0C76834D-DD96-4DC2-BBE7-CE144722F126}"/>
                </a:ext>
              </a:extLst>
            </p:cNvPr>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rgbClr val="5A8F23"/>
            </a:solidFill>
            <a:ln>
              <a:noFill/>
            </a:ln>
            <a:extLst/>
          </p:spPr>
          <p:txBody>
            <a:bodyPr/>
            <a:lstStyle/>
            <a:p>
              <a:endParaRPr lang="zh-CN" altLang="en-US" sz="2400">
                <a:solidFill>
                  <a:schemeClr val="bg1">
                    <a:lumMod val="50000"/>
                  </a:schemeClr>
                </a:solidFill>
              </a:endParaRPr>
            </a:p>
          </p:txBody>
        </p:sp>
        <p:sp>
          <p:nvSpPr>
            <p:cNvPr id="10" name="Freeform 140">
              <a:extLst>
                <a:ext uri="{FF2B5EF4-FFF2-40B4-BE49-F238E27FC236}">
                  <a16:creationId xmlns:a16="http://schemas.microsoft.com/office/drawing/2014/main" id="{33B83843-0E78-4BFF-BAE2-15E3CCA328F3}"/>
                </a:ext>
              </a:extLst>
            </p:cNvPr>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accent1"/>
            </a:solidFill>
            <a:ln>
              <a:noFill/>
            </a:ln>
            <a:extLst/>
          </p:spPr>
          <p:txBody>
            <a:bodyPr/>
            <a:lstStyle/>
            <a:p>
              <a:endParaRPr lang="zh-CN" altLang="en-US" sz="2400">
                <a:solidFill>
                  <a:schemeClr val="bg1">
                    <a:lumMod val="50000"/>
                  </a:schemeClr>
                </a:solidFill>
              </a:endParaRPr>
            </a:p>
          </p:txBody>
        </p:sp>
        <p:sp>
          <p:nvSpPr>
            <p:cNvPr id="11" name="Freeform 141">
              <a:extLst>
                <a:ext uri="{FF2B5EF4-FFF2-40B4-BE49-F238E27FC236}">
                  <a16:creationId xmlns:a16="http://schemas.microsoft.com/office/drawing/2014/main" id="{D133A8CA-813A-496B-B1BB-E747CD6B474C}"/>
                </a:ext>
              </a:extLst>
            </p:cNvPr>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chemeClr val="bg1">
                    <a:lumMod val="50000"/>
                  </a:schemeClr>
                </a:solidFill>
              </a:endParaRPr>
            </a:p>
          </p:txBody>
        </p:sp>
        <p:sp>
          <p:nvSpPr>
            <p:cNvPr id="12" name="Freeform 142">
              <a:extLst>
                <a:ext uri="{FF2B5EF4-FFF2-40B4-BE49-F238E27FC236}">
                  <a16:creationId xmlns:a16="http://schemas.microsoft.com/office/drawing/2014/main" id="{E2866D8C-2080-4011-B800-530A35D7169F}"/>
                </a:ext>
              </a:extLst>
            </p:cNvPr>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rgbClr val="5A8F23"/>
            </a:solidFill>
            <a:ln>
              <a:noFill/>
            </a:ln>
            <a:extLst/>
          </p:spPr>
          <p:txBody>
            <a:bodyPr/>
            <a:lstStyle/>
            <a:p>
              <a:endParaRPr lang="zh-CN" altLang="en-US" sz="2400">
                <a:solidFill>
                  <a:schemeClr val="bg1">
                    <a:lumMod val="50000"/>
                  </a:schemeClr>
                </a:solidFill>
              </a:endParaRPr>
            </a:p>
          </p:txBody>
        </p:sp>
        <p:sp>
          <p:nvSpPr>
            <p:cNvPr id="13" name="Freeform 143">
              <a:extLst>
                <a:ext uri="{FF2B5EF4-FFF2-40B4-BE49-F238E27FC236}">
                  <a16:creationId xmlns:a16="http://schemas.microsoft.com/office/drawing/2014/main" id="{B416042B-9C43-4D43-AB3D-088AC38D11A6}"/>
                </a:ext>
              </a:extLst>
            </p:cNvPr>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accent1"/>
            </a:solidFill>
            <a:ln>
              <a:noFill/>
            </a:ln>
            <a:extLst/>
          </p:spPr>
          <p:txBody>
            <a:bodyPr/>
            <a:lstStyle/>
            <a:p>
              <a:endParaRPr lang="zh-CN" altLang="en-US" sz="2400">
                <a:solidFill>
                  <a:schemeClr val="bg1">
                    <a:lumMod val="50000"/>
                  </a:schemeClr>
                </a:solidFill>
              </a:endParaRPr>
            </a:p>
          </p:txBody>
        </p:sp>
        <p:sp>
          <p:nvSpPr>
            <p:cNvPr id="14" name="TextBox 15">
              <a:extLst>
                <a:ext uri="{FF2B5EF4-FFF2-40B4-BE49-F238E27FC236}">
                  <a16:creationId xmlns:a16="http://schemas.microsoft.com/office/drawing/2014/main" id="{10DE0253-5937-45B2-83E8-D5DB94C924E3}"/>
                </a:ext>
              </a:extLst>
            </p:cNvPr>
            <p:cNvSpPr txBox="1"/>
            <p:nvPr/>
          </p:nvSpPr>
          <p:spPr bwMode="auto">
            <a:xfrm>
              <a:off x="6156176" y="1131590"/>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sz="2400" dirty="0">
                  <a:solidFill>
                    <a:schemeClr val="bg1">
                      <a:lumMod val="50000"/>
                    </a:schemeClr>
                  </a:solidFill>
                </a:rPr>
                <a:t>添加标题</a:t>
              </a:r>
            </a:p>
          </p:txBody>
        </p:sp>
        <p:sp>
          <p:nvSpPr>
            <p:cNvPr id="15" name="矩形 1">
              <a:extLst>
                <a:ext uri="{FF2B5EF4-FFF2-40B4-BE49-F238E27FC236}">
                  <a16:creationId xmlns:a16="http://schemas.microsoft.com/office/drawing/2014/main" id="{3D9613FF-F3D9-4EE7-AD20-AEFEB5E5969D}"/>
                </a:ext>
              </a:extLst>
            </p:cNvPr>
            <p:cNvSpPr>
              <a:spLocks noChangeArrowheads="1"/>
            </p:cNvSpPr>
            <p:nvPr/>
          </p:nvSpPr>
          <p:spPr bwMode="auto">
            <a:xfrm>
              <a:off x="6164187" y="1431659"/>
              <a:ext cx="1973962" cy="55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6" name="TextBox 17">
              <a:extLst>
                <a:ext uri="{FF2B5EF4-FFF2-40B4-BE49-F238E27FC236}">
                  <a16:creationId xmlns:a16="http://schemas.microsoft.com/office/drawing/2014/main" id="{5D432C37-D850-4D42-BE69-ADD9CB56BB34}"/>
                </a:ext>
              </a:extLst>
            </p:cNvPr>
            <p:cNvSpPr txBox="1"/>
            <p:nvPr/>
          </p:nvSpPr>
          <p:spPr bwMode="auto">
            <a:xfrm>
              <a:off x="1578752" y="2249810"/>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400" dirty="0">
                  <a:solidFill>
                    <a:schemeClr val="bg1">
                      <a:lumMod val="50000"/>
                    </a:schemeClr>
                  </a:solidFill>
                </a:rPr>
                <a:t>添加标题</a:t>
              </a:r>
            </a:p>
          </p:txBody>
        </p:sp>
        <p:sp>
          <p:nvSpPr>
            <p:cNvPr id="17" name="矩形 1">
              <a:extLst>
                <a:ext uri="{FF2B5EF4-FFF2-40B4-BE49-F238E27FC236}">
                  <a16:creationId xmlns:a16="http://schemas.microsoft.com/office/drawing/2014/main" id="{6622863E-52F4-4FD0-B9CF-A4CCE26E95B7}"/>
                </a:ext>
              </a:extLst>
            </p:cNvPr>
            <p:cNvSpPr>
              <a:spLocks noChangeArrowheads="1"/>
            </p:cNvSpPr>
            <p:nvPr/>
          </p:nvSpPr>
          <p:spPr bwMode="auto">
            <a:xfrm>
              <a:off x="611188" y="2568189"/>
              <a:ext cx="2222950" cy="57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8" name="TextBox 19">
              <a:extLst>
                <a:ext uri="{FF2B5EF4-FFF2-40B4-BE49-F238E27FC236}">
                  <a16:creationId xmlns:a16="http://schemas.microsoft.com/office/drawing/2014/main" id="{E3EDCE4D-F409-448E-B518-BBC0A31ACFCF}"/>
                </a:ext>
              </a:extLst>
            </p:cNvPr>
            <p:cNvSpPr txBox="1"/>
            <p:nvPr/>
          </p:nvSpPr>
          <p:spPr bwMode="auto">
            <a:xfrm>
              <a:off x="6058500" y="3229500"/>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400" dirty="0">
                  <a:solidFill>
                    <a:schemeClr val="bg1">
                      <a:lumMod val="50000"/>
                    </a:schemeClr>
                  </a:solidFill>
                </a:rPr>
                <a:t>添加标题</a:t>
              </a:r>
            </a:p>
          </p:txBody>
        </p:sp>
        <p:sp>
          <p:nvSpPr>
            <p:cNvPr id="19" name="矩形 1">
              <a:extLst>
                <a:ext uri="{FF2B5EF4-FFF2-40B4-BE49-F238E27FC236}">
                  <a16:creationId xmlns:a16="http://schemas.microsoft.com/office/drawing/2014/main" id="{96E82B4F-DE39-4E2F-B9AA-F58DF56A95A9}"/>
                </a:ext>
              </a:extLst>
            </p:cNvPr>
            <p:cNvSpPr>
              <a:spLocks noChangeArrowheads="1"/>
            </p:cNvSpPr>
            <p:nvPr/>
          </p:nvSpPr>
          <p:spPr bwMode="auto">
            <a:xfrm>
              <a:off x="6172276" y="3529569"/>
              <a:ext cx="1973962" cy="57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20" name="椭圆 19">
              <a:extLst>
                <a:ext uri="{FF2B5EF4-FFF2-40B4-BE49-F238E27FC236}">
                  <a16:creationId xmlns:a16="http://schemas.microsoft.com/office/drawing/2014/main" id="{27F2DC4A-C37E-4DF9-8272-FCC40BEC2550}"/>
                </a:ext>
              </a:extLst>
            </p:cNvPr>
            <p:cNvSpPr/>
            <p:nvPr/>
          </p:nvSpPr>
          <p:spPr>
            <a:xfrm>
              <a:off x="5590452" y="3300820"/>
              <a:ext cx="536130" cy="536130"/>
            </a:xfrm>
            <a:prstGeom prst="ellipse">
              <a:avLst/>
            </a:prstGeom>
            <a:solidFill>
              <a:schemeClr val="accent1"/>
            </a:solidFill>
            <a:ln>
              <a:noFill/>
            </a:ln>
          </p:spPr>
          <p:txBody>
            <a:bodyPr/>
            <a:lstStyle/>
            <a:p>
              <a:endParaRPr lang="zh-CN" altLang="en-US" sz="2400">
                <a:solidFill>
                  <a:schemeClr val="bg1">
                    <a:lumMod val="50000"/>
                  </a:schemeClr>
                </a:solidFill>
              </a:endParaRPr>
            </a:p>
          </p:txBody>
        </p:sp>
        <p:sp>
          <p:nvSpPr>
            <p:cNvPr id="21" name="椭圆 20">
              <a:extLst>
                <a:ext uri="{FF2B5EF4-FFF2-40B4-BE49-F238E27FC236}">
                  <a16:creationId xmlns:a16="http://schemas.microsoft.com/office/drawing/2014/main" id="{AF8BBF74-2BEE-4342-9611-ED4095AEDE1E}"/>
                </a:ext>
              </a:extLst>
            </p:cNvPr>
            <p:cNvSpPr/>
            <p:nvPr/>
          </p:nvSpPr>
          <p:spPr>
            <a:xfrm>
              <a:off x="5590452" y="1230720"/>
              <a:ext cx="536130" cy="536130"/>
            </a:xfrm>
            <a:prstGeom prst="ellipse">
              <a:avLst/>
            </a:prstGeom>
            <a:solidFill>
              <a:schemeClr val="accent1"/>
            </a:solidFill>
            <a:ln>
              <a:noFill/>
            </a:ln>
          </p:spPr>
          <p:txBody>
            <a:bodyPr/>
            <a:lstStyle/>
            <a:p>
              <a:endParaRPr lang="zh-CN" altLang="en-US" sz="2400">
                <a:solidFill>
                  <a:schemeClr val="bg1">
                    <a:lumMod val="50000"/>
                  </a:schemeClr>
                </a:solidFill>
              </a:endParaRPr>
            </a:p>
          </p:txBody>
        </p:sp>
        <p:sp>
          <p:nvSpPr>
            <p:cNvPr id="22" name="椭圆 21">
              <a:extLst>
                <a:ext uri="{FF2B5EF4-FFF2-40B4-BE49-F238E27FC236}">
                  <a16:creationId xmlns:a16="http://schemas.microsoft.com/office/drawing/2014/main" id="{DCCDE0E7-D0E0-4EA7-A8A5-EA8D8955D29B}"/>
                </a:ext>
              </a:extLst>
            </p:cNvPr>
            <p:cNvSpPr/>
            <p:nvPr/>
          </p:nvSpPr>
          <p:spPr>
            <a:xfrm>
              <a:off x="2881223" y="2324222"/>
              <a:ext cx="536130" cy="536130"/>
            </a:xfrm>
            <a:prstGeom prst="ellipse">
              <a:avLst/>
            </a:prstGeom>
            <a:solidFill>
              <a:srgbClr val="5A8F23"/>
            </a:solidFill>
            <a:ln>
              <a:noFill/>
            </a:ln>
          </p:spPr>
          <p:txBody>
            <a:bodyPr/>
            <a:lstStyle/>
            <a:p>
              <a:endParaRPr lang="zh-CN" altLang="en-US" sz="2400">
                <a:solidFill>
                  <a:schemeClr val="bg1"/>
                </a:solidFill>
              </a:endParaRPr>
            </a:p>
          </p:txBody>
        </p:sp>
        <p:sp>
          <p:nvSpPr>
            <p:cNvPr id="23" name="TextBox 682">
              <a:extLst>
                <a:ext uri="{FF2B5EF4-FFF2-40B4-BE49-F238E27FC236}">
                  <a16:creationId xmlns:a16="http://schemas.microsoft.com/office/drawing/2014/main" id="{91AB5478-0C71-44EE-8F0C-9FE79C335D28}"/>
                </a:ext>
              </a:extLst>
            </p:cNvPr>
            <p:cNvSpPr txBox="1"/>
            <p:nvPr/>
          </p:nvSpPr>
          <p:spPr>
            <a:xfrm>
              <a:off x="5649502" y="1301196"/>
              <a:ext cx="397350" cy="5064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200" dirty="0"/>
                <a:t>C</a:t>
              </a:r>
              <a:endParaRPr lang="zh-CN" altLang="en-US" sz="3200" dirty="0"/>
            </a:p>
          </p:txBody>
        </p:sp>
        <p:sp>
          <p:nvSpPr>
            <p:cNvPr id="24" name="TextBox 682">
              <a:extLst>
                <a:ext uri="{FF2B5EF4-FFF2-40B4-BE49-F238E27FC236}">
                  <a16:creationId xmlns:a16="http://schemas.microsoft.com/office/drawing/2014/main" id="{E8488B97-4725-453C-8A52-259129E6F244}"/>
                </a:ext>
              </a:extLst>
            </p:cNvPr>
            <p:cNvSpPr txBox="1"/>
            <p:nvPr/>
          </p:nvSpPr>
          <p:spPr>
            <a:xfrm>
              <a:off x="5643255" y="3379577"/>
              <a:ext cx="409844" cy="5064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200" dirty="0"/>
                <a:t>A</a:t>
              </a:r>
              <a:endParaRPr lang="zh-CN" altLang="en-US" sz="3200" dirty="0"/>
            </a:p>
          </p:txBody>
        </p:sp>
        <p:sp>
          <p:nvSpPr>
            <p:cNvPr id="25" name="TextBox 682">
              <a:extLst>
                <a:ext uri="{FF2B5EF4-FFF2-40B4-BE49-F238E27FC236}">
                  <a16:creationId xmlns:a16="http://schemas.microsoft.com/office/drawing/2014/main" id="{724D7F14-ED09-4D77-932E-14B900B07150}"/>
                </a:ext>
              </a:extLst>
            </p:cNvPr>
            <p:cNvSpPr txBox="1"/>
            <p:nvPr/>
          </p:nvSpPr>
          <p:spPr>
            <a:xfrm>
              <a:off x="2961870" y="2397162"/>
              <a:ext cx="383466" cy="5064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200" dirty="0"/>
                <a:t>B</a:t>
              </a:r>
              <a:endParaRPr lang="zh-CN" altLang="en-US" sz="3200" dirty="0"/>
            </a:p>
          </p:txBody>
        </p:sp>
        <p:sp>
          <p:nvSpPr>
            <p:cNvPr id="26" name="TextBox 27">
              <a:extLst>
                <a:ext uri="{FF2B5EF4-FFF2-40B4-BE49-F238E27FC236}">
                  <a16:creationId xmlns:a16="http://schemas.microsoft.com/office/drawing/2014/main" id="{F95660E6-00EB-483C-ADFA-3121E6EB2463}"/>
                </a:ext>
              </a:extLst>
            </p:cNvPr>
            <p:cNvSpPr txBox="1"/>
            <p:nvPr/>
          </p:nvSpPr>
          <p:spPr bwMode="auto">
            <a:xfrm>
              <a:off x="2968654" y="892281"/>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400" dirty="0">
                  <a:solidFill>
                    <a:schemeClr val="bg1">
                      <a:lumMod val="50000"/>
                    </a:schemeClr>
                  </a:solidFill>
                </a:rPr>
                <a:t>添加标题</a:t>
              </a:r>
            </a:p>
          </p:txBody>
        </p:sp>
      </p:grpSp>
    </p:spTree>
    <p:extLst>
      <p:ext uri="{BB962C8B-B14F-4D97-AF65-F5344CB8AC3E}">
        <p14:creationId xmlns:p14="http://schemas.microsoft.com/office/powerpoint/2010/main" val="52031047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par>
                                <p:cTn id="16" presetID="26" presetClass="emph" presetSubtype="0" fill="hold" nodeType="withEffect">
                                  <p:stCondLst>
                                    <p:cond delay="0"/>
                                  </p:stCondLst>
                                  <p:childTnLst>
                                    <p:animEffect transition="out" filter="fade">
                                      <p:cBhvr>
                                        <p:cTn id="17" dur="500" tmFilter="0, 0; .2, .5; .8, .5; 1, 0"/>
                                        <p:tgtEl>
                                          <p:spTgt spid="6"/>
                                        </p:tgtEl>
                                      </p:cBhvr>
                                    </p:animEffect>
                                    <p:animScale>
                                      <p:cBhvr>
                                        <p:cTn id="18"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sp>
        <p:nvSpPr>
          <p:cNvPr id="14" name="椭圆 13">
            <a:extLst>
              <a:ext uri="{FF2B5EF4-FFF2-40B4-BE49-F238E27FC236}">
                <a16:creationId xmlns:a16="http://schemas.microsoft.com/office/drawing/2014/main" id="{E729371A-9D1E-4EB1-8BF4-6346752AB425}"/>
              </a:ext>
            </a:extLst>
          </p:cNvPr>
          <p:cNvSpPr/>
          <p:nvPr/>
        </p:nvSpPr>
        <p:spPr>
          <a:xfrm>
            <a:off x="1404295" y="2410223"/>
            <a:ext cx="2164977" cy="2164977"/>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E0558368-07FF-4D40-A916-B8D9476F91EE}"/>
              </a:ext>
            </a:extLst>
          </p:cNvPr>
          <p:cNvSpPr/>
          <p:nvPr/>
        </p:nvSpPr>
        <p:spPr>
          <a:xfrm>
            <a:off x="3815801" y="2410222"/>
            <a:ext cx="2164977" cy="21649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AB93C85B-C9AF-48F1-BD6D-1CF153A11382}"/>
              </a:ext>
            </a:extLst>
          </p:cNvPr>
          <p:cNvSpPr/>
          <p:nvPr/>
        </p:nvSpPr>
        <p:spPr>
          <a:xfrm>
            <a:off x="6227307" y="2410223"/>
            <a:ext cx="2164977" cy="2164977"/>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97508087-888E-431D-818D-FED964D44E51}"/>
              </a:ext>
            </a:extLst>
          </p:cNvPr>
          <p:cNvSpPr/>
          <p:nvPr/>
        </p:nvSpPr>
        <p:spPr>
          <a:xfrm>
            <a:off x="8638813" y="2410222"/>
            <a:ext cx="2164977" cy="21649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68AF5561-4469-4216-898A-4FB65AA3F91C}"/>
              </a:ext>
            </a:extLst>
          </p:cNvPr>
          <p:cNvSpPr/>
          <p:nvPr/>
        </p:nvSpPr>
        <p:spPr>
          <a:xfrm>
            <a:off x="3262157" y="3076734"/>
            <a:ext cx="831952" cy="831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05196A35-E565-41BA-A2C8-F7C37407B251}"/>
              </a:ext>
            </a:extLst>
          </p:cNvPr>
          <p:cNvSpPr/>
          <p:nvPr/>
        </p:nvSpPr>
        <p:spPr>
          <a:xfrm>
            <a:off x="5688067" y="3076734"/>
            <a:ext cx="831952" cy="831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DC42DE51-098F-4A99-B1E8-8F32BE302840}"/>
              </a:ext>
            </a:extLst>
          </p:cNvPr>
          <p:cNvSpPr/>
          <p:nvPr/>
        </p:nvSpPr>
        <p:spPr>
          <a:xfrm>
            <a:off x="8099573" y="3076734"/>
            <a:ext cx="831952" cy="831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8BA169EA-009A-4E22-A072-EBCB5FE220A1}"/>
              </a:ext>
            </a:extLst>
          </p:cNvPr>
          <p:cNvGrpSpPr/>
          <p:nvPr/>
        </p:nvGrpSpPr>
        <p:grpSpPr>
          <a:xfrm>
            <a:off x="3527256" y="3368930"/>
            <a:ext cx="301753" cy="288591"/>
            <a:chOff x="1004888" y="993775"/>
            <a:chExt cx="2438400" cy="2332038"/>
          </a:xfrm>
          <a:solidFill>
            <a:srgbClr val="5A8F23"/>
          </a:solidFill>
        </p:grpSpPr>
        <p:sp>
          <p:nvSpPr>
            <p:cNvPr id="22" name="Freeform 25">
              <a:extLst>
                <a:ext uri="{FF2B5EF4-FFF2-40B4-BE49-F238E27FC236}">
                  <a16:creationId xmlns:a16="http://schemas.microsoft.com/office/drawing/2014/main" id="{6EF69F6E-9FFF-4DC0-9EA4-C9B1F144E02B}"/>
                </a:ext>
              </a:extLst>
            </p:cNvPr>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3" name="任意多边形 20">
              <a:extLst>
                <a:ext uri="{FF2B5EF4-FFF2-40B4-BE49-F238E27FC236}">
                  <a16:creationId xmlns:a16="http://schemas.microsoft.com/office/drawing/2014/main" id="{C99D3BC6-91C0-41C2-B196-07C7BE3A7E33}"/>
                </a:ext>
              </a:extLst>
            </p:cNvPr>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2000">
                <a:solidFill>
                  <a:prstClr val="black"/>
                </a:solidFill>
              </a:endParaRPr>
            </a:p>
          </p:txBody>
        </p:sp>
      </p:grpSp>
      <p:grpSp>
        <p:nvGrpSpPr>
          <p:cNvPr id="24" name="组合 23">
            <a:extLst>
              <a:ext uri="{FF2B5EF4-FFF2-40B4-BE49-F238E27FC236}">
                <a16:creationId xmlns:a16="http://schemas.microsoft.com/office/drawing/2014/main" id="{16657DEA-2B3C-4F06-A814-3A02A84B9337}"/>
              </a:ext>
            </a:extLst>
          </p:cNvPr>
          <p:cNvGrpSpPr/>
          <p:nvPr/>
        </p:nvGrpSpPr>
        <p:grpSpPr>
          <a:xfrm>
            <a:off x="8313844" y="3339453"/>
            <a:ext cx="403410" cy="306513"/>
            <a:chOff x="4268086" y="4221191"/>
            <a:chExt cx="509646" cy="387231"/>
          </a:xfrm>
          <a:solidFill>
            <a:srgbClr val="5A8F23"/>
          </a:solidFill>
        </p:grpSpPr>
        <p:sp>
          <p:nvSpPr>
            <p:cNvPr id="25" name="Freeform 20">
              <a:extLst>
                <a:ext uri="{FF2B5EF4-FFF2-40B4-BE49-F238E27FC236}">
                  <a16:creationId xmlns:a16="http://schemas.microsoft.com/office/drawing/2014/main" id="{DF92F014-B096-4556-9E99-C771FBFAAA47}"/>
                </a:ext>
              </a:extLst>
            </p:cNvPr>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6" name="Freeform 21">
              <a:extLst>
                <a:ext uri="{FF2B5EF4-FFF2-40B4-BE49-F238E27FC236}">
                  <a16:creationId xmlns:a16="http://schemas.microsoft.com/office/drawing/2014/main" id="{D0AB1260-464F-4922-8F97-A43BFE3F38C2}"/>
                </a:ext>
              </a:extLst>
            </p:cNvPr>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27" name="组合 26">
            <a:extLst>
              <a:ext uri="{FF2B5EF4-FFF2-40B4-BE49-F238E27FC236}">
                <a16:creationId xmlns:a16="http://schemas.microsoft.com/office/drawing/2014/main" id="{33A62E6D-A1F9-42D3-BE16-2EE14D42CC86}"/>
              </a:ext>
            </a:extLst>
          </p:cNvPr>
          <p:cNvGrpSpPr/>
          <p:nvPr/>
        </p:nvGrpSpPr>
        <p:grpSpPr>
          <a:xfrm>
            <a:off x="5969918" y="3281862"/>
            <a:ext cx="262019" cy="335091"/>
            <a:chOff x="1605186" y="572440"/>
            <a:chExt cx="563562" cy="720725"/>
          </a:xfrm>
          <a:solidFill>
            <a:schemeClr val="accent1"/>
          </a:solidFill>
        </p:grpSpPr>
        <p:sp>
          <p:nvSpPr>
            <p:cNvPr id="28" name="Freeform 32">
              <a:extLst>
                <a:ext uri="{FF2B5EF4-FFF2-40B4-BE49-F238E27FC236}">
                  <a16:creationId xmlns:a16="http://schemas.microsoft.com/office/drawing/2014/main" id="{148036F9-4FEE-4761-A08C-9C87162DD2EA}"/>
                </a:ext>
              </a:extLst>
            </p:cNvPr>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33">
              <a:extLst>
                <a:ext uri="{FF2B5EF4-FFF2-40B4-BE49-F238E27FC236}">
                  <a16:creationId xmlns:a16="http://schemas.microsoft.com/office/drawing/2014/main" id="{C6CE2BC2-F00E-44FD-9261-B0B4A0506344}"/>
                </a:ext>
              </a:extLst>
            </p:cNvPr>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34">
              <a:extLst>
                <a:ext uri="{FF2B5EF4-FFF2-40B4-BE49-F238E27FC236}">
                  <a16:creationId xmlns:a16="http://schemas.microsoft.com/office/drawing/2014/main" id="{D67D7B60-90CF-4207-ADD7-51A9B702B443}"/>
                </a:ext>
              </a:extLst>
            </p:cNvPr>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1" name="文本框 30">
            <a:extLst>
              <a:ext uri="{FF2B5EF4-FFF2-40B4-BE49-F238E27FC236}">
                <a16:creationId xmlns:a16="http://schemas.microsoft.com/office/drawing/2014/main" id="{5B3B8DE8-994F-4652-94F5-C3074389273B}"/>
              </a:ext>
            </a:extLst>
          </p:cNvPr>
          <p:cNvSpPr txBox="1"/>
          <p:nvPr/>
        </p:nvSpPr>
        <p:spPr>
          <a:xfrm>
            <a:off x="1793819" y="2919586"/>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78%</a:t>
            </a:r>
          </a:p>
        </p:txBody>
      </p:sp>
      <p:sp>
        <p:nvSpPr>
          <p:cNvPr id="32" name="文本框 31">
            <a:extLst>
              <a:ext uri="{FF2B5EF4-FFF2-40B4-BE49-F238E27FC236}">
                <a16:creationId xmlns:a16="http://schemas.microsoft.com/office/drawing/2014/main" id="{9689F520-4352-478C-9460-0D9C3BA9BF97}"/>
              </a:ext>
            </a:extLst>
          </p:cNvPr>
          <p:cNvSpPr txBox="1"/>
          <p:nvPr/>
        </p:nvSpPr>
        <p:spPr>
          <a:xfrm>
            <a:off x="4222895" y="2930054"/>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55%</a:t>
            </a:r>
          </a:p>
        </p:txBody>
      </p:sp>
      <p:sp>
        <p:nvSpPr>
          <p:cNvPr id="33" name="文本框 32">
            <a:extLst>
              <a:ext uri="{FF2B5EF4-FFF2-40B4-BE49-F238E27FC236}">
                <a16:creationId xmlns:a16="http://schemas.microsoft.com/office/drawing/2014/main" id="{EF4017DA-11AB-46F5-B9E3-B70B4D550879}"/>
              </a:ext>
            </a:extLst>
          </p:cNvPr>
          <p:cNvSpPr txBox="1"/>
          <p:nvPr/>
        </p:nvSpPr>
        <p:spPr>
          <a:xfrm>
            <a:off x="6654079" y="2926352"/>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97%</a:t>
            </a:r>
          </a:p>
        </p:txBody>
      </p:sp>
      <p:sp>
        <p:nvSpPr>
          <p:cNvPr id="34" name="文本框 33">
            <a:extLst>
              <a:ext uri="{FF2B5EF4-FFF2-40B4-BE49-F238E27FC236}">
                <a16:creationId xmlns:a16="http://schemas.microsoft.com/office/drawing/2014/main" id="{216A4B49-F14F-49E4-BB2C-417DE4583F56}"/>
              </a:ext>
            </a:extLst>
          </p:cNvPr>
          <p:cNvSpPr txBox="1"/>
          <p:nvPr/>
        </p:nvSpPr>
        <p:spPr>
          <a:xfrm>
            <a:off x="9110396" y="2926352"/>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39%</a:t>
            </a:r>
          </a:p>
        </p:txBody>
      </p:sp>
      <p:sp>
        <p:nvSpPr>
          <p:cNvPr id="35" name="文本框 34">
            <a:extLst>
              <a:ext uri="{FF2B5EF4-FFF2-40B4-BE49-F238E27FC236}">
                <a16:creationId xmlns:a16="http://schemas.microsoft.com/office/drawing/2014/main" id="{580D342A-22AB-4DB9-B03A-8F84967D46A8}"/>
              </a:ext>
            </a:extLst>
          </p:cNvPr>
          <p:cNvSpPr txBox="1"/>
          <p:nvPr/>
        </p:nvSpPr>
        <p:spPr>
          <a:xfrm>
            <a:off x="1774786" y="3950920"/>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6" name="文本框 35">
            <a:extLst>
              <a:ext uri="{FF2B5EF4-FFF2-40B4-BE49-F238E27FC236}">
                <a16:creationId xmlns:a16="http://schemas.microsoft.com/office/drawing/2014/main" id="{4003AED4-65CE-4A99-8A81-DA0A37E1BD43}"/>
              </a:ext>
            </a:extLst>
          </p:cNvPr>
          <p:cNvSpPr txBox="1"/>
          <p:nvPr/>
        </p:nvSpPr>
        <p:spPr>
          <a:xfrm>
            <a:off x="4227656" y="3950920"/>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7" name="文本框 36">
            <a:extLst>
              <a:ext uri="{FF2B5EF4-FFF2-40B4-BE49-F238E27FC236}">
                <a16:creationId xmlns:a16="http://schemas.microsoft.com/office/drawing/2014/main" id="{FCFDCBAF-4865-45CD-B493-6A2480D908E8}"/>
              </a:ext>
            </a:extLst>
          </p:cNvPr>
          <p:cNvSpPr txBox="1"/>
          <p:nvPr/>
        </p:nvSpPr>
        <p:spPr>
          <a:xfrm>
            <a:off x="6589974" y="3950920"/>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8" name="文本框 37">
            <a:extLst>
              <a:ext uri="{FF2B5EF4-FFF2-40B4-BE49-F238E27FC236}">
                <a16:creationId xmlns:a16="http://schemas.microsoft.com/office/drawing/2014/main" id="{7685E6A8-0805-4C6D-9048-C2A3F06DB72E}"/>
              </a:ext>
            </a:extLst>
          </p:cNvPr>
          <p:cNvSpPr txBox="1"/>
          <p:nvPr/>
        </p:nvSpPr>
        <p:spPr>
          <a:xfrm>
            <a:off x="9042825" y="3950920"/>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9" name="文本框 38">
            <a:extLst>
              <a:ext uri="{FF2B5EF4-FFF2-40B4-BE49-F238E27FC236}">
                <a16:creationId xmlns:a16="http://schemas.microsoft.com/office/drawing/2014/main" id="{8D6BC4B5-6567-418C-BDF4-C82FE16D0CF7}"/>
              </a:ext>
            </a:extLst>
          </p:cNvPr>
          <p:cNvSpPr txBox="1"/>
          <p:nvPr/>
        </p:nvSpPr>
        <p:spPr>
          <a:xfrm>
            <a:off x="1627309" y="4757034"/>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p>
        </p:txBody>
      </p:sp>
      <p:sp>
        <p:nvSpPr>
          <p:cNvPr id="40" name="文本框 39">
            <a:extLst>
              <a:ext uri="{FF2B5EF4-FFF2-40B4-BE49-F238E27FC236}">
                <a16:creationId xmlns:a16="http://schemas.microsoft.com/office/drawing/2014/main" id="{6786D801-5C4F-4747-8323-30FBB21A977A}"/>
              </a:ext>
            </a:extLst>
          </p:cNvPr>
          <p:cNvSpPr txBox="1"/>
          <p:nvPr/>
        </p:nvSpPr>
        <p:spPr>
          <a:xfrm>
            <a:off x="4080179" y="4757034"/>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p>
        </p:txBody>
      </p:sp>
      <p:sp>
        <p:nvSpPr>
          <p:cNvPr id="41" name="文本框 40">
            <a:extLst>
              <a:ext uri="{FF2B5EF4-FFF2-40B4-BE49-F238E27FC236}">
                <a16:creationId xmlns:a16="http://schemas.microsoft.com/office/drawing/2014/main" id="{88CCDCF9-D3D3-49F0-89E8-16F922B48FD6}"/>
              </a:ext>
            </a:extLst>
          </p:cNvPr>
          <p:cNvSpPr txBox="1"/>
          <p:nvPr/>
        </p:nvSpPr>
        <p:spPr>
          <a:xfrm>
            <a:off x="6533049" y="4757034"/>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p>
        </p:txBody>
      </p:sp>
      <p:sp>
        <p:nvSpPr>
          <p:cNvPr id="42" name="文本框 41">
            <a:extLst>
              <a:ext uri="{FF2B5EF4-FFF2-40B4-BE49-F238E27FC236}">
                <a16:creationId xmlns:a16="http://schemas.microsoft.com/office/drawing/2014/main" id="{315A6598-18C0-4A5E-8D61-89FD52E25BF1}"/>
              </a:ext>
            </a:extLst>
          </p:cNvPr>
          <p:cNvSpPr txBox="1"/>
          <p:nvPr/>
        </p:nvSpPr>
        <p:spPr>
          <a:xfrm>
            <a:off x="8931525" y="4757034"/>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p>
        </p:txBody>
      </p:sp>
    </p:spTree>
    <p:extLst>
      <p:ext uri="{BB962C8B-B14F-4D97-AF65-F5344CB8AC3E}">
        <p14:creationId xmlns:p14="http://schemas.microsoft.com/office/powerpoint/2010/main" val="15366593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250"/>
                                        <p:tgtEl>
                                          <p:spTgt spid="14"/>
                                        </p:tgtEl>
                                      </p:cBhvr>
                                    </p:animEffect>
                                    <p:anim calcmode="lin" valueType="num">
                                      <p:cBhvr>
                                        <p:cTn id="14" dur="250" fill="hold"/>
                                        <p:tgtEl>
                                          <p:spTgt spid="14"/>
                                        </p:tgtEl>
                                        <p:attrNameLst>
                                          <p:attrName>ppt_x</p:attrName>
                                        </p:attrNameLst>
                                      </p:cBhvr>
                                      <p:tavLst>
                                        <p:tav tm="0">
                                          <p:val>
                                            <p:strVal val="#ppt_x"/>
                                          </p:val>
                                        </p:tav>
                                        <p:tav tm="100000">
                                          <p:val>
                                            <p:strVal val="#ppt_x"/>
                                          </p:val>
                                        </p:tav>
                                      </p:tavLst>
                                    </p:anim>
                                    <p:anim calcmode="lin" valueType="num">
                                      <p:cBhvr>
                                        <p:cTn id="15" dur="25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50"/>
                                        <p:tgtEl>
                                          <p:spTgt spid="15"/>
                                        </p:tgtEl>
                                      </p:cBhvr>
                                    </p:animEffect>
                                    <p:anim calcmode="lin" valueType="num">
                                      <p:cBhvr>
                                        <p:cTn id="20" dur="250" fill="hold"/>
                                        <p:tgtEl>
                                          <p:spTgt spid="15"/>
                                        </p:tgtEl>
                                        <p:attrNameLst>
                                          <p:attrName>ppt_x</p:attrName>
                                        </p:attrNameLst>
                                      </p:cBhvr>
                                      <p:tavLst>
                                        <p:tav tm="0">
                                          <p:val>
                                            <p:strVal val="#ppt_x"/>
                                          </p:val>
                                        </p:tav>
                                        <p:tav tm="100000">
                                          <p:val>
                                            <p:strVal val="#ppt_x"/>
                                          </p:val>
                                        </p:tav>
                                      </p:tavLst>
                                    </p:anim>
                                    <p:anim calcmode="lin" valueType="num">
                                      <p:cBhvr>
                                        <p:cTn id="21" dur="25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250"/>
                                        <p:tgtEl>
                                          <p:spTgt spid="16"/>
                                        </p:tgtEl>
                                      </p:cBhvr>
                                    </p:animEffect>
                                    <p:anim calcmode="lin" valueType="num">
                                      <p:cBhvr>
                                        <p:cTn id="26" dur="250" fill="hold"/>
                                        <p:tgtEl>
                                          <p:spTgt spid="16"/>
                                        </p:tgtEl>
                                        <p:attrNameLst>
                                          <p:attrName>ppt_x</p:attrName>
                                        </p:attrNameLst>
                                      </p:cBhvr>
                                      <p:tavLst>
                                        <p:tav tm="0">
                                          <p:val>
                                            <p:strVal val="#ppt_x"/>
                                          </p:val>
                                        </p:tav>
                                        <p:tav tm="100000">
                                          <p:val>
                                            <p:strVal val="#ppt_x"/>
                                          </p:val>
                                        </p:tav>
                                      </p:tavLst>
                                    </p:anim>
                                    <p:anim calcmode="lin" valueType="num">
                                      <p:cBhvr>
                                        <p:cTn id="27" dur="25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250"/>
                                        <p:tgtEl>
                                          <p:spTgt spid="17"/>
                                        </p:tgtEl>
                                      </p:cBhvr>
                                    </p:animEffect>
                                    <p:anim calcmode="lin" valueType="num">
                                      <p:cBhvr>
                                        <p:cTn id="32" dur="250" fill="hold"/>
                                        <p:tgtEl>
                                          <p:spTgt spid="17"/>
                                        </p:tgtEl>
                                        <p:attrNameLst>
                                          <p:attrName>ppt_x</p:attrName>
                                        </p:attrNameLst>
                                      </p:cBhvr>
                                      <p:tavLst>
                                        <p:tav tm="0">
                                          <p:val>
                                            <p:strVal val="#ppt_x"/>
                                          </p:val>
                                        </p:tav>
                                        <p:tav tm="100000">
                                          <p:val>
                                            <p:strVal val="#ppt_x"/>
                                          </p:val>
                                        </p:tav>
                                      </p:tavLst>
                                    </p:anim>
                                    <p:anim calcmode="lin" valueType="num">
                                      <p:cBhvr>
                                        <p:cTn id="33" dur="25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250"/>
                                        <p:tgtEl>
                                          <p:spTgt spid="18"/>
                                        </p:tgtEl>
                                      </p:cBhvr>
                                    </p:animEffec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250"/>
                                        <p:tgtEl>
                                          <p:spTgt spid="19"/>
                                        </p:tgtEl>
                                      </p:cBhvr>
                                    </p:animEffect>
                                    <p:anim calcmode="lin" valueType="num">
                                      <p:cBhvr>
                                        <p:cTn id="44" dur="250" fill="hold"/>
                                        <p:tgtEl>
                                          <p:spTgt spid="19"/>
                                        </p:tgtEl>
                                        <p:attrNameLst>
                                          <p:attrName>ppt_x</p:attrName>
                                        </p:attrNameLst>
                                      </p:cBhvr>
                                      <p:tavLst>
                                        <p:tav tm="0">
                                          <p:val>
                                            <p:strVal val="#ppt_x"/>
                                          </p:val>
                                        </p:tav>
                                        <p:tav tm="100000">
                                          <p:val>
                                            <p:strVal val="#ppt_x"/>
                                          </p:val>
                                        </p:tav>
                                      </p:tavLst>
                                    </p:anim>
                                    <p:anim calcmode="lin" valueType="num">
                                      <p:cBhvr>
                                        <p:cTn id="45" dur="25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50"/>
                                        <p:tgtEl>
                                          <p:spTgt spid="21"/>
                                        </p:tgtEl>
                                      </p:cBhvr>
                                    </p:animEffect>
                                    <p:anim calcmode="lin" valueType="num">
                                      <p:cBhvr>
                                        <p:cTn id="56" dur="250" fill="hold"/>
                                        <p:tgtEl>
                                          <p:spTgt spid="21"/>
                                        </p:tgtEl>
                                        <p:attrNameLst>
                                          <p:attrName>ppt_x</p:attrName>
                                        </p:attrNameLst>
                                      </p:cBhvr>
                                      <p:tavLst>
                                        <p:tav tm="0">
                                          <p:val>
                                            <p:strVal val="#ppt_x"/>
                                          </p:val>
                                        </p:tav>
                                        <p:tav tm="100000">
                                          <p:val>
                                            <p:strVal val="#ppt_x"/>
                                          </p:val>
                                        </p:tav>
                                      </p:tavLst>
                                    </p:anim>
                                    <p:anim calcmode="lin" valueType="num">
                                      <p:cBhvr>
                                        <p:cTn id="57" dur="25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250"/>
                                        <p:tgtEl>
                                          <p:spTgt spid="24"/>
                                        </p:tgtEl>
                                      </p:cBhvr>
                                    </p:animEffect>
                                    <p:anim calcmode="lin" valueType="num">
                                      <p:cBhvr>
                                        <p:cTn id="62" dur="250" fill="hold"/>
                                        <p:tgtEl>
                                          <p:spTgt spid="24"/>
                                        </p:tgtEl>
                                        <p:attrNameLst>
                                          <p:attrName>ppt_x</p:attrName>
                                        </p:attrNameLst>
                                      </p:cBhvr>
                                      <p:tavLst>
                                        <p:tav tm="0">
                                          <p:val>
                                            <p:strVal val="#ppt_x"/>
                                          </p:val>
                                        </p:tav>
                                        <p:tav tm="100000">
                                          <p:val>
                                            <p:strVal val="#ppt_x"/>
                                          </p:val>
                                        </p:tav>
                                      </p:tavLst>
                                    </p:anim>
                                    <p:anim calcmode="lin" valueType="num">
                                      <p:cBhvr>
                                        <p:cTn id="63" dur="250" fill="hold"/>
                                        <p:tgtEl>
                                          <p:spTgt spid="24"/>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50"/>
                                        <p:tgtEl>
                                          <p:spTgt spid="27"/>
                                        </p:tgtEl>
                                      </p:cBhvr>
                                    </p:animEffect>
                                    <p:anim calcmode="lin" valueType="num">
                                      <p:cBhvr>
                                        <p:cTn id="68" dur="250" fill="hold"/>
                                        <p:tgtEl>
                                          <p:spTgt spid="27"/>
                                        </p:tgtEl>
                                        <p:attrNameLst>
                                          <p:attrName>ppt_x</p:attrName>
                                        </p:attrNameLst>
                                      </p:cBhvr>
                                      <p:tavLst>
                                        <p:tav tm="0">
                                          <p:val>
                                            <p:strVal val="#ppt_x"/>
                                          </p:val>
                                        </p:tav>
                                        <p:tav tm="100000">
                                          <p:val>
                                            <p:strVal val="#ppt_x"/>
                                          </p:val>
                                        </p:tav>
                                      </p:tavLst>
                                    </p:anim>
                                    <p:anim calcmode="lin" valueType="num">
                                      <p:cBhvr>
                                        <p:cTn id="69" dur="250" fill="hold"/>
                                        <p:tgtEl>
                                          <p:spTgt spid="27"/>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250"/>
                                        <p:tgtEl>
                                          <p:spTgt spid="31"/>
                                        </p:tgtEl>
                                      </p:cBhvr>
                                    </p:animEffect>
                                    <p:anim calcmode="lin" valueType="num">
                                      <p:cBhvr>
                                        <p:cTn id="74" dur="250" fill="hold"/>
                                        <p:tgtEl>
                                          <p:spTgt spid="31"/>
                                        </p:tgtEl>
                                        <p:attrNameLst>
                                          <p:attrName>ppt_x</p:attrName>
                                        </p:attrNameLst>
                                      </p:cBhvr>
                                      <p:tavLst>
                                        <p:tav tm="0">
                                          <p:val>
                                            <p:strVal val="#ppt_x"/>
                                          </p:val>
                                        </p:tav>
                                        <p:tav tm="100000">
                                          <p:val>
                                            <p:strVal val="#ppt_x"/>
                                          </p:val>
                                        </p:tav>
                                      </p:tavLst>
                                    </p:anim>
                                    <p:anim calcmode="lin" valueType="num">
                                      <p:cBhvr>
                                        <p:cTn id="75" dur="250" fill="hold"/>
                                        <p:tgtEl>
                                          <p:spTgt spid="31"/>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250"/>
                                        <p:tgtEl>
                                          <p:spTgt spid="32"/>
                                        </p:tgtEl>
                                      </p:cBhvr>
                                    </p:animEffect>
                                    <p:anim calcmode="lin" valueType="num">
                                      <p:cBhvr>
                                        <p:cTn id="80" dur="250" fill="hold"/>
                                        <p:tgtEl>
                                          <p:spTgt spid="32"/>
                                        </p:tgtEl>
                                        <p:attrNameLst>
                                          <p:attrName>ppt_x</p:attrName>
                                        </p:attrNameLst>
                                      </p:cBhvr>
                                      <p:tavLst>
                                        <p:tav tm="0">
                                          <p:val>
                                            <p:strVal val="#ppt_x"/>
                                          </p:val>
                                        </p:tav>
                                        <p:tav tm="100000">
                                          <p:val>
                                            <p:strVal val="#ppt_x"/>
                                          </p:val>
                                        </p:tav>
                                      </p:tavLst>
                                    </p:anim>
                                    <p:anim calcmode="lin" valueType="num">
                                      <p:cBhvr>
                                        <p:cTn id="81" dur="250" fill="hold"/>
                                        <p:tgtEl>
                                          <p:spTgt spid="32"/>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250"/>
                                        <p:tgtEl>
                                          <p:spTgt spid="33"/>
                                        </p:tgtEl>
                                      </p:cBhvr>
                                    </p:animEffect>
                                    <p:anim calcmode="lin" valueType="num">
                                      <p:cBhvr>
                                        <p:cTn id="86" dur="250" fill="hold"/>
                                        <p:tgtEl>
                                          <p:spTgt spid="33"/>
                                        </p:tgtEl>
                                        <p:attrNameLst>
                                          <p:attrName>ppt_x</p:attrName>
                                        </p:attrNameLst>
                                      </p:cBhvr>
                                      <p:tavLst>
                                        <p:tav tm="0">
                                          <p:val>
                                            <p:strVal val="#ppt_x"/>
                                          </p:val>
                                        </p:tav>
                                        <p:tav tm="100000">
                                          <p:val>
                                            <p:strVal val="#ppt_x"/>
                                          </p:val>
                                        </p:tav>
                                      </p:tavLst>
                                    </p:anim>
                                    <p:anim calcmode="lin" valueType="num">
                                      <p:cBhvr>
                                        <p:cTn id="87" dur="25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250"/>
                                        <p:tgtEl>
                                          <p:spTgt spid="34"/>
                                        </p:tgtEl>
                                      </p:cBhvr>
                                    </p:animEffect>
                                    <p:anim calcmode="lin" valueType="num">
                                      <p:cBhvr>
                                        <p:cTn id="92" dur="250" fill="hold"/>
                                        <p:tgtEl>
                                          <p:spTgt spid="34"/>
                                        </p:tgtEl>
                                        <p:attrNameLst>
                                          <p:attrName>ppt_x</p:attrName>
                                        </p:attrNameLst>
                                      </p:cBhvr>
                                      <p:tavLst>
                                        <p:tav tm="0">
                                          <p:val>
                                            <p:strVal val="#ppt_x"/>
                                          </p:val>
                                        </p:tav>
                                        <p:tav tm="100000">
                                          <p:val>
                                            <p:strVal val="#ppt_x"/>
                                          </p:val>
                                        </p:tav>
                                      </p:tavLst>
                                    </p:anim>
                                    <p:anim calcmode="lin" valueType="num">
                                      <p:cBhvr>
                                        <p:cTn id="93" dur="250" fill="hold"/>
                                        <p:tgtEl>
                                          <p:spTgt spid="34"/>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250"/>
                                        <p:tgtEl>
                                          <p:spTgt spid="35"/>
                                        </p:tgtEl>
                                      </p:cBhvr>
                                    </p:animEffect>
                                    <p:anim calcmode="lin" valueType="num">
                                      <p:cBhvr>
                                        <p:cTn id="98" dur="250" fill="hold"/>
                                        <p:tgtEl>
                                          <p:spTgt spid="35"/>
                                        </p:tgtEl>
                                        <p:attrNameLst>
                                          <p:attrName>ppt_x</p:attrName>
                                        </p:attrNameLst>
                                      </p:cBhvr>
                                      <p:tavLst>
                                        <p:tav tm="0">
                                          <p:val>
                                            <p:strVal val="#ppt_x"/>
                                          </p:val>
                                        </p:tav>
                                        <p:tav tm="100000">
                                          <p:val>
                                            <p:strVal val="#ppt_x"/>
                                          </p:val>
                                        </p:tav>
                                      </p:tavLst>
                                    </p:anim>
                                    <p:anim calcmode="lin" valueType="num">
                                      <p:cBhvr>
                                        <p:cTn id="99" dur="250" fill="hold"/>
                                        <p:tgtEl>
                                          <p:spTgt spid="35"/>
                                        </p:tgtEl>
                                        <p:attrNameLst>
                                          <p:attrName>ppt_y</p:attrName>
                                        </p:attrNameLst>
                                      </p:cBhvr>
                                      <p:tavLst>
                                        <p:tav tm="0">
                                          <p:val>
                                            <p:strVal val="#ppt_y+.1"/>
                                          </p:val>
                                        </p:tav>
                                        <p:tav tm="100000">
                                          <p:val>
                                            <p:strVal val="#ppt_y"/>
                                          </p:val>
                                        </p:tav>
                                      </p:tavLst>
                                    </p:anim>
                                  </p:childTnLst>
                                </p:cTn>
                              </p:par>
                            </p:childTnLst>
                          </p:cTn>
                        </p:par>
                        <p:par>
                          <p:cTn id="100" fill="hold">
                            <p:stCondLst>
                              <p:cond delay="4250"/>
                            </p:stCondLst>
                            <p:childTnLst>
                              <p:par>
                                <p:cTn id="101" presetID="42" presetClass="entr" presetSubtype="0"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250"/>
                                        <p:tgtEl>
                                          <p:spTgt spid="36"/>
                                        </p:tgtEl>
                                      </p:cBhvr>
                                    </p:animEffect>
                                    <p:anim calcmode="lin" valueType="num">
                                      <p:cBhvr>
                                        <p:cTn id="104" dur="250" fill="hold"/>
                                        <p:tgtEl>
                                          <p:spTgt spid="36"/>
                                        </p:tgtEl>
                                        <p:attrNameLst>
                                          <p:attrName>ppt_x</p:attrName>
                                        </p:attrNameLst>
                                      </p:cBhvr>
                                      <p:tavLst>
                                        <p:tav tm="0">
                                          <p:val>
                                            <p:strVal val="#ppt_x"/>
                                          </p:val>
                                        </p:tav>
                                        <p:tav tm="100000">
                                          <p:val>
                                            <p:strVal val="#ppt_x"/>
                                          </p:val>
                                        </p:tav>
                                      </p:tavLst>
                                    </p:anim>
                                    <p:anim calcmode="lin" valueType="num">
                                      <p:cBhvr>
                                        <p:cTn id="105" dur="250" fill="hold"/>
                                        <p:tgtEl>
                                          <p:spTgt spid="36"/>
                                        </p:tgtEl>
                                        <p:attrNameLst>
                                          <p:attrName>ppt_y</p:attrName>
                                        </p:attrNameLst>
                                      </p:cBhvr>
                                      <p:tavLst>
                                        <p:tav tm="0">
                                          <p:val>
                                            <p:strVal val="#ppt_y+.1"/>
                                          </p:val>
                                        </p:tav>
                                        <p:tav tm="100000">
                                          <p:val>
                                            <p:strVal val="#ppt_y"/>
                                          </p:val>
                                        </p:tav>
                                      </p:tavLst>
                                    </p:anim>
                                  </p:childTnLst>
                                </p:cTn>
                              </p:par>
                            </p:childTnLst>
                          </p:cTn>
                        </p:par>
                        <p:par>
                          <p:cTn id="106" fill="hold">
                            <p:stCondLst>
                              <p:cond delay="4500"/>
                            </p:stCondLst>
                            <p:childTnLst>
                              <p:par>
                                <p:cTn id="107" presetID="42" presetClass="entr" presetSubtype="0" fill="hold" grpId="0" nodeType="afterEffect">
                                  <p:stCondLst>
                                    <p:cond delay="0"/>
                                  </p:stCondLst>
                                  <p:childTnLst>
                                    <p:set>
                                      <p:cBhvr>
                                        <p:cTn id="108" dur="1" fill="hold">
                                          <p:stCondLst>
                                            <p:cond delay="0"/>
                                          </p:stCondLst>
                                        </p:cTn>
                                        <p:tgtEl>
                                          <p:spTgt spid="37"/>
                                        </p:tgtEl>
                                        <p:attrNameLst>
                                          <p:attrName>style.visibility</p:attrName>
                                        </p:attrNameLst>
                                      </p:cBhvr>
                                      <p:to>
                                        <p:strVal val="visible"/>
                                      </p:to>
                                    </p:set>
                                    <p:animEffect transition="in" filter="fade">
                                      <p:cBhvr>
                                        <p:cTn id="109" dur="250"/>
                                        <p:tgtEl>
                                          <p:spTgt spid="37"/>
                                        </p:tgtEl>
                                      </p:cBhvr>
                                    </p:animEffect>
                                    <p:anim calcmode="lin" valueType="num">
                                      <p:cBhvr>
                                        <p:cTn id="110" dur="250" fill="hold"/>
                                        <p:tgtEl>
                                          <p:spTgt spid="37"/>
                                        </p:tgtEl>
                                        <p:attrNameLst>
                                          <p:attrName>ppt_x</p:attrName>
                                        </p:attrNameLst>
                                      </p:cBhvr>
                                      <p:tavLst>
                                        <p:tav tm="0">
                                          <p:val>
                                            <p:strVal val="#ppt_x"/>
                                          </p:val>
                                        </p:tav>
                                        <p:tav tm="100000">
                                          <p:val>
                                            <p:strVal val="#ppt_x"/>
                                          </p:val>
                                        </p:tav>
                                      </p:tavLst>
                                    </p:anim>
                                    <p:anim calcmode="lin" valueType="num">
                                      <p:cBhvr>
                                        <p:cTn id="111" dur="250" fill="hold"/>
                                        <p:tgtEl>
                                          <p:spTgt spid="37"/>
                                        </p:tgtEl>
                                        <p:attrNameLst>
                                          <p:attrName>ppt_y</p:attrName>
                                        </p:attrNameLst>
                                      </p:cBhvr>
                                      <p:tavLst>
                                        <p:tav tm="0">
                                          <p:val>
                                            <p:strVal val="#ppt_y+.1"/>
                                          </p:val>
                                        </p:tav>
                                        <p:tav tm="100000">
                                          <p:val>
                                            <p:strVal val="#ppt_y"/>
                                          </p:val>
                                        </p:tav>
                                      </p:tavLst>
                                    </p:anim>
                                  </p:childTnLst>
                                </p:cTn>
                              </p:par>
                            </p:childTnLst>
                          </p:cTn>
                        </p:par>
                        <p:par>
                          <p:cTn id="112" fill="hold">
                            <p:stCondLst>
                              <p:cond delay="4750"/>
                            </p:stCondLst>
                            <p:childTnLst>
                              <p:par>
                                <p:cTn id="113" presetID="42" presetClass="entr" presetSubtype="0" fill="hold" grpId="0" nodeType="after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250"/>
                                        <p:tgtEl>
                                          <p:spTgt spid="38"/>
                                        </p:tgtEl>
                                      </p:cBhvr>
                                    </p:animEffect>
                                    <p:anim calcmode="lin" valueType="num">
                                      <p:cBhvr>
                                        <p:cTn id="116" dur="250" fill="hold"/>
                                        <p:tgtEl>
                                          <p:spTgt spid="38"/>
                                        </p:tgtEl>
                                        <p:attrNameLst>
                                          <p:attrName>ppt_x</p:attrName>
                                        </p:attrNameLst>
                                      </p:cBhvr>
                                      <p:tavLst>
                                        <p:tav tm="0">
                                          <p:val>
                                            <p:strVal val="#ppt_x"/>
                                          </p:val>
                                        </p:tav>
                                        <p:tav tm="100000">
                                          <p:val>
                                            <p:strVal val="#ppt_x"/>
                                          </p:val>
                                        </p:tav>
                                      </p:tavLst>
                                    </p:anim>
                                    <p:anim calcmode="lin" valueType="num">
                                      <p:cBhvr>
                                        <p:cTn id="117" dur="250" fill="hold"/>
                                        <p:tgtEl>
                                          <p:spTgt spid="38"/>
                                        </p:tgtEl>
                                        <p:attrNameLst>
                                          <p:attrName>ppt_y</p:attrName>
                                        </p:attrNameLst>
                                      </p:cBhvr>
                                      <p:tavLst>
                                        <p:tav tm="0">
                                          <p:val>
                                            <p:strVal val="#ppt_y+.1"/>
                                          </p:val>
                                        </p:tav>
                                        <p:tav tm="100000">
                                          <p:val>
                                            <p:strVal val="#ppt_y"/>
                                          </p:val>
                                        </p:tav>
                                      </p:tavLst>
                                    </p:anim>
                                  </p:childTnLst>
                                </p:cTn>
                              </p:par>
                            </p:childTnLst>
                          </p:cTn>
                        </p:par>
                        <p:par>
                          <p:cTn id="118" fill="hold">
                            <p:stCondLst>
                              <p:cond delay="5000"/>
                            </p:stCondLst>
                            <p:childTnLst>
                              <p:par>
                                <p:cTn id="119" presetID="42" presetClass="entr" presetSubtype="0" fill="hold" grpId="0" nodeType="afterEffect">
                                  <p:stCondLst>
                                    <p:cond delay="0"/>
                                  </p:stCondLst>
                                  <p:childTnLst>
                                    <p:set>
                                      <p:cBhvr>
                                        <p:cTn id="120" dur="1" fill="hold">
                                          <p:stCondLst>
                                            <p:cond delay="0"/>
                                          </p:stCondLst>
                                        </p:cTn>
                                        <p:tgtEl>
                                          <p:spTgt spid="39"/>
                                        </p:tgtEl>
                                        <p:attrNameLst>
                                          <p:attrName>style.visibility</p:attrName>
                                        </p:attrNameLst>
                                      </p:cBhvr>
                                      <p:to>
                                        <p:strVal val="visible"/>
                                      </p:to>
                                    </p:set>
                                    <p:animEffect transition="in" filter="fade">
                                      <p:cBhvr>
                                        <p:cTn id="121" dur="250"/>
                                        <p:tgtEl>
                                          <p:spTgt spid="39"/>
                                        </p:tgtEl>
                                      </p:cBhvr>
                                    </p:animEffect>
                                    <p:anim calcmode="lin" valueType="num">
                                      <p:cBhvr>
                                        <p:cTn id="122" dur="250" fill="hold"/>
                                        <p:tgtEl>
                                          <p:spTgt spid="39"/>
                                        </p:tgtEl>
                                        <p:attrNameLst>
                                          <p:attrName>ppt_x</p:attrName>
                                        </p:attrNameLst>
                                      </p:cBhvr>
                                      <p:tavLst>
                                        <p:tav tm="0">
                                          <p:val>
                                            <p:strVal val="#ppt_x"/>
                                          </p:val>
                                        </p:tav>
                                        <p:tav tm="100000">
                                          <p:val>
                                            <p:strVal val="#ppt_x"/>
                                          </p:val>
                                        </p:tav>
                                      </p:tavLst>
                                    </p:anim>
                                    <p:anim calcmode="lin" valueType="num">
                                      <p:cBhvr>
                                        <p:cTn id="123" dur="250" fill="hold"/>
                                        <p:tgtEl>
                                          <p:spTgt spid="39"/>
                                        </p:tgtEl>
                                        <p:attrNameLst>
                                          <p:attrName>ppt_y</p:attrName>
                                        </p:attrNameLst>
                                      </p:cBhvr>
                                      <p:tavLst>
                                        <p:tav tm="0">
                                          <p:val>
                                            <p:strVal val="#ppt_y+.1"/>
                                          </p:val>
                                        </p:tav>
                                        <p:tav tm="100000">
                                          <p:val>
                                            <p:strVal val="#ppt_y"/>
                                          </p:val>
                                        </p:tav>
                                      </p:tavLst>
                                    </p:anim>
                                  </p:childTnLst>
                                </p:cTn>
                              </p:par>
                            </p:childTnLst>
                          </p:cTn>
                        </p:par>
                        <p:par>
                          <p:cTn id="124" fill="hold">
                            <p:stCondLst>
                              <p:cond delay="5250"/>
                            </p:stCondLst>
                            <p:childTnLst>
                              <p:par>
                                <p:cTn id="125" presetID="42" presetClass="entr" presetSubtype="0" fill="hold" grpId="0" nodeType="after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250"/>
                                        <p:tgtEl>
                                          <p:spTgt spid="40"/>
                                        </p:tgtEl>
                                      </p:cBhvr>
                                    </p:animEffect>
                                    <p:anim calcmode="lin" valueType="num">
                                      <p:cBhvr>
                                        <p:cTn id="128" dur="250" fill="hold"/>
                                        <p:tgtEl>
                                          <p:spTgt spid="40"/>
                                        </p:tgtEl>
                                        <p:attrNameLst>
                                          <p:attrName>ppt_x</p:attrName>
                                        </p:attrNameLst>
                                      </p:cBhvr>
                                      <p:tavLst>
                                        <p:tav tm="0">
                                          <p:val>
                                            <p:strVal val="#ppt_x"/>
                                          </p:val>
                                        </p:tav>
                                        <p:tav tm="100000">
                                          <p:val>
                                            <p:strVal val="#ppt_x"/>
                                          </p:val>
                                        </p:tav>
                                      </p:tavLst>
                                    </p:anim>
                                    <p:anim calcmode="lin" valueType="num">
                                      <p:cBhvr>
                                        <p:cTn id="129" dur="250" fill="hold"/>
                                        <p:tgtEl>
                                          <p:spTgt spid="40"/>
                                        </p:tgtEl>
                                        <p:attrNameLst>
                                          <p:attrName>ppt_y</p:attrName>
                                        </p:attrNameLst>
                                      </p:cBhvr>
                                      <p:tavLst>
                                        <p:tav tm="0">
                                          <p:val>
                                            <p:strVal val="#ppt_y+.1"/>
                                          </p:val>
                                        </p:tav>
                                        <p:tav tm="100000">
                                          <p:val>
                                            <p:strVal val="#ppt_y"/>
                                          </p:val>
                                        </p:tav>
                                      </p:tavLst>
                                    </p:anim>
                                  </p:childTnLst>
                                </p:cTn>
                              </p:par>
                            </p:childTnLst>
                          </p:cTn>
                        </p:par>
                        <p:par>
                          <p:cTn id="130" fill="hold">
                            <p:stCondLst>
                              <p:cond delay="5500"/>
                            </p:stCondLst>
                            <p:childTnLst>
                              <p:par>
                                <p:cTn id="131" presetID="42" presetClass="entr" presetSubtype="0" fill="hold" grpId="0" nodeType="afterEffect">
                                  <p:stCondLst>
                                    <p:cond delay="0"/>
                                  </p:stCondLst>
                                  <p:childTnLst>
                                    <p:set>
                                      <p:cBhvr>
                                        <p:cTn id="132" dur="1" fill="hold">
                                          <p:stCondLst>
                                            <p:cond delay="0"/>
                                          </p:stCondLst>
                                        </p:cTn>
                                        <p:tgtEl>
                                          <p:spTgt spid="41"/>
                                        </p:tgtEl>
                                        <p:attrNameLst>
                                          <p:attrName>style.visibility</p:attrName>
                                        </p:attrNameLst>
                                      </p:cBhvr>
                                      <p:to>
                                        <p:strVal val="visible"/>
                                      </p:to>
                                    </p:set>
                                    <p:animEffect transition="in" filter="fade">
                                      <p:cBhvr>
                                        <p:cTn id="133" dur="250"/>
                                        <p:tgtEl>
                                          <p:spTgt spid="41"/>
                                        </p:tgtEl>
                                      </p:cBhvr>
                                    </p:animEffect>
                                    <p:anim calcmode="lin" valueType="num">
                                      <p:cBhvr>
                                        <p:cTn id="134" dur="250" fill="hold"/>
                                        <p:tgtEl>
                                          <p:spTgt spid="41"/>
                                        </p:tgtEl>
                                        <p:attrNameLst>
                                          <p:attrName>ppt_x</p:attrName>
                                        </p:attrNameLst>
                                      </p:cBhvr>
                                      <p:tavLst>
                                        <p:tav tm="0">
                                          <p:val>
                                            <p:strVal val="#ppt_x"/>
                                          </p:val>
                                        </p:tav>
                                        <p:tav tm="100000">
                                          <p:val>
                                            <p:strVal val="#ppt_x"/>
                                          </p:val>
                                        </p:tav>
                                      </p:tavLst>
                                    </p:anim>
                                    <p:anim calcmode="lin" valueType="num">
                                      <p:cBhvr>
                                        <p:cTn id="135" dur="250" fill="hold"/>
                                        <p:tgtEl>
                                          <p:spTgt spid="41"/>
                                        </p:tgtEl>
                                        <p:attrNameLst>
                                          <p:attrName>ppt_y</p:attrName>
                                        </p:attrNameLst>
                                      </p:cBhvr>
                                      <p:tavLst>
                                        <p:tav tm="0">
                                          <p:val>
                                            <p:strVal val="#ppt_y+.1"/>
                                          </p:val>
                                        </p:tav>
                                        <p:tav tm="100000">
                                          <p:val>
                                            <p:strVal val="#ppt_y"/>
                                          </p:val>
                                        </p:tav>
                                      </p:tavLst>
                                    </p:anim>
                                  </p:childTnLst>
                                </p:cTn>
                              </p:par>
                            </p:childTnLst>
                          </p:cTn>
                        </p:par>
                        <p:par>
                          <p:cTn id="136" fill="hold">
                            <p:stCondLst>
                              <p:cond delay="5750"/>
                            </p:stCondLst>
                            <p:childTnLst>
                              <p:par>
                                <p:cTn id="137" presetID="42" presetClass="entr" presetSubtype="0" fill="hold" grpId="0" nodeType="afterEffect">
                                  <p:stCondLst>
                                    <p:cond delay="0"/>
                                  </p:stCondLst>
                                  <p:childTnLst>
                                    <p:set>
                                      <p:cBhvr>
                                        <p:cTn id="138" dur="1" fill="hold">
                                          <p:stCondLst>
                                            <p:cond delay="0"/>
                                          </p:stCondLst>
                                        </p:cTn>
                                        <p:tgtEl>
                                          <p:spTgt spid="42"/>
                                        </p:tgtEl>
                                        <p:attrNameLst>
                                          <p:attrName>style.visibility</p:attrName>
                                        </p:attrNameLst>
                                      </p:cBhvr>
                                      <p:to>
                                        <p:strVal val="visible"/>
                                      </p:to>
                                    </p:set>
                                    <p:animEffect transition="in" filter="fade">
                                      <p:cBhvr>
                                        <p:cTn id="139" dur="250"/>
                                        <p:tgtEl>
                                          <p:spTgt spid="42"/>
                                        </p:tgtEl>
                                      </p:cBhvr>
                                    </p:animEffect>
                                    <p:anim calcmode="lin" valueType="num">
                                      <p:cBhvr>
                                        <p:cTn id="140" dur="250" fill="hold"/>
                                        <p:tgtEl>
                                          <p:spTgt spid="42"/>
                                        </p:tgtEl>
                                        <p:attrNameLst>
                                          <p:attrName>ppt_x</p:attrName>
                                        </p:attrNameLst>
                                      </p:cBhvr>
                                      <p:tavLst>
                                        <p:tav tm="0">
                                          <p:val>
                                            <p:strVal val="#ppt_x"/>
                                          </p:val>
                                        </p:tav>
                                        <p:tav tm="100000">
                                          <p:val>
                                            <p:strVal val="#ppt_x"/>
                                          </p:val>
                                        </p:tav>
                                      </p:tavLst>
                                    </p:anim>
                                    <p:anim calcmode="lin" valueType="num">
                                      <p:cBhvr>
                                        <p:cTn id="141" dur="2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31" grpId="0"/>
      <p:bldP spid="32" grpId="0"/>
      <p:bldP spid="33" grpId="0"/>
      <p:bldP spid="34" grpId="0"/>
      <p:bldP spid="35" grpId="0"/>
      <p:bldP spid="36" grpId="0"/>
      <p:bldP spid="37" grpId="0"/>
      <p:bldP spid="38" grpId="0"/>
      <p:bldP spid="39" grpId="0"/>
      <p:bldP spid="40" grpId="0"/>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F21F6431-00A9-41A9-8520-85699728B5E7}"/>
              </a:ext>
            </a:extLst>
          </p:cNvPr>
          <p:cNvGrpSpPr/>
          <p:nvPr/>
        </p:nvGrpSpPr>
        <p:grpSpPr>
          <a:xfrm>
            <a:off x="4091608" y="2175611"/>
            <a:ext cx="4007194" cy="3861468"/>
            <a:chOff x="2896385" y="1235581"/>
            <a:chExt cx="3404181" cy="3280385"/>
          </a:xfrm>
        </p:grpSpPr>
        <p:sp>
          <p:nvSpPr>
            <p:cNvPr id="9" name="Shape 6891">
              <a:extLst>
                <a:ext uri="{FF2B5EF4-FFF2-40B4-BE49-F238E27FC236}">
                  <a16:creationId xmlns:a16="http://schemas.microsoft.com/office/drawing/2014/main" id="{1B732C19-A5CF-46CA-895F-E6C84AA57091}"/>
                </a:ext>
              </a:extLst>
            </p:cNvPr>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sz="2400">
                <a:solidFill>
                  <a:schemeClr val="bg1">
                    <a:lumMod val="50000"/>
                  </a:schemeClr>
                </a:solidFill>
                <a:latin typeface="+mn-ea"/>
              </a:endParaRPr>
            </a:p>
          </p:txBody>
        </p:sp>
        <p:sp>
          <p:nvSpPr>
            <p:cNvPr id="10" name="Shape 6914">
              <a:extLst>
                <a:ext uri="{FF2B5EF4-FFF2-40B4-BE49-F238E27FC236}">
                  <a16:creationId xmlns:a16="http://schemas.microsoft.com/office/drawing/2014/main" id="{BBD188D9-599C-4204-9E7F-BBCE6F5ABB25}"/>
                </a:ext>
              </a:extLst>
            </p:cNvPr>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solidFill>
            <a:ln w="12700" cmpd="sng">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bg1">
                    <a:lumMod val="50000"/>
                  </a:schemeClr>
                </a:solidFill>
                <a:effectLst/>
                <a:uLnTx/>
                <a:uFillTx/>
              </a:endParaRPr>
            </a:p>
          </p:txBody>
        </p:sp>
        <p:sp>
          <p:nvSpPr>
            <p:cNvPr id="11" name="Shape 6915">
              <a:extLst>
                <a:ext uri="{FF2B5EF4-FFF2-40B4-BE49-F238E27FC236}">
                  <a16:creationId xmlns:a16="http://schemas.microsoft.com/office/drawing/2014/main" id="{9C76E997-8959-40EF-AB51-CB1A6EF42F5B}"/>
                </a:ext>
              </a:extLst>
            </p:cNvPr>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rgbClr val="5A8F23"/>
            </a:solidFill>
            <a:ln w="12700" cmpd="sng">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schemeClr val="bg1">
                    <a:lumMod val="50000"/>
                  </a:schemeClr>
                </a:solidFill>
                <a:effectLst/>
                <a:uLnTx/>
                <a:uFillTx/>
              </a:endParaRPr>
            </a:p>
          </p:txBody>
        </p:sp>
        <p:sp>
          <p:nvSpPr>
            <p:cNvPr id="12" name="Shape 6916">
              <a:extLst>
                <a:ext uri="{FF2B5EF4-FFF2-40B4-BE49-F238E27FC236}">
                  <a16:creationId xmlns:a16="http://schemas.microsoft.com/office/drawing/2014/main" id="{06F6F92C-CD14-47F4-80CA-9A164195A5EE}"/>
                </a:ext>
              </a:extLst>
            </p:cNvPr>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rgbClr val="5A8F23"/>
            </a:solidFill>
            <a:ln w="12700" cmpd="sng">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bg1">
                    <a:lumMod val="50000"/>
                  </a:schemeClr>
                </a:solidFill>
                <a:effectLst/>
                <a:uLnTx/>
                <a:uFillTx/>
              </a:endParaRPr>
            </a:p>
          </p:txBody>
        </p:sp>
        <p:sp>
          <p:nvSpPr>
            <p:cNvPr id="13" name="Shape 6917">
              <a:extLst>
                <a:ext uri="{FF2B5EF4-FFF2-40B4-BE49-F238E27FC236}">
                  <a16:creationId xmlns:a16="http://schemas.microsoft.com/office/drawing/2014/main" id="{E4B087AD-D6C2-404B-A62C-37EAC75D34F9}"/>
                </a:ext>
              </a:extLst>
            </p:cNvPr>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solidFill>
            <a:ln w="12700" cmpd="sng">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bg1">
                    <a:lumMod val="50000"/>
                  </a:schemeClr>
                </a:solidFill>
                <a:effectLst/>
                <a:uLnTx/>
                <a:uFillTx/>
              </a:endParaRPr>
            </a:p>
          </p:txBody>
        </p:sp>
        <p:sp>
          <p:nvSpPr>
            <p:cNvPr id="14" name="Freeform 41">
              <a:extLst>
                <a:ext uri="{FF2B5EF4-FFF2-40B4-BE49-F238E27FC236}">
                  <a16:creationId xmlns:a16="http://schemas.microsoft.com/office/drawing/2014/main" id="{8F2E48E2-8F0E-481C-8AFF-83EA85E41F74}"/>
                </a:ext>
              </a:extLst>
            </p:cNvPr>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5A8F23"/>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sp>
        <p:nvSpPr>
          <p:cNvPr id="15" name="Rectangle 29">
            <a:extLst>
              <a:ext uri="{FF2B5EF4-FFF2-40B4-BE49-F238E27FC236}">
                <a16:creationId xmlns:a16="http://schemas.microsoft.com/office/drawing/2014/main" id="{6D07C32D-CA93-447A-B4B8-CDA0D7487EBF}"/>
              </a:ext>
            </a:extLst>
          </p:cNvPr>
          <p:cNvSpPr/>
          <p:nvPr/>
        </p:nvSpPr>
        <p:spPr>
          <a:xfrm>
            <a:off x="462531" y="4402430"/>
            <a:ext cx="3297865" cy="972574"/>
          </a:xfrm>
          <a:prstGeom prst="rect">
            <a:avLst/>
          </a:prstGeom>
        </p:spPr>
        <p:txBody>
          <a:bodyPr wrap="square">
            <a:spAutoFit/>
          </a:bodyPr>
          <a:lstStyle/>
          <a:p>
            <a:pPr algn="r">
              <a:lnSpc>
                <a:spcPct val="130000"/>
              </a:lnSpc>
            </a:pPr>
            <a:r>
              <a:rPr lang="en-US" sz="14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Social</a:t>
            </a:r>
          </a:p>
          <a:p>
            <a:pPr algn="r">
              <a:lnSpc>
                <a:spcPct val="130000"/>
              </a:lnSpc>
            </a:pP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 maintainable leadership.</a:t>
            </a:r>
          </a:p>
        </p:txBody>
      </p:sp>
      <p:sp>
        <p:nvSpPr>
          <p:cNvPr id="16" name="Oval 30">
            <a:extLst>
              <a:ext uri="{FF2B5EF4-FFF2-40B4-BE49-F238E27FC236}">
                <a16:creationId xmlns:a16="http://schemas.microsoft.com/office/drawing/2014/main" id="{0D044CE1-E4C9-48D2-8D1E-6FFE79CDD8A6}"/>
              </a:ext>
            </a:extLst>
          </p:cNvPr>
          <p:cNvSpPr/>
          <p:nvPr/>
        </p:nvSpPr>
        <p:spPr>
          <a:xfrm>
            <a:off x="2028612" y="5562108"/>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7" name="Oval 31">
            <a:extLst>
              <a:ext uri="{FF2B5EF4-FFF2-40B4-BE49-F238E27FC236}">
                <a16:creationId xmlns:a16="http://schemas.microsoft.com/office/drawing/2014/main" id="{B0706E53-482C-46B8-8541-599001A04BDD}"/>
              </a:ext>
            </a:extLst>
          </p:cNvPr>
          <p:cNvSpPr/>
          <p:nvPr/>
        </p:nvSpPr>
        <p:spPr>
          <a:xfrm>
            <a:off x="2245724" y="5562108"/>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8" name="Oval 32">
            <a:extLst>
              <a:ext uri="{FF2B5EF4-FFF2-40B4-BE49-F238E27FC236}">
                <a16:creationId xmlns:a16="http://schemas.microsoft.com/office/drawing/2014/main" id="{F38C1460-D58F-4532-9B2F-A59C1CB608F7}"/>
              </a:ext>
            </a:extLst>
          </p:cNvPr>
          <p:cNvSpPr/>
          <p:nvPr/>
        </p:nvSpPr>
        <p:spPr>
          <a:xfrm>
            <a:off x="2462836" y="5562108"/>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9" name="Oval 33">
            <a:extLst>
              <a:ext uri="{FF2B5EF4-FFF2-40B4-BE49-F238E27FC236}">
                <a16:creationId xmlns:a16="http://schemas.microsoft.com/office/drawing/2014/main" id="{2F6CFA58-8DA1-402E-BD95-2F7A8286A0A8}"/>
              </a:ext>
            </a:extLst>
          </p:cNvPr>
          <p:cNvSpPr/>
          <p:nvPr/>
        </p:nvSpPr>
        <p:spPr>
          <a:xfrm>
            <a:off x="2679948" y="5562108"/>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0" name="Oval 34">
            <a:extLst>
              <a:ext uri="{FF2B5EF4-FFF2-40B4-BE49-F238E27FC236}">
                <a16:creationId xmlns:a16="http://schemas.microsoft.com/office/drawing/2014/main" id="{ED55DEFA-FE55-4A54-AA3E-6BAD3D45850E}"/>
              </a:ext>
            </a:extLst>
          </p:cNvPr>
          <p:cNvSpPr/>
          <p:nvPr/>
        </p:nvSpPr>
        <p:spPr>
          <a:xfrm>
            <a:off x="2897060" y="5562108"/>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1" name="Oval 35">
            <a:extLst>
              <a:ext uri="{FF2B5EF4-FFF2-40B4-BE49-F238E27FC236}">
                <a16:creationId xmlns:a16="http://schemas.microsoft.com/office/drawing/2014/main" id="{2E094DB1-C4F9-4DF7-A4D4-894B599A4235}"/>
              </a:ext>
            </a:extLst>
          </p:cNvPr>
          <p:cNvSpPr/>
          <p:nvPr/>
        </p:nvSpPr>
        <p:spPr>
          <a:xfrm>
            <a:off x="3114172" y="5562108"/>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2" name="Oval 36">
            <a:extLst>
              <a:ext uri="{FF2B5EF4-FFF2-40B4-BE49-F238E27FC236}">
                <a16:creationId xmlns:a16="http://schemas.microsoft.com/office/drawing/2014/main" id="{0B83E89A-5E35-473E-B502-B294EEBA14F8}"/>
              </a:ext>
            </a:extLst>
          </p:cNvPr>
          <p:cNvSpPr/>
          <p:nvPr/>
        </p:nvSpPr>
        <p:spPr>
          <a:xfrm>
            <a:off x="3331284" y="5562108"/>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3" name="TextBox 39">
            <a:extLst>
              <a:ext uri="{FF2B5EF4-FFF2-40B4-BE49-F238E27FC236}">
                <a16:creationId xmlns:a16="http://schemas.microsoft.com/office/drawing/2014/main" id="{064313E0-57D0-447A-BE8A-AD5010B83A5D}"/>
              </a:ext>
            </a:extLst>
          </p:cNvPr>
          <p:cNvSpPr txBox="1"/>
          <p:nvPr/>
        </p:nvSpPr>
        <p:spPr>
          <a:xfrm>
            <a:off x="1424310" y="5475350"/>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70%</a:t>
            </a:r>
          </a:p>
        </p:txBody>
      </p:sp>
      <p:sp>
        <p:nvSpPr>
          <p:cNvPr id="24" name="Rectangle 39">
            <a:extLst>
              <a:ext uri="{FF2B5EF4-FFF2-40B4-BE49-F238E27FC236}">
                <a16:creationId xmlns:a16="http://schemas.microsoft.com/office/drawing/2014/main" id="{EC9D22A4-4577-488B-A864-FC9433099214}"/>
              </a:ext>
            </a:extLst>
          </p:cNvPr>
          <p:cNvSpPr/>
          <p:nvPr/>
        </p:nvSpPr>
        <p:spPr>
          <a:xfrm>
            <a:off x="8376477" y="2301229"/>
            <a:ext cx="3297865" cy="972574"/>
          </a:xfrm>
          <a:prstGeom prst="rect">
            <a:avLst/>
          </a:prstGeom>
        </p:spPr>
        <p:txBody>
          <a:bodyPr wrap="square">
            <a:spAutoFit/>
          </a:bodyPr>
          <a:lstStyle/>
          <a:p>
            <a:pPr>
              <a:lnSpc>
                <a:spcPct val="130000"/>
              </a:lnSpc>
            </a:pPr>
            <a:r>
              <a:rPr lang="en-US" sz="14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Video &amp; Image</a:t>
            </a:r>
          </a:p>
          <a:p>
            <a:pPr>
              <a:lnSpc>
                <a:spcPct val="130000"/>
              </a:lnSpc>
            </a:pP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 maintainable leadership.</a:t>
            </a:r>
          </a:p>
        </p:txBody>
      </p:sp>
      <p:sp>
        <p:nvSpPr>
          <p:cNvPr id="25" name="Oval 40">
            <a:extLst>
              <a:ext uri="{FF2B5EF4-FFF2-40B4-BE49-F238E27FC236}">
                <a16:creationId xmlns:a16="http://schemas.microsoft.com/office/drawing/2014/main" id="{4200FA6A-D984-4E3B-AEDE-A15C3BD00C20}"/>
              </a:ext>
            </a:extLst>
          </p:cNvPr>
          <p:cNvSpPr/>
          <p:nvPr/>
        </p:nvSpPr>
        <p:spPr>
          <a:xfrm>
            <a:off x="8980779" y="3459894"/>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6" name="Oval 41">
            <a:extLst>
              <a:ext uri="{FF2B5EF4-FFF2-40B4-BE49-F238E27FC236}">
                <a16:creationId xmlns:a16="http://schemas.microsoft.com/office/drawing/2014/main" id="{E5C87B21-28E1-4618-8B4D-B936B963B530}"/>
              </a:ext>
            </a:extLst>
          </p:cNvPr>
          <p:cNvSpPr/>
          <p:nvPr/>
        </p:nvSpPr>
        <p:spPr>
          <a:xfrm>
            <a:off x="9197891" y="3459894"/>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7" name="Oval 42">
            <a:extLst>
              <a:ext uri="{FF2B5EF4-FFF2-40B4-BE49-F238E27FC236}">
                <a16:creationId xmlns:a16="http://schemas.microsoft.com/office/drawing/2014/main" id="{8902A2F2-E944-4FBE-9195-28A978C8BE36}"/>
              </a:ext>
            </a:extLst>
          </p:cNvPr>
          <p:cNvSpPr/>
          <p:nvPr/>
        </p:nvSpPr>
        <p:spPr>
          <a:xfrm>
            <a:off x="9415003" y="3459894"/>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8" name="Oval 43">
            <a:extLst>
              <a:ext uri="{FF2B5EF4-FFF2-40B4-BE49-F238E27FC236}">
                <a16:creationId xmlns:a16="http://schemas.microsoft.com/office/drawing/2014/main" id="{D9E4D0B3-6B11-414C-A5A8-037B2DB1D8DE}"/>
              </a:ext>
            </a:extLst>
          </p:cNvPr>
          <p:cNvSpPr/>
          <p:nvPr/>
        </p:nvSpPr>
        <p:spPr>
          <a:xfrm>
            <a:off x="9632115" y="3459894"/>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9" name="Oval 44">
            <a:extLst>
              <a:ext uri="{FF2B5EF4-FFF2-40B4-BE49-F238E27FC236}">
                <a16:creationId xmlns:a16="http://schemas.microsoft.com/office/drawing/2014/main" id="{4BB8944C-3CF0-4D4F-B3CD-DD204264292E}"/>
              </a:ext>
            </a:extLst>
          </p:cNvPr>
          <p:cNvSpPr/>
          <p:nvPr/>
        </p:nvSpPr>
        <p:spPr>
          <a:xfrm>
            <a:off x="9849227" y="3459894"/>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0" name="Oval 45">
            <a:extLst>
              <a:ext uri="{FF2B5EF4-FFF2-40B4-BE49-F238E27FC236}">
                <a16:creationId xmlns:a16="http://schemas.microsoft.com/office/drawing/2014/main" id="{9CC6B21C-B992-40DB-86CF-FA2B68189CB1}"/>
              </a:ext>
            </a:extLst>
          </p:cNvPr>
          <p:cNvSpPr/>
          <p:nvPr/>
        </p:nvSpPr>
        <p:spPr>
          <a:xfrm>
            <a:off x="10066339" y="3459894"/>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1" name="Oval 46">
            <a:extLst>
              <a:ext uri="{FF2B5EF4-FFF2-40B4-BE49-F238E27FC236}">
                <a16:creationId xmlns:a16="http://schemas.microsoft.com/office/drawing/2014/main" id="{8BB22387-677F-4F0D-9202-333F973390FC}"/>
              </a:ext>
            </a:extLst>
          </p:cNvPr>
          <p:cNvSpPr/>
          <p:nvPr/>
        </p:nvSpPr>
        <p:spPr>
          <a:xfrm>
            <a:off x="10283451" y="3459894"/>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2" name="Oval 47">
            <a:extLst>
              <a:ext uri="{FF2B5EF4-FFF2-40B4-BE49-F238E27FC236}">
                <a16:creationId xmlns:a16="http://schemas.microsoft.com/office/drawing/2014/main" id="{4A411D30-FD6E-4222-BE2C-ADC32FA4CEFD}"/>
              </a:ext>
            </a:extLst>
          </p:cNvPr>
          <p:cNvSpPr/>
          <p:nvPr/>
        </p:nvSpPr>
        <p:spPr>
          <a:xfrm>
            <a:off x="10500565" y="3459894"/>
            <a:ext cx="118872" cy="11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3" name="TextBox 49">
            <a:extLst>
              <a:ext uri="{FF2B5EF4-FFF2-40B4-BE49-F238E27FC236}">
                <a16:creationId xmlns:a16="http://schemas.microsoft.com/office/drawing/2014/main" id="{B638F1EE-BACF-490A-BB74-89F8E16C11FB}"/>
              </a:ext>
            </a:extLst>
          </p:cNvPr>
          <p:cNvSpPr txBox="1"/>
          <p:nvPr/>
        </p:nvSpPr>
        <p:spPr>
          <a:xfrm>
            <a:off x="8376477" y="3373136"/>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sp>
        <p:nvSpPr>
          <p:cNvPr id="34" name="Rectangle 39">
            <a:extLst>
              <a:ext uri="{FF2B5EF4-FFF2-40B4-BE49-F238E27FC236}">
                <a16:creationId xmlns:a16="http://schemas.microsoft.com/office/drawing/2014/main" id="{48D4C215-5D60-4D41-A6F4-234E736D9B50}"/>
              </a:ext>
            </a:extLst>
          </p:cNvPr>
          <p:cNvSpPr/>
          <p:nvPr/>
        </p:nvSpPr>
        <p:spPr>
          <a:xfrm>
            <a:off x="462531" y="2391712"/>
            <a:ext cx="3297865" cy="972574"/>
          </a:xfrm>
          <a:prstGeom prst="rect">
            <a:avLst/>
          </a:prstGeom>
        </p:spPr>
        <p:txBody>
          <a:bodyPr wrap="square">
            <a:spAutoFit/>
          </a:bodyPr>
          <a:lstStyle/>
          <a:p>
            <a:pPr algn="r">
              <a:lnSpc>
                <a:spcPct val="130000"/>
              </a:lnSpc>
            </a:pPr>
            <a:r>
              <a:rPr lang="en-US" sz="14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Video &amp; Image</a:t>
            </a:r>
          </a:p>
          <a:p>
            <a:pPr algn="r">
              <a:lnSpc>
                <a:spcPct val="130000"/>
              </a:lnSpc>
            </a:pP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 maintainable leadership.</a:t>
            </a:r>
          </a:p>
        </p:txBody>
      </p:sp>
      <p:sp>
        <p:nvSpPr>
          <p:cNvPr id="35" name="Oval 40">
            <a:extLst>
              <a:ext uri="{FF2B5EF4-FFF2-40B4-BE49-F238E27FC236}">
                <a16:creationId xmlns:a16="http://schemas.microsoft.com/office/drawing/2014/main" id="{B032BDF1-48D1-41BD-AFA8-93F3132F30B6}"/>
              </a:ext>
            </a:extLst>
          </p:cNvPr>
          <p:cNvSpPr/>
          <p:nvPr/>
        </p:nvSpPr>
        <p:spPr>
          <a:xfrm>
            <a:off x="2028612" y="3551390"/>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6" name="Oval 41">
            <a:extLst>
              <a:ext uri="{FF2B5EF4-FFF2-40B4-BE49-F238E27FC236}">
                <a16:creationId xmlns:a16="http://schemas.microsoft.com/office/drawing/2014/main" id="{8CA5DAF8-5368-42AC-B677-3B9524A5B311}"/>
              </a:ext>
            </a:extLst>
          </p:cNvPr>
          <p:cNvSpPr/>
          <p:nvPr/>
        </p:nvSpPr>
        <p:spPr>
          <a:xfrm>
            <a:off x="2245724" y="3551390"/>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7" name="Oval 42">
            <a:extLst>
              <a:ext uri="{FF2B5EF4-FFF2-40B4-BE49-F238E27FC236}">
                <a16:creationId xmlns:a16="http://schemas.microsoft.com/office/drawing/2014/main" id="{B5EF0BCC-D31D-4ED2-88D4-DEF11C06428D}"/>
              </a:ext>
            </a:extLst>
          </p:cNvPr>
          <p:cNvSpPr/>
          <p:nvPr/>
        </p:nvSpPr>
        <p:spPr>
          <a:xfrm>
            <a:off x="2462836" y="3551390"/>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8" name="Oval 43">
            <a:extLst>
              <a:ext uri="{FF2B5EF4-FFF2-40B4-BE49-F238E27FC236}">
                <a16:creationId xmlns:a16="http://schemas.microsoft.com/office/drawing/2014/main" id="{4A72025B-C02E-48C9-A06A-D6FB1DF1A728}"/>
              </a:ext>
            </a:extLst>
          </p:cNvPr>
          <p:cNvSpPr/>
          <p:nvPr/>
        </p:nvSpPr>
        <p:spPr>
          <a:xfrm>
            <a:off x="2679948" y="3551390"/>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9" name="Oval 44">
            <a:extLst>
              <a:ext uri="{FF2B5EF4-FFF2-40B4-BE49-F238E27FC236}">
                <a16:creationId xmlns:a16="http://schemas.microsoft.com/office/drawing/2014/main" id="{82C4DBA7-470E-426A-B366-5EC617078A1C}"/>
              </a:ext>
            </a:extLst>
          </p:cNvPr>
          <p:cNvSpPr/>
          <p:nvPr/>
        </p:nvSpPr>
        <p:spPr>
          <a:xfrm>
            <a:off x="2897060" y="3551390"/>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0" name="Oval 45">
            <a:extLst>
              <a:ext uri="{FF2B5EF4-FFF2-40B4-BE49-F238E27FC236}">
                <a16:creationId xmlns:a16="http://schemas.microsoft.com/office/drawing/2014/main" id="{B160FD5A-2644-457D-B4D9-7ECA5CA868AD}"/>
              </a:ext>
            </a:extLst>
          </p:cNvPr>
          <p:cNvSpPr/>
          <p:nvPr/>
        </p:nvSpPr>
        <p:spPr>
          <a:xfrm>
            <a:off x="3114172" y="3551390"/>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1" name="Oval 46">
            <a:extLst>
              <a:ext uri="{FF2B5EF4-FFF2-40B4-BE49-F238E27FC236}">
                <a16:creationId xmlns:a16="http://schemas.microsoft.com/office/drawing/2014/main" id="{40D814DD-71A3-44BD-B834-CDAEF87EBD80}"/>
              </a:ext>
            </a:extLst>
          </p:cNvPr>
          <p:cNvSpPr/>
          <p:nvPr/>
        </p:nvSpPr>
        <p:spPr>
          <a:xfrm>
            <a:off x="3331284" y="3551390"/>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2" name="TextBox 49">
            <a:extLst>
              <a:ext uri="{FF2B5EF4-FFF2-40B4-BE49-F238E27FC236}">
                <a16:creationId xmlns:a16="http://schemas.microsoft.com/office/drawing/2014/main" id="{50517B2B-ED4A-45AB-8C73-49C4F69B12A5}"/>
              </a:ext>
            </a:extLst>
          </p:cNvPr>
          <p:cNvSpPr txBox="1"/>
          <p:nvPr/>
        </p:nvSpPr>
        <p:spPr>
          <a:xfrm>
            <a:off x="1424310" y="3464632"/>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sp>
        <p:nvSpPr>
          <p:cNvPr id="43" name="Rectangle 39">
            <a:extLst>
              <a:ext uri="{FF2B5EF4-FFF2-40B4-BE49-F238E27FC236}">
                <a16:creationId xmlns:a16="http://schemas.microsoft.com/office/drawing/2014/main" id="{E03CB71A-4F93-4D2E-A0D8-2564C5E3DEAA}"/>
              </a:ext>
            </a:extLst>
          </p:cNvPr>
          <p:cNvSpPr/>
          <p:nvPr/>
        </p:nvSpPr>
        <p:spPr>
          <a:xfrm>
            <a:off x="8376477" y="4402430"/>
            <a:ext cx="3297865" cy="972574"/>
          </a:xfrm>
          <a:prstGeom prst="rect">
            <a:avLst/>
          </a:prstGeom>
        </p:spPr>
        <p:txBody>
          <a:bodyPr wrap="square">
            <a:spAutoFit/>
          </a:bodyPr>
          <a:lstStyle/>
          <a:p>
            <a:pPr>
              <a:lnSpc>
                <a:spcPct val="130000"/>
              </a:lnSpc>
            </a:pPr>
            <a:r>
              <a:rPr lang="en-US" sz="14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Video &amp; Image</a:t>
            </a:r>
          </a:p>
          <a:p>
            <a:pPr>
              <a:lnSpc>
                <a:spcPct val="130000"/>
              </a:lnSpc>
            </a:pP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 maintainable leadership.</a:t>
            </a:r>
          </a:p>
        </p:txBody>
      </p:sp>
      <p:sp>
        <p:nvSpPr>
          <p:cNvPr id="44" name="Oval 40">
            <a:extLst>
              <a:ext uri="{FF2B5EF4-FFF2-40B4-BE49-F238E27FC236}">
                <a16:creationId xmlns:a16="http://schemas.microsoft.com/office/drawing/2014/main" id="{B7B1E324-D85A-4B53-852B-CE2D642CF376}"/>
              </a:ext>
            </a:extLst>
          </p:cNvPr>
          <p:cNvSpPr/>
          <p:nvPr/>
        </p:nvSpPr>
        <p:spPr>
          <a:xfrm>
            <a:off x="8980779" y="5561095"/>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5" name="Oval 41">
            <a:extLst>
              <a:ext uri="{FF2B5EF4-FFF2-40B4-BE49-F238E27FC236}">
                <a16:creationId xmlns:a16="http://schemas.microsoft.com/office/drawing/2014/main" id="{2A09D9DF-FBA0-4F28-89E3-E0CAA6A3766A}"/>
              </a:ext>
            </a:extLst>
          </p:cNvPr>
          <p:cNvSpPr/>
          <p:nvPr/>
        </p:nvSpPr>
        <p:spPr>
          <a:xfrm>
            <a:off x="9197891" y="5561095"/>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6" name="Oval 42">
            <a:extLst>
              <a:ext uri="{FF2B5EF4-FFF2-40B4-BE49-F238E27FC236}">
                <a16:creationId xmlns:a16="http://schemas.microsoft.com/office/drawing/2014/main" id="{01832B1B-B62C-4D8B-9553-9C766A8B2ECD}"/>
              </a:ext>
            </a:extLst>
          </p:cNvPr>
          <p:cNvSpPr/>
          <p:nvPr/>
        </p:nvSpPr>
        <p:spPr>
          <a:xfrm>
            <a:off x="9415003" y="5561095"/>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7" name="Oval 43">
            <a:extLst>
              <a:ext uri="{FF2B5EF4-FFF2-40B4-BE49-F238E27FC236}">
                <a16:creationId xmlns:a16="http://schemas.microsoft.com/office/drawing/2014/main" id="{96157815-19C5-4807-B2AA-75488A482B48}"/>
              </a:ext>
            </a:extLst>
          </p:cNvPr>
          <p:cNvSpPr/>
          <p:nvPr/>
        </p:nvSpPr>
        <p:spPr>
          <a:xfrm>
            <a:off x="9632115" y="5561095"/>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8" name="Oval 44">
            <a:extLst>
              <a:ext uri="{FF2B5EF4-FFF2-40B4-BE49-F238E27FC236}">
                <a16:creationId xmlns:a16="http://schemas.microsoft.com/office/drawing/2014/main" id="{CEF5FB32-8A1B-4609-9493-538C5F62927A}"/>
              </a:ext>
            </a:extLst>
          </p:cNvPr>
          <p:cNvSpPr/>
          <p:nvPr/>
        </p:nvSpPr>
        <p:spPr>
          <a:xfrm>
            <a:off x="9849227" y="5561095"/>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9" name="Oval 45">
            <a:extLst>
              <a:ext uri="{FF2B5EF4-FFF2-40B4-BE49-F238E27FC236}">
                <a16:creationId xmlns:a16="http://schemas.microsoft.com/office/drawing/2014/main" id="{2AEDADFB-3CDB-475D-80F1-3A0CD5916740}"/>
              </a:ext>
            </a:extLst>
          </p:cNvPr>
          <p:cNvSpPr/>
          <p:nvPr/>
        </p:nvSpPr>
        <p:spPr>
          <a:xfrm>
            <a:off x="10066339" y="5561095"/>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50" name="Oval 46">
            <a:extLst>
              <a:ext uri="{FF2B5EF4-FFF2-40B4-BE49-F238E27FC236}">
                <a16:creationId xmlns:a16="http://schemas.microsoft.com/office/drawing/2014/main" id="{F9FABD6F-8E9F-4318-8194-1E45F545114C}"/>
              </a:ext>
            </a:extLst>
          </p:cNvPr>
          <p:cNvSpPr/>
          <p:nvPr/>
        </p:nvSpPr>
        <p:spPr>
          <a:xfrm>
            <a:off x="10283451" y="5561095"/>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51" name="Oval 47">
            <a:extLst>
              <a:ext uri="{FF2B5EF4-FFF2-40B4-BE49-F238E27FC236}">
                <a16:creationId xmlns:a16="http://schemas.microsoft.com/office/drawing/2014/main" id="{D6277B1F-73F3-4A2D-BA96-FB4DCB32ECCF}"/>
              </a:ext>
            </a:extLst>
          </p:cNvPr>
          <p:cNvSpPr/>
          <p:nvPr/>
        </p:nvSpPr>
        <p:spPr>
          <a:xfrm>
            <a:off x="10500565" y="5561095"/>
            <a:ext cx="118872" cy="118872"/>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52" name="TextBox 49">
            <a:extLst>
              <a:ext uri="{FF2B5EF4-FFF2-40B4-BE49-F238E27FC236}">
                <a16:creationId xmlns:a16="http://schemas.microsoft.com/office/drawing/2014/main" id="{B9138BD7-E75E-4B34-A37A-05DFE74743C6}"/>
              </a:ext>
            </a:extLst>
          </p:cNvPr>
          <p:cNvSpPr txBox="1"/>
          <p:nvPr/>
        </p:nvSpPr>
        <p:spPr>
          <a:xfrm>
            <a:off x="8376477" y="5474337"/>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spTree>
    <p:extLst>
      <p:ext uri="{BB962C8B-B14F-4D97-AF65-F5344CB8AC3E}">
        <p14:creationId xmlns:p14="http://schemas.microsoft.com/office/powerpoint/2010/main" val="10670908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1000"/>
                                        <p:tgtEl>
                                          <p:spTgt spid="25"/>
                                        </p:tgtEl>
                                      </p:cBhvr>
                                    </p:animEffect>
                                    <p:anim calcmode="lin" valueType="num">
                                      <p:cBhvr>
                                        <p:cTn id="69" dur="1000" fill="hold"/>
                                        <p:tgtEl>
                                          <p:spTgt spid="25"/>
                                        </p:tgtEl>
                                        <p:attrNameLst>
                                          <p:attrName>ppt_x</p:attrName>
                                        </p:attrNameLst>
                                      </p:cBhvr>
                                      <p:tavLst>
                                        <p:tav tm="0">
                                          <p:val>
                                            <p:strVal val="#ppt_x"/>
                                          </p:val>
                                        </p:tav>
                                        <p:tav tm="100000">
                                          <p:val>
                                            <p:strVal val="#ppt_x"/>
                                          </p:val>
                                        </p:tav>
                                      </p:tavLst>
                                    </p:anim>
                                    <p:anim calcmode="lin" valueType="num">
                                      <p:cBhvr>
                                        <p:cTn id="70" dur="1000" fill="hold"/>
                                        <p:tgtEl>
                                          <p:spTgt spid="2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1000"/>
                                        <p:tgtEl>
                                          <p:spTgt spid="26"/>
                                        </p:tgtEl>
                                      </p:cBhvr>
                                    </p:animEffect>
                                    <p:anim calcmode="lin" valueType="num">
                                      <p:cBhvr>
                                        <p:cTn id="74" dur="1000" fill="hold"/>
                                        <p:tgtEl>
                                          <p:spTgt spid="26"/>
                                        </p:tgtEl>
                                        <p:attrNameLst>
                                          <p:attrName>ppt_x</p:attrName>
                                        </p:attrNameLst>
                                      </p:cBhvr>
                                      <p:tavLst>
                                        <p:tav tm="0">
                                          <p:val>
                                            <p:strVal val="#ppt_x"/>
                                          </p:val>
                                        </p:tav>
                                        <p:tav tm="100000">
                                          <p:val>
                                            <p:strVal val="#ppt_x"/>
                                          </p:val>
                                        </p:tav>
                                      </p:tavLst>
                                    </p:anim>
                                    <p:anim calcmode="lin" valueType="num">
                                      <p:cBhvr>
                                        <p:cTn id="75" dur="1000" fill="hold"/>
                                        <p:tgtEl>
                                          <p:spTgt spid="2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1000"/>
                                        <p:tgtEl>
                                          <p:spTgt spid="27"/>
                                        </p:tgtEl>
                                      </p:cBhvr>
                                    </p:animEffect>
                                    <p:anim calcmode="lin" valueType="num">
                                      <p:cBhvr>
                                        <p:cTn id="79" dur="1000" fill="hold"/>
                                        <p:tgtEl>
                                          <p:spTgt spid="27"/>
                                        </p:tgtEl>
                                        <p:attrNameLst>
                                          <p:attrName>ppt_x</p:attrName>
                                        </p:attrNameLst>
                                      </p:cBhvr>
                                      <p:tavLst>
                                        <p:tav tm="0">
                                          <p:val>
                                            <p:strVal val="#ppt_x"/>
                                          </p:val>
                                        </p:tav>
                                        <p:tav tm="100000">
                                          <p:val>
                                            <p:strVal val="#ppt_x"/>
                                          </p:val>
                                        </p:tav>
                                      </p:tavLst>
                                    </p:anim>
                                    <p:anim calcmode="lin" valueType="num">
                                      <p:cBhvr>
                                        <p:cTn id="80" dur="1000" fill="hold"/>
                                        <p:tgtEl>
                                          <p:spTgt spid="27"/>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1000"/>
                                        <p:tgtEl>
                                          <p:spTgt spid="28"/>
                                        </p:tgtEl>
                                      </p:cBhvr>
                                    </p:animEffect>
                                    <p:anim calcmode="lin" valueType="num">
                                      <p:cBhvr>
                                        <p:cTn id="84" dur="1000" fill="hold"/>
                                        <p:tgtEl>
                                          <p:spTgt spid="28"/>
                                        </p:tgtEl>
                                        <p:attrNameLst>
                                          <p:attrName>ppt_x</p:attrName>
                                        </p:attrNameLst>
                                      </p:cBhvr>
                                      <p:tavLst>
                                        <p:tav tm="0">
                                          <p:val>
                                            <p:strVal val="#ppt_x"/>
                                          </p:val>
                                        </p:tav>
                                        <p:tav tm="100000">
                                          <p:val>
                                            <p:strVal val="#ppt_x"/>
                                          </p:val>
                                        </p:tav>
                                      </p:tavLst>
                                    </p:anim>
                                    <p:anim calcmode="lin" valueType="num">
                                      <p:cBhvr>
                                        <p:cTn id="85" dur="1000" fill="hold"/>
                                        <p:tgtEl>
                                          <p:spTgt spid="2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1000"/>
                                        <p:tgtEl>
                                          <p:spTgt spid="29"/>
                                        </p:tgtEl>
                                      </p:cBhvr>
                                    </p:animEffect>
                                    <p:anim calcmode="lin" valueType="num">
                                      <p:cBhvr>
                                        <p:cTn id="89" dur="1000" fill="hold"/>
                                        <p:tgtEl>
                                          <p:spTgt spid="29"/>
                                        </p:tgtEl>
                                        <p:attrNameLst>
                                          <p:attrName>ppt_x</p:attrName>
                                        </p:attrNameLst>
                                      </p:cBhvr>
                                      <p:tavLst>
                                        <p:tav tm="0">
                                          <p:val>
                                            <p:strVal val="#ppt_x"/>
                                          </p:val>
                                        </p:tav>
                                        <p:tav tm="100000">
                                          <p:val>
                                            <p:strVal val="#ppt_x"/>
                                          </p:val>
                                        </p:tav>
                                      </p:tavLst>
                                    </p:anim>
                                    <p:anim calcmode="lin" valueType="num">
                                      <p:cBhvr>
                                        <p:cTn id="90" dur="1000" fill="hold"/>
                                        <p:tgtEl>
                                          <p:spTgt spid="2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1000"/>
                                        <p:tgtEl>
                                          <p:spTgt spid="30"/>
                                        </p:tgtEl>
                                      </p:cBhvr>
                                    </p:animEffect>
                                    <p:anim calcmode="lin" valueType="num">
                                      <p:cBhvr>
                                        <p:cTn id="94" dur="1000" fill="hold"/>
                                        <p:tgtEl>
                                          <p:spTgt spid="30"/>
                                        </p:tgtEl>
                                        <p:attrNameLst>
                                          <p:attrName>ppt_x</p:attrName>
                                        </p:attrNameLst>
                                      </p:cBhvr>
                                      <p:tavLst>
                                        <p:tav tm="0">
                                          <p:val>
                                            <p:strVal val="#ppt_x"/>
                                          </p:val>
                                        </p:tav>
                                        <p:tav tm="100000">
                                          <p:val>
                                            <p:strVal val="#ppt_x"/>
                                          </p:val>
                                        </p:tav>
                                      </p:tavLst>
                                    </p:anim>
                                    <p:anim calcmode="lin" valueType="num">
                                      <p:cBhvr>
                                        <p:cTn id="95" dur="1000" fill="hold"/>
                                        <p:tgtEl>
                                          <p:spTgt spid="3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fade">
                                      <p:cBhvr>
                                        <p:cTn id="98" dur="1000"/>
                                        <p:tgtEl>
                                          <p:spTgt spid="31"/>
                                        </p:tgtEl>
                                      </p:cBhvr>
                                    </p:animEffect>
                                    <p:anim calcmode="lin" valueType="num">
                                      <p:cBhvr>
                                        <p:cTn id="99" dur="1000" fill="hold"/>
                                        <p:tgtEl>
                                          <p:spTgt spid="31"/>
                                        </p:tgtEl>
                                        <p:attrNameLst>
                                          <p:attrName>ppt_x</p:attrName>
                                        </p:attrNameLst>
                                      </p:cBhvr>
                                      <p:tavLst>
                                        <p:tav tm="0">
                                          <p:val>
                                            <p:strVal val="#ppt_x"/>
                                          </p:val>
                                        </p:tav>
                                        <p:tav tm="100000">
                                          <p:val>
                                            <p:strVal val="#ppt_x"/>
                                          </p:val>
                                        </p:tav>
                                      </p:tavLst>
                                    </p:anim>
                                    <p:anim calcmode="lin" valueType="num">
                                      <p:cBhvr>
                                        <p:cTn id="100" dur="1000" fill="hold"/>
                                        <p:tgtEl>
                                          <p:spTgt spid="31"/>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1000"/>
                                        <p:tgtEl>
                                          <p:spTgt spid="32"/>
                                        </p:tgtEl>
                                      </p:cBhvr>
                                    </p:animEffect>
                                    <p:anim calcmode="lin" valueType="num">
                                      <p:cBhvr>
                                        <p:cTn id="104" dur="1000" fill="hold"/>
                                        <p:tgtEl>
                                          <p:spTgt spid="32"/>
                                        </p:tgtEl>
                                        <p:attrNameLst>
                                          <p:attrName>ppt_x</p:attrName>
                                        </p:attrNameLst>
                                      </p:cBhvr>
                                      <p:tavLst>
                                        <p:tav tm="0">
                                          <p:val>
                                            <p:strVal val="#ppt_x"/>
                                          </p:val>
                                        </p:tav>
                                        <p:tav tm="100000">
                                          <p:val>
                                            <p:strVal val="#ppt_x"/>
                                          </p:val>
                                        </p:tav>
                                      </p:tavLst>
                                    </p:anim>
                                    <p:anim calcmode="lin" valueType="num">
                                      <p:cBhvr>
                                        <p:cTn id="105" dur="1000" fill="hold"/>
                                        <p:tgtEl>
                                          <p:spTgt spid="32"/>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1000"/>
                                        <p:tgtEl>
                                          <p:spTgt spid="33"/>
                                        </p:tgtEl>
                                      </p:cBhvr>
                                    </p:animEffect>
                                    <p:anim calcmode="lin" valueType="num">
                                      <p:cBhvr>
                                        <p:cTn id="109" dur="1000" fill="hold"/>
                                        <p:tgtEl>
                                          <p:spTgt spid="33"/>
                                        </p:tgtEl>
                                        <p:attrNameLst>
                                          <p:attrName>ppt_x</p:attrName>
                                        </p:attrNameLst>
                                      </p:cBhvr>
                                      <p:tavLst>
                                        <p:tav tm="0">
                                          <p:val>
                                            <p:strVal val="#ppt_x"/>
                                          </p:val>
                                        </p:tav>
                                        <p:tav tm="100000">
                                          <p:val>
                                            <p:strVal val="#ppt_x"/>
                                          </p:val>
                                        </p:tav>
                                      </p:tavLst>
                                    </p:anim>
                                    <p:anim calcmode="lin" valueType="num">
                                      <p:cBhvr>
                                        <p:cTn id="110" dur="1000" fill="hold"/>
                                        <p:tgtEl>
                                          <p:spTgt spid="33"/>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34"/>
                                        </p:tgtEl>
                                        <p:attrNameLst>
                                          <p:attrName>style.visibility</p:attrName>
                                        </p:attrNameLst>
                                      </p:cBhvr>
                                      <p:to>
                                        <p:strVal val="visible"/>
                                      </p:to>
                                    </p:set>
                                    <p:animEffect transition="in" filter="fade">
                                      <p:cBhvr>
                                        <p:cTn id="113" dur="1000"/>
                                        <p:tgtEl>
                                          <p:spTgt spid="34"/>
                                        </p:tgtEl>
                                      </p:cBhvr>
                                    </p:animEffect>
                                    <p:anim calcmode="lin" valueType="num">
                                      <p:cBhvr>
                                        <p:cTn id="114" dur="1000" fill="hold"/>
                                        <p:tgtEl>
                                          <p:spTgt spid="34"/>
                                        </p:tgtEl>
                                        <p:attrNameLst>
                                          <p:attrName>ppt_x</p:attrName>
                                        </p:attrNameLst>
                                      </p:cBhvr>
                                      <p:tavLst>
                                        <p:tav tm="0">
                                          <p:val>
                                            <p:strVal val="#ppt_x"/>
                                          </p:val>
                                        </p:tav>
                                        <p:tav tm="100000">
                                          <p:val>
                                            <p:strVal val="#ppt_x"/>
                                          </p:val>
                                        </p:tav>
                                      </p:tavLst>
                                    </p:anim>
                                    <p:anim calcmode="lin" valueType="num">
                                      <p:cBhvr>
                                        <p:cTn id="115" dur="1000" fill="hold"/>
                                        <p:tgtEl>
                                          <p:spTgt spid="34"/>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1000"/>
                                        <p:tgtEl>
                                          <p:spTgt spid="35"/>
                                        </p:tgtEl>
                                      </p:cBhvr>
                                    </p:animEffect>
                                    <p:anim calcmode="lin" valueType="num">
                                      <p:cBhvr>
                                        <p:cTn id="119" dur="1000" fill="hold"/>
                                        <p:tgtEl>
                                          <p:spTgt spid="35"/>
                                        </p:tgtEl>
                                        <p:attrNameLst>
                                          <p:attrName>ppt_x</p:attrName>
                                        </p:attrNameLst>
                                      </p:cBhvr>
                                      <p:tavLst>
                                        <p:tav tm="0">
                                          <p:val>
                                            <p:strVal val="#ppt_x"/>
                                          </p:val>
                                        </p:tav>
                                        <p:tav tm="100000">
                                          <p:val>
                                            <p:strVal val="#ppt_x"/>
                                          </p:val>
                                        </p:tav>
                                      </p:tavLst>
                                    </p:anim>
                                    <p:anim calcmode="lin" valueType="num">
                                      <p:cBhvr>
                                        <p:cTn id="120" dur="1000" fill="hold"/>
                                        <p:tgtEl>
                                          <p:spTgt spid="35"/>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6"/>
                                        </p:tgtEl>
                                        <p:attrNameLst>
                                          <p:attrName>style.visibility</p:attrName>
                                        </p:attrNameLst>
                                      </p:cBhvr>
                                      <p:to>
                                        <p:strVal val="visible"/>
                                      </p:to>
                                    </p:set>
                                    <p:animEffect transition="in" filter="fade">
                                      <p:cBhvr>
                                        <p:cTn id="123" dur="1000"/>
                                        <p:tgtEl>
                                          <p:spTgt spid="36"/>
                                        </p:tgtEl>
                                      </p:cBhvr>
                                    </p:animEffect>
                                    <p:anim calcmode="lin" valueType="num">
                                      <p:cBhvr>
                                        <p:cTn id="124" dur="1000" fill="hold"/>
                                        <p:tgtEl>
                                          <p:spTgt spid="36"/>
                                        </p:tgtEl>
                                        <p:attrNameLst>
                                          <p:attrName>ppt_x</p:attrName>
                                        </p:attrNameLst>
                                      </p:cBhvr>
                                      <p:tavLst>
                                        <p:tav tm="0">
                                          <p:val>
                                            <p:strVal val="#ppt_x"/>
                                          </p:val>
                                        </p:tav>
                                        <p:tav tm="100000">
                                          <p:val>
                                            <p:strVal val="#ppt_x"/>
                                          </p:val>
                                        </p:tav>
                                      </p:tavLst>
                                    </p:anim>
                                    <p:anim calcmode="lin" valueType="num">
                                      <p:cBhvr>
                                        <p:cTn id="125" dur="1000" fill="hold"/>
                                        <p:tgtEl>
                                          <p:spTgt spid="36"/>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7"/>
                                        </p:tgtEl>
                                        <p:attrNameLst>
                                          <p:attrName>style.visibility</p:attrName>
                                        </p:attrNameLst>
                                      </p:cBhvr>
                                      <p:to>
                                        <p:strVal val="visible"/>
                                      </p:to>
                                    </p:set>
                                    <p:animEffect transition="in" filter="fade">
                                      <p:cBhvr>
                                        <p:cTn id="128" dur="1000"/>
                                        <p:tgtEl>
                                          <p:spTgt spid="37"/>
                                        </p:tgtEl>
                                      </p:cBhvr>
                                    </p:animEffect>
                                    <p:anim calcmode="lin" valueType="num">
                                      <p:cBhvr>
                                        <p:cTn id="129" dur="1000" fill="hold"/>
                                        <p:tgtEl>
                                          <p:spTgt spid="37"/>
                                        </p:tgtEl>
                                        <p:attrNameLst>
                                          <p:attrName>ppt_x</p:attrName>
                                        </p:attrNameLst>
                                      </p:cBhvr>
                                      <p:tavLst>
                                        <p:tav tm="0">
                                          <p:val>
                                            <p:strVal val="#ppt_x"/>
                                          </p:val>
                                        </p:tav>
                                        <p:tav tm="100000">
                                          <p:val>
                                            <p:strVal val="#ppt_x"/>
                                          </p:val>
                                        </p:tav>
                                      </p:tavLst>
                                    </p:anim>
                                    <p:anim calcmode="lin" valueType="num">
                                      <p:cBhvr>
                                        <p:cTn id="130" dur="1000" fill="hold"/>
                                        <p:tgtEl>
                                          <p:spTgt spid="37"/>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38"/>
                                        </p:tgtEl>
                                        <p:attrNameLst>
                                          <p:attrName>style.visibility</p:attrName>
                                        </p:attrNameLst>
                                      </p:cBhvr>
                                      <p:to>
                                        <p:strVal val="visible"/>
                                      </p:to>
                                    </p:set>
                                    <p:animEffect transition="in" filter="fade">
                                      <p:cBhvr>
                                        <p:cTn id="133" dur="1000"/>
                                        <p:tgtEl>
                                          <p:spTgt spid="38"/>
                                        </p:tgtEl>
                                      </p:cBhvr>
                                    </p:animEffect>
                                    <p:anim calcmode="lin" valueType="num">
                                      <p:cBhvr>
                                        <p:cTn id="134" dur="1000" fill="hold"/>
                                        <p:tgtEl>
                                          <p:spTgt spid="38"/>
                                        </p:tgtEl>
                                        <p:attrNameLst>
                                          <p:attrName>ppt_x</p:attrName>
                                        </p:attrNameLst>
                                      </p:cBhvr>
                                      <p:tavLst>
                                        <p:tav tm="0">
                                          <p:val>
                                            <p:strVal val="#ppt_x"/>
                                          </p:val>
                                        </p:tav>
                                        <p:tav tm="100000">
                                          <p:val>
                                            <p:strVal val="#ppt_x"/>
                                          </p:val>
                                        </p:tav>
                                      </p:tavLst>
                                    </p:anim>
                                    <p:anim calcmode="lin" valueType="num">
                                      <p:cBhvr>
                                        <p:cTn id="135" dur="1000" fill="hold"/>
                                        <p:tgtEl>
                                          <p:spTgt spid="38"/>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39"/>
                                        </p:tgtEl>
                                        <p:attrNameLst>
                                          <p:attrName>style.visibility</p:attrName>
                                        </p:attrNameLst>
                                      </p:cBhvr>
                                      <p:to>
                                        <p:strVal val="visible"/>
                                      </p:to>
                                    </p:set>
                                    <p:animEffect transition="in" filter="fade">
                                      <p:cBhvr>
                                        <p:cTn id="138" dur="1000"/>
                                        <p:tgtEl>
                                          <p:spTgt spid="39"/>
                                        </p:tgtEl>
                                      </p:cBhvr>
                                    </p:animEffect>
                                    <p:anim calcmode="lin" valueType="num">
                                      <p:cBhvr>
                                        <p:cTn id="139" dur="1000" fill="hold"/>
                                        <p:tgtEl>
                                          <p:spTgt spid="39"/>
                                        </p:tgtEl>
                                        <p:attrNameLst>
                                          <p:attrName>ppt_x</p:attrName>
                                        </p:attrNameLst>
                                      </p:cBhvr>
                                      <p:tavLst>
                                        <p:tav tm="0">
                                          <p:val>
                                            <p:strVal val="#ppt_x"/>
                                          </p:val>
                                        </p:tav>
                                        <p:tav tm="100000">
                                          <p:val>
                                            <p:strVal val="#ppt_x"/>
                                          </p:val>
                                        </p:tav>
                                      </p:tavLst>
                                    </p:anim>
                                    <p:anim calcmode="lin" valueType="num">
                                      <p:cBhvr>
                                        <p:cTn id="140" dur="1000" fill="hold"/>
                                        <p:tgtEl>
                                          <p:spTgt spid="39"/>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40"/>
                                        </p:tgtEl>
                                        <p:attrNameLst>
                                          <p:attrName>style.visibility</p:attrName>
                                        </p:attrNameLst>
                                      </p:cBhvr>
                                      <p:to>
                                        <p:strVal val="visible"/>
                                      </p:to>
                                    </p:set>
                                    <p:animEffect transition="in" filter="fade">
                                      <p:cBhvr>
                                        <p:cTn id="143" dur="1000"/>
                                        <p:tgtEl>
                                          <p:spTgt spid="40"/>
                                        </p:tgtEl>
                                      </p:cBhvr>
                                    </p:animEffect>
                                    <p:anim calcmode="lin" valueType="num">
                                      <p:cBhvr>
                                        <p:cTn id="144" dur="1000" fill="hold"/>
                                        <p:tgtEl>
                                          <p:spTgt spid="40"/>
                                        </p:tgtEl>
                                        <p:attrNameLst>
                                          <p:attrName>ppt_x</p:attrName>
                                        </p:attrNameLst>
                                      </p:cBhvr>
                                      <p:tavLst>
                                        <p:tav tm="0">
                                          <p:val>
                                            <p:strVal val="#ppt_x"/>
                                          </p:val>
                                        </p:tav>
                                        <p:tav tm="100000">
                                          <p:val>
                                            <p:strVal val="#ppt_x"/>
                                          </p:val>
                                        </p:tav>
                                      </p:tavLst>
                                    </p:anim>
                                    <p:anim calcmode="lin" valueType="num">
                                      <p:cBhvr>
                                        <p:cTn id="145" dur="1000" fill="hold"/>
                                        <p:tgtEl>
                                          <p:spTgt spid="40"/>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fade">
                                      <p:cBhvr>
                                        <p:cTn id="148" dur="1000"/>
                                        <p:tgtEl>
                                          <p:spTgt spid="41"/>
                                        </p:tgtEl>
                                      </p:cBhvr>
                                    </p:animEffect>
                                    <p:anim calcmode="lin" valueType="num">
                                      <p:cBhvr>
                                        <p:cTn id="149" dur="1000" fill="hold"/>
                                        <p:tgtEl>
                                          <p:spTgt spid="41"/>
                                        </p:tgtEl>
                                        <p:attrNameLst>
                                          <p:attrName>ppt_x</p:attrName>
                                        </p:attrNameLst>
                                      </p:cBhvr>
                                      <p:tavLst>
                                        <p:tav tm="0">
                                          <p:val>
                                            <p:strVal val="#ppt_x"/>
                                          </p:val>
                                        </p:tav>
                                        <p:tav tm="100000">
                                          <p:val>
                                            <p:strVal val="#ppt_x"/>
                                          </p:val>
                                        </p:tav>
                                      </p:tavLst>
                                    </p:anim>
                                    <p:anim calcmode="lin" valueType="num">
                                      <p:cBhvr>
                                        <p:cTn id="150" dur="1000" fill="hold"/>
                                        <p:tgtEl>
                                          <p:spTgt spid="41"/>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42"/>
                                        </p:tgtEl>
                                        <p:attrNameLst>
                                          <p:attrName>style.visibility</p:attrName>
                                        </p:attrNameLst>
                                      </p:cBhvr>
                                      <p:to>
                                        <p:strVal val="visible"/>
                                      </p:to>
                                    </p:set>
                                    <p:animEffect transition="in" filter="fade">
                                      <p:cBhvr>
                                        <p:cTn id="153" dur="1000"/>
                                        <p:tgtEl>
                                          <p:spTgt spid="42"/>
                                        </p:tgtEl>
                                      </p:cBhvr>
                                    </p:animEffect>
                                    <p:anim calcmode="lin" valueType="num">
                                      <p:cBhvr>
                                        <p:cTn id="154" dur="1000" fill="hold"/>
                                        <p:tgtEl>
                                          <p:spTgt spid="42"/>
                                        </p:tgtEl>
                                        <p:attrNameLst>
                                          <p:attrName>ppt_x</p:attrName>
                                        </p:attrNameLst>
                                      </p:cBhvr>
                                      <p:tavLst>
                                        <p:tav tm="0">
                                          <p:val>
                                            <p:strVal val="#ppt_x"/>
                                          </p:val>
                                        </p:tav>
                                        <p:tav tm="100000">
                                          <p:val>
                                            <p:strVal val="#ppt_x"/>
                                          </p:val>
                                        </p:tav>
                                      </p:tavLst>
                                    </p:anim>
                                    <p:anim calcmode="lin" valueType="num">
                                      <p:cBhvr>
                                        <p:cTn id="155" dur="1000" fill="hold"/>
                                        <p:tgtEl>
                                          <p:spTgt spid="42"/>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43"/>
                                        </p:tgtEl>
                                        <p:attrNameLst>
                                          <p:attrName>style.visibility</p:attrName>
                                        </p:attrNameLst>
                                      </p:cBhvr>
                                      <p:to>
                                        <p:strVal val="visible"/>
                                      </p:to>
                                    </p:set>
                                    <p:animEffect transition="in" filter="fade">
                                      <p:cBhvr>
                                        <p:cTn id="158" dur="1000"/>
                                        <p:tgtEl>
                                          <p:spTgt spid="43"/>
                                        </p:tgtEl>
                                      </p:cBhvr>
                                    </p:animEffect>
                                    <p:anim calcmode="lin" valueType="num">
                                      <p:cBhvr>
                                        <p:cTn id="159" dur="1000" fill="hold"/>
                                        <p:tgtEl>
                                          <p:spTgt spid="43"/>
                                        </p:tgtEl>
                                        <p:attrNameLst>
                                          <p:attrName>ppt_x</p:attrName>
                                        </p:attrNameLst>
                                      </p:cBhvr>
                                      <p:tavLst>
                                        <p:tav tm="0">
                                          <p:val>
                                            <p:strVal val="#ppt_x"/>
                                          </p:val>
                                        </p:tav>
                                        <p:tav tm="100000">
                                          <p:val>
                                            <p:strVal val="#ppt_x"/>
                                          </p:val>
                                        </p:tav>
                                      </p:tavLst>
                                    </p:anim>
                                    <p:anim calcmode="lin" valueType="num">
                                      <p:cBhvr>
                                        <p:cTn id="160" dur="1000" fill="hold"/>
                                        <p:tgtEl>
                                          <p:spTgt spid="43"/>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1000"/>
                                        <p:tgtEl>
                                          <p:spTgt spid="44"/>
                                        </p:tgtEl>
                                      </p:cBhvr>
                                    </p:animEffect>
                                    <p:anim calcmode="lin" valueType="num">
                                      <p:cBhvr>
                                        <p:cTn id="164" dur="1000" fill="hold"/>
                                        <p:tgtEl>
                                          <p:spTgt spid="44"/>
                                        </p:tgtEl>
                                        <p:attrNameLst>
                                          <p:attrName>ppt_x</p:attrName>
                                        </p:attrNameLst>
                                      </p:cBhvr>
                                      <p:tavLst>
                                        <p:tav tm="0">
                                          <p:val>
                                            <p:strVal val="#ppt_x"/>
                                          </p:val>
                                        </p:tav>
                                        <p:tav tm="100000">
                                          <p:val>
                                            <p:strVal val="#ppt_x"/>
                                          </p:val>
                                        </p:tav>
                                      </p:tavLst>
                                    </p:anim>
                                    <p:anim calcmode="lin" valueType="num">
                                      <p:cBhvr>
                                        <p:cTn id="165" dur="1000" fill="hold"/>
                                        <p:tgtEl>
                                          <p:spTgt spid="44"/>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45"/>
                                        </p:tgtEl>
                                        <p:attrNameLst>
                                          <p:attrName>style.visibility</p:attrName>
                                        </p:attrNameLst>
                                      </p:cBhvr>
                                      <p:to>
                                        <p:strVal val="visible"/>
                                      </p:to>
                                    </p:set>
                                    <p:animEffect transition="in" filter="fade">
                                      <p:cBhvr>
                                        <p:cTn id="168" dur="1000"/>
                                        <p:tgtEl>
                                          <p:spTgt spid="45"/>
                                        </p:tgtEl>
                                      </p:cBhvr>
                                    </p:animEffect>
                                    <p:anim calcmode="lin" valueType="num">
                                      <p:cBhvr>
                                        <p:cTn id="169" dur="1000" fill="hold"/>
                                        <p:tgtEl>
                                          <p:spTgt spid="45"/>
                                        </p:tgtEl>
                                        <p:attrNameLst>
                                          <p:attrName>ppt_x</p:attrName>
                                        </p:attrNameLst>
                                      </p:cBhvr>
                                      <p:tavLst>
                                        <p:tav tm="0">
                                          <p:val>
                                            <p:strVal val="#ppt_x"/>
                                          </p:val>
                                        </p:tav>
                                        <p:tav tm="100000">
                                          <p:val>
                                            <p:strVal val="#ppt_x"/>
                                          </p:val>
                                        </p:tav>
                                      </p:tavLst>
                                    </p:anim>
                                    <p:anim calcmode="lin" valueType="num">
                                      <p:cBhvr>
                                        <p:cTn id="170" dur="1000" fill="hold"/>
                                        <p:tgtEl>
                                          <p:spTgt spid="45"/>
                                        </p:tgtEl>
                                        <p:attrNameLst>
                                          <p:attrName>ppt_y</p:attrName>
                                        </p:attrNameLst>
                                      </p:cBhvr>
                                      <p:tavLst>
                                        <p:tav tm="0">
                                          <p:val>
                                            <p:strVal val="#ppt_y+.1"/>
                                          </p:val>
                                        </p:tav>
                                        <p:tav tm="100000">
                                          <p:val>
                                            <p:strVal val="#ppt_y"/>
                                          </p:val>
                                        </p:tav>
                                      </p:tavLst>
                                    </p:anim>
                                  </p:childTnLst>
                                </p:cTn>
                              </p:par>
                              <p:par>
                                <p:cTn id="171" presetID="42" presetClass="entr" presetSubtype="0" fill="hold" grpId="0" nodeType="withEffect">
                                  <p:stCondLst>
                                    <p:cond delay="0"/>
                                  </p:stCondLst>
                                  <p:childTnLst>
                                    <p:set>
                                      <p:cBhvr>
                                        <p:cTn id="172" dur="1" fill="hold">
                                          <p:stCondLst>
                                            <p:cond delay="0"/>
                                          </p:stCondLst>
                                        </p:cTn>
                                        <p:tgtEl>
                                          <p:spTgt spid="46"/>
                                        </p:tgtEl>
                                        <p:attrNameLst>
                                          <p:attrName>style.visibility</p:attrName>
                                        </p:attrNameLst>
                                      </p:cBhvr>
                                      <p:to>
                                        <p:strVal val="visible"/>
                                      </p:to>
                                    </p:set>
                                    <p:animEffect transition="in" filter="fade">
                                      <p:cBhvr>
                                        <p:cTn id="173" dur="1000"/>
                                        <p:tgtEl>
                                          <p:spTgt spid="46"/>
                                        </p:tgtEl>
                                      </p:cBhvr>
                                    </p:animEffect>
                                    <p:anim calcmode="lin" valueType="num">
                                      <p:cBhvr>
                                        <p:cTn id="174" dur="1000" fill="hold"/>
                                        <p:tgtEl>
                                          <p:spTgt spid="46"/>
                                        </p:tgtEl>
                                        <p:attrNameLst>
                                          <p:attrName>ppt_x</p:attrName>
                                        </p:attrNameLst>
                                      </p:cBhvr>
                                      <p:tavLst>
                                        <p:tav tm="0">
                                          <p:val>
                                            <p:strVal val="#ppt_x"/>
                                          </p:val>
                                        </p:tav>
                                        <p:tav tm="100000">
                                          <p:val>
                                            <p:strVal val="#ppt_x"/>
                                          </p:val>
                                        </p:tav>
                                      </p:tavLst>
                                    </p:anim>
                                    <p:anim calcmode="lin" valueType="num">
                                      <p:cBhvr>
                                        <p:cTn id="175" dur="1000" fill="hold"/>
                                        <p:tgtEl>
                                          <p:spTgt spid="46"/>
                                        </p:tgtEl>
                                        <p:attrNameLst>
                                          <p:attrName>ppt_y</p:attrName>
                                        </p:attrNameLst>
                                      </p:cBhvr>
                                      <p:tavLst>
                                        <p:tav tm="0">
                                          <p:val>
                                            <p:strVal val="#ppt_y+.1"/>
                                          </p:val>
                                        </p:tav>
                                        <p:tav tm="100000">
                                          <p:val>
                                            <p:strVal val="#ppt_y"/>
                                          </p:val>
                                        </p:tav>
                                      </p:tavLst>
                                    </p:anim>
                                  </p:childTnLst>
                                </p:cTn>
                              </p:par>
                              <p:par>
                                <p:cTn id="176" presetID="42" presetClass="entr" presetSubtype="0" fill="hold" grpId="0" nodeType="withEffect">
                                  <p:stCondLst>
                                    <p:cond delay="0"/>
                                  </p:stCondLst>
                                  <p:childTnLst>
                                    <p:set>
                                      <p:cBhvr>
                                        <p:cTn id="177" dur="1" fill="hold">
                                          <p:stCondLst>
                                            <p:cond delay="0"/>
                                          </p:stCondLst>
                                        </p:cTn>
                                        <p:tgtEl>
                                          <p:spTgt spid="47"/>
                                        </p:tgtEl>
                                        <p:attrNameLst>
                                          <p:attrName>style.visibility</p:attrName>
                                        </p:attrNameLst>
                                      </p:cBhvr>
                                      <p:to>
                                        <p:strVal val="visible"/>
                                      </p:to>
                                    </p:set>
                                    <p:animEffect transition="in" filter="fade">
                                      <p:cBhvr>
                                        <p:cTn id="178" dur="1000"/>
                                        <p:tgtEl>
                                          <p:spTgt spid="47"/>
                                        </p:tgtEl>
                                      </p:cBhvr>
                                    </p:animEffect>
                                    <p:anim calcmode="lin" valueType="num">
                                      <p:cBhvr>
                                        <p:cTn id="179" dur="1000" fill="hold"/>
                                        <p:tgtEl>
                                          <p:spTgt spid="47"/>
                                        </p:tgtEl>
                                        <p:attrNameLst>
                                          <p:attrName>ppt_x</p:attrName>
                                        </p:attrNameLst>
                                      </p:cBhvr>
                                      <p:tavLst>
                                        <p:tav tm="0">
                                          <p:val>
                                            <p:strVal val="#ppt_x"/>
                                          </p:val>
                                        </p:tav>
                                        <p:tav tm="100000">
                                          <p:val>
                                            <p:strVal val="#ppt_x"/>
                                          </p:val>
                                        </p:tav>
                                      </p:tavLst>
                                    </p:anim>
                                    <p:anim calcmode="lin" valueType="num">
                                      <p:cBhvr>
                                        <p:cTn id="180" dur="1000" fill="hold"/>
                                        <p:tgtEl>
                                          <p:spTgt spid="47"/>
                                        </p:tgtEl>
                                        <p:attrNameLst>
                                          <p:attrName>ppt_y</p:attrName>
                                        </p:attrNameLst>
                                      </p:cBhvr>
                                      <p:tavLst>
                                        <p:tav tm="0">
                                          <p:val>
                                            <p:strVal val="#ppt_y+.1"/>
                                          </p:val>
                                        </p:tav>
                                        <p:tav tm="100000">
                                          <p:val>
                                            <p:strVal val="#ppt_y"/>
                                          </p:val>
                                        </p:tav>
                                      </p:tavLst>
                                    </p:anim>
                                  </p:childTnLst>
                                </p:cTn>
                              </p:par>
                              <p:par>
                                <p:cTn id="181" presetID="42" presetClass="entr" presetSubtype="0" fill="hold" grpId="0" nodeType="withEffect">
                                  <p:stCondLst>
                                    <p:cond delay="0"/>
                                  </p:stCondLst>
                                  <p:childTnLst>
                                    <p:set>
                                      <p:cBhvr>
                                        <p:cTn id="182" dur="1" fill="hold">
                                          <p:stCondLst>
                                            <p:cond delay="0"/>
                                          </p:stCondLst>
                                        </p:cTn>
                                        <p:tgtEl>
                                          <p:spTgt spid="48"/>
                                        </p:tgtEl>
                                        <p:attrNameLst>
                                          <p:attrName>style.visibility</p:attrName>
                                        </p:attrNameLst>
                                      </p:cBhvr>
                                      <p:to>
                                        <p:strVal val="visible"/>
                                      </p:to>
                                    </p:set>
                                    <p:animEffect transition="in" filter="fade">
                                      <p:cBhvr>
                                        <p:cTn id="183" dur="1000"/>
                                        <p:tgtEl>
                                          <p:spTgt spid="48"/>
                                        </p:tgtEl>
                                      </p:cBhvr>
                                    </p:animEffect>
                                    <p:anim calcmode="lin" valueType="num">
                                      <p:cBhvr>
                                        <p:cTn id="184" dur="1000" fill="hold"/>
                                        <p:tgtEl>
                                          <p:spTgt spid="48"/>
                                        </p:tgtEl>
                                        <p:attrNameLst>
                                          <p:attrName>ppt_x</p:attrName>
                                        </p:attrNameLst>
                                      </p:cBhvr>
                                      <p:tavLst>
                                        <p:tav tm="0">
                                          <p:val>
                                            <p:strVal val="#ppt_x"/>
                                          </p:val>
                                        </p:tav>
                                        <p:tav tm="100000">
                                          <p:val>
                                            <p:strVal val="#ppt_x"/>
                                          </p:val>
                                        </p:tav>
                                      </p:tavLst>
                                    </p:anim>
                                    <p:anim calcmode="lin" valueType="num">
                                      <p:cBhvr>
                                        <p:cTn id="185" dur="1000" fill="hold"/>
                                        <p:tgtEl>
                                          <p:spTgt spid="48"/>
                                        </p:tgtEl>
                                        <p:attrNameLst>
                                          <p:attrName>ppt_y</p:attrName>
                                        </p:attrNameLst>
                                      </p:cBhvr>
                                      <p:tavLst>
                                        <p:tav tm="0">
                                          <p:val>
                                            <p:strVal val="#ppt_y+.1"/>
                                          </p:val>
                                        </p:tav>
                                        <p:tav tm="100000">
                                          <p:val>
                                            <p:strVal val="#ppt_y"/>
                                          </p:val>
                                        </p:tav>
                                      </p:tavLst>
                                    </p:anim>
                                  </p:childTnLst>
                                </p:cTn>
                              </p:par>
                              <p:par>
                                <p:cTn id="186" presetID="42" presetClass="entr" presetSubtype="0" fill="hold" grpId="0" nodeType="withEffect">
                                  <p:stCondLst>
                                    <p:cond delay="0"/>
                                  </p:stCondLst>
                                  <p:childTnLst>
                                    <p:set>
                                      <p:cBhvr>
                                        <p:cTn id="187" dur="1" fill="hold">
                                          <p:stCondLst>
                                            <p:cond delay="0"/>
                                          </p:stCondLst>
                                        </p:cTn>
                                        <p:tgtEl>
                                          <p:spTgt spid="49"/>
                                        </p:tgtEl>
                                        <p:attrNameLst>
                                          <p:attrName>style.visibility</p:attrName>
                                        </p:attrNameLst>
                                      </p:cBhvr>
                                      <p:to>
                                        <p:strVal val="visible"/>
                                      </p:to>
                                    </p:set>
                                    <p:animEffect transition="in" filter="fade">
                                      <p:cBhvr>
                                        <p:cTn id="188" dur="1000"/>
                                        <p:tgtEl>
                                          <p:spTgt spid="49"/>
                                        </p:tgtEl>
                                      </p:cBhvr>
                                    </p:animEffect>
                                    <p:anim calcmode="lin" valueType="num">
                                      <p:cBhvr>
                                        <p:cTn id="189" dur="1000" fill="hold"/>
                                        <p:tgtEl>
                                          <p:spTgt spid="49"/>
                                        </p:tgtEl>
                                        <p:attrNameLst>
                                          <p:attrName>ppt_x</p:attrName>
                                        </p:attrNameLst>
                                      </p:cBhvr>
                                      <p:tavLst>
                                        <p:tav tm="0">
                                          <p:val>
                                            <p:strVal val="#ppt_x"/>
                                          </p:val>
                                        </p:tav>
                                        <p:tav tm="100000">
                                          <p:val>
                                            <p:strVal val="#ppt_x"/>
                                          </p:val>
                                        </p:tav>
                                      </p:tavLst>
                                    </p:anim>
                                    <p:anim calcmode="lin" valueType="num">
                                      <p:cBhvr>
                                        <p:cTn id="190" dur="1000" fill="hold"/>
                                        <p:tgtEl>
                                          <p:spTgt spid="49"/>
                                        </p:tgtEl>
                                        <p:attrNameLst>
                                          <p:attrName>ppt_y</p:attrName>
                                        </p:attrNameLst>
                                      </p:cBhvr>
                                      <p:tavLst>
                                        <p:tav tm="0">
                                          <p:val>
                                            <p:strVal val="#ppt_y+.1"/>
                                          </p:val>
                                        </p:tav>
                                        <p:tav tm="100000">
                                          <p:val>
                                            <p:strVal val="#ppt_y"/>
                                          </p:val>
                                        </p:tav>
                                      </p:tavLst>
                                    </p:anim>
                                  </p:childTnLst>
                                </p:cTn>
                              </p:par>
                              <p:par>
                                <p:cTn id="191" presetID="42" presetClass="entr" presetSubtype="0" fill="hold" grpId="0" nodeType="withEffect">
                                  <p:stCondLst>
                                    <p:cond delay="0"/>
                                  </p:stCondLst>
                                  <p:childTnLst>
                                    <p:set>
                                      <p:cBhvr>
                                        <p:cTn id="192" dur="1" fill="hold">
                                          <p:stCondLst>
                                            <p:cond delay="0"/>
                                          </p:stCondLst>
                                        </p:cTn>
                                        <p:tgtEl>
                                          <p:spTgt spid="50"/>
                                        </p:tgtEl>
                                        <p:attrNameLst>
                                          <p:attrName>style.visibility</p:attrName>
                                        </p:attrNameLst>
                                      </p:cBhvr>
                                      <p:to>
                                        <p:strVal val="visible"/>
                                      </p:to>
                                    </p:set>
                                    <p:animEffect transition="in" filter="fade">
                                      <p:cBhvr>
                                        <p:cTn id="193" dur="1000"/>
                                        <p:tgtEl>
                                          <p:spTgt spid="50"/>
                                        </p:tgtEl>
                                      </p:cBhvr>
                                    </p:animEffect>
                                    <p:anim calcmode="lin" valueType="num">
                                      <p:cBhvr>
                                        <p:cTn id="194" dur="1000" fill="hold"/>
                                        <p:tgtEl>
                                          <p:spTgt spid="50"/>
                                        </p:tgtEl>
                                        <p:attrNameLst>
                                          <p:attrName>ppt_x</p:attrName>
                                        </p:attrNameLst>
                                      </p:cBhvr>
                                      <p:tavLst>
                                        <p:tav tm="0">
                                          <p:val>
                                            <p:strVal val="#ppt_x"/>
                                          </p:val>
                                        </p:tav>
                                        <p:tav tm="100000">
                                          <p:val>
                                            <p:strVal val="#ppt_x"/>
                                          </p:val>
                                        </p:tav>
                                      </p:tavLst>
                                    </p:anim>
                                    <p:anim calcmode="lin" valueType="num">
                                      <p:cBhvr>
                                        <p:cTn id="195" dur="1000" fill="hold"/>
                                        <p:tgtEl>
                                          <p:spTgt spid="50"/>
                                        </p:tgtEl>
                                        <p:attrNameLst>
                                          <p:attrName>ppt_y</p:attrName>
                                        </p:attrNameLst>
                                      </p:cBhvr>
                                      <p:tavLst>
                                        <p:tav tm="0">
                                          <p:val>
                                            <p:strVal val="#ppt_y+.1"/>
                                          </p:val>
                                        </p:tav>
                                        <p:tav tm="100000">
                                          <p:val>
                                            <p:strVal val="#ppt_y"/>
                                          </p:val>
                                        </p:tav>
                                      </p:tavLst>
                                    </p:anim>
                                  </p:childTnLst>
                                </p:cTn>
                              </p:par>
                              <p:par>
                                <p:cTn id="196" presetID="42" presetClass="entr" presetSubtype="0" fill="hold" grpId="0" nodeType="withEffect">
                                  <p:stCondLst>
                                    <p:cond delay="0"/>
                                  </p:stCondLst>
                                  <p:childTnLst>
                                    <p:set>
                                      <p:cBhvr>
                                        <p:cTn id="197" dur="1" fill="hold">
                                          <p:stCondLst>
                                            <p:cond delay="0"/>
                                          </p:stCondLst>
                                        </p:cTn>
                                        <p:tgtEl>
                                          <p:spTgt spid="51"/>
                                        </p:tgtEl>
                                        <p:attrNameLst>
                                          <p:attrName>style.visibility</p:attrName>
                                        </p:attrNameLst>
                                      </p:cBhvr>
                                      <p:to>
                                        <p:strVal val="visible"/>
                                      </p:to>
                                    </p:set>
                                    <p:animEffect transition="in" filter="fade">
                                      <p:cBhvr>
                                        <p:cTn id="198" dur="1000"/>
                                        <p:tgtEl>
                                          <p:spTgt spid="51"/>
                                        </p:tgtEl>
                                      </p:cBhvr>
                                    </p:animEffect>
                                    <p:anim calcmode="lin" valueType="num">
                                      <p:cBhvr>
                                        <p:cTn id="199" dur="1000" fill="hold"/>
                                        <p:tgtEl>
                                          <p:spTgt spid="51"/>
                                        </p:tgtEl>
                                        <p:attrNameLst>
                                          <p:attrName>ppt_x</p:attrName>
                                        </p:attrNameLst>
                                      </p:cBhvr>
                                      <p:tavLst>
                                        <p:tav tm="0">
                                          <p:val>
                                            <p:strVal val="#ppt_x"/>
                                          </p:val>
                                        </p:tav>
                                        <p:tav tm="100000">
                                          <p:val>
                                            <p:strVal val="#ppt_x"/>
                                          </p:val>
                                        </p:tav>
                                      </p:tavLst>
                                    </p:anim>
                                    <p:anim calcmode="lin" valueType="num">
                                      <p:cBhvr>
                                        <p:cTn id="200" dur="1000" fill="hold"/>
                                        <p:tgtEl>
                                          <p:spTgt spid="51"/>
                                        </p:tgtEl>
                                        <p:attrNameLst>
                                          <p:attrName>ppt_y</p:attrName>
                                        </p:attrNameLst>
                                      </p:cBhvr>
                                      <p:tavLst>
                                        <p:tav tm="0">
                                          <p:val>
                                            <p:strVal val="#ppt_y+.1"/>
                                          </p:val>
                                        </p:tav>
                                        <p:tav tm="100000">
                                          <p:val>
                                            <p:strVal val="#ppt_y"/>
                                          </p:val>
                                        </p:tav>
                                      </p:tavLst>
                                    </p:anim>
                                  </p:childTnLst>
                                </p:cTn>
                              </p:par>
                              <p:par>
                                <p:cTn id="201" presetID="42" presetClass="entr" presetSubtype="0" fill="hold" grpId="0" nodeType="withEffect">
                                  <p:stCondLst>
                                    <p:cond delay="0"/>
                                  </p:stCondLst>
                                  <p:childTnLst>
                                    <p:set>
                                      <p:cBhvr>
                                        <p:cTn id="202" dur="1" fill="hold">
                                          <p:stCondLst>
                                            <p:cond delay="0"/>
                                          </p:stCondLst>
                                        </p:cTn>
                                        <p:tgtEl>
                                          <p:spTgt spid="52"/>
                                        </p:tgtEl>
                                        <p:attrNameLst>
                                          <p:attrName>style.visibility</p:attrName>
                                        </p:attrNameLst>
                                      </p:cBhvr>
                                      <p:to>
                                        <p:strVal val="visible"/>
                                      </p:to>
                                    </p:set>
                                    <p:animEffect transition="in" filter="fade">
                                      <p:cBhvr>
                                        <p:cTn id="203" dur="1000"/>
                                        <p:tgtEl>
                                          <p:spTgt spid="52"/>
                                        </p:tgtEl>
                                      </p:cBhvr>
                                    </p:animEffect>
                                    <p:anim calcmode="lin" valueType="num">
                                      <p:cBhvr>
                                        <p:cTn id="204" dur="1000" fill="hold"/>
                                        <p:tgtEl>
                                          <p:spTgt spid="52"/>
                                        </p:tgtEl>
                                        <p:attrNameLst>
                                          <p:attrName>ppt_x</p:attrName>
                                        </p:attrNameLst>
                                      </p:cBhvr>
                                      <p:tavLst>
                                        <p:tav tm="0">
                                          <p:val>
                                            <p:strVal val="#ppt_x"/>
                                          </p:val>
                                        </p:tav>
                                        <p:tav tm="100000">
                                          <p:val>
                                            <p:strVal val="#ppt_x"/>
                                          </p:val>
                                        </p:tav>
                                      </p:tavLst>
                                    </p:anim>
                                    <p:anim calcmode="lin" valueType="num">
                                      <p:cBhvr>
                                        <p:cTn id="205"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animBg="1"/>
      <p:bldP spid="19" grpId="0" animBg="1"/>
      <p:bldP spid="20" grpId="0" animBg="1"/>
      <p:bldP spid="21" grpId="0" animBg="1"/>
      <p:bldP spid="22" grpId="0" animBg="1"/>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animBg="1"/>
      <p:bldP spid="36" grpId="0" animBg="1"/>
      <p:bldP spid="37" grpId="0" animBg="1"/>
      <p:bldP spid="38" grpId="0" animBg="1"/>
      <p:bldP spid="39" grpId="0" animBg="1"/>
      <p:bldP spid="40" grpId="0" animBg="1"/>
      <p:bldP spid="41" grpId="0" animBg="1"/>
      <p:bldP spid="42" grpId="0"/>
      <p:bldP spid="43" grpId="0"/>
      <p:bldP spid="44" grpId="0" animBg="1"/>
      <p:bldP spid="45" grpId="0" animBg="1"/>
      <p:bldP spid="46" grpId="0" animBg="1"/>
      <p:bldP spid="47" grpId="0" animBg="1"/>
      <p:bldP spid="48" grpId="0" animBg="1"/>
      <p:bldP spid="49" grpId="0" animBg="1"/>
      <p:bldP spid="50" grpId="0" animBg="1"/>
      <p:bldP spid="51" grpId="0" animBg="1"/>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EB806CD6-6D08-417C-A486-D2FF2C5F427F}"/>
              </a:ext>
            </a:extLst>
          </p:cNvPr>
          <p:cNvGrpSpPr/>
          <p:nvPr/>
        </p:nvGrpSpPr>
        <p:grpSpPr>
          <a:xfrm flipH="1">
            <a:off x="1412147" y="1891916"/>
            <a:ext cx="9594106" cy="3993832"/>
            <a:chOff x="779474" y="1507750"/>
            <a:chExt cx="10904057" cy="4539138"/>
          </a:xfrm>
        </p:grpSpPr>
        <p:sp>
          <p:nvSpPr>
            <p:cNvPr id="6" name="Oval 4">
              <a:extLst>
                <a:ext uri="{FF2B5EF4-FFF2-40B4-BE49-F238E27FC236}">
                  <a16:creationId xmlns:a16="http://schemas.microsoft.com/office/drawing/2014/main" id="{46EF634F-0A7A-436B-813D-1E473D77D216}"/>
                </a:ext>
              </a:extLst>
            </p:cNvPr>
            <p:cNvSpPr>
              <a:spLocks noChangeArrowheads="1"/>
            </p:cNvSpPr>
            <p:nvPr/>
          </p:nvSpPr>
          <p:spPr bwMode="auto">
            <a:xfrm>
              <a:off x="4371684" y="1507750"/>
              <a:ext cx="1746230" cy="1771589"/>
            </a:xfrm>
            <a:prstGeom prst="ellipse">
              <a:avLst/>
            </a:prstGeom>
            <a:solidFill>
              <a:srgbClr val="5A8F23"/>
            </a:solidFill>
            <a:ln w="12700">
              <a:noFill/>
              <a:round/>
              <a:headEnd/>
              <a:tailEnd/>
            </a:ln>
            <a:effectLst/>
          </p:spPr>
          <p:txBody>
            <a:bodyPr wrap="none" lIns="96248" tIns="48125" rIns="96248" bIns="48125" anchor="ctr"/>
            <a:lstStyle/>
            <a:p>
              <a:endParaRPr lang="ko-KR" altLang="en-US" sz="1600">
                <a:solidFill>
                  <a:srgbClr val="000000"/>
                </a:solidFill>
                <a:latin typeface="微软雅黑" panose="020B0503020204020204" pitchFamily="34" charset="-122"/>
                <a:ea typeface="굴림" pitchFamily="34" charset="-127"/>
              </a:endParaRPr>
            </a:p>
          </p:txBody>
        </p:sp>
        <p:sp>
          <p:nvSpPr>
            <p:cNvPr id="9" name="Oval 4">
              <a:extLst>
                <a:ext uri="{FF2B5EF4-FFF2-40B4-BE49-F238E27FC236}">
                  <a16:creationId xmlns:a16="http://schemas.microsoft.com/office/drawing/2014/main" id="{B2572778-3244-4465-91CD-FADC6F41A7D5}"/>
                </a:ext>
              </a:extLst>
            </p:cNvPr>
            <p:cNvSpPr>
              <a:spLocks noChangeArrowheads="1"/>
            </p:cNvSpPr>
            <p:nvPr/>
          </p:nvSpPr>
          <p:spPr bwMode="auto">
            <a:xfrm>
              <a:off x="2724478" y="2321427"/>
              <a:ext cx="2152199" cy="2183738"/>
            </a:xfrm>
            <a:prstGeom prst="ellipse">
              <a:avLst/>
            </a:prstGeom>
            <a:solidFill>
              <a:schemeClr val="accent1"/>
            </a:solidFill>
            <a:ln w="12700">
              <a:noFill/>
              <a:round/>
              <a:headEnd/>
              <a:tailEnd/>
            </a:ln>
            <a:effectLst/>
          </p:spPr>
          <p:txBody>
            <a:bodyPr wrap="none" lIns="96248" tIns="48125" rIns="96248" bIns="48125" anchor="ctr"/>
            <a:lstStyle/>
            <a:p>
              <a:endParaRPr lang="ko-KR" altLang="en-US" sz="1600">
                <a:solidFill>
                  <a:srgbClr val="000000"/>
                </a:solidFill>
                <a:latin typeface="微软雅黑" panose="020B0503020204020204" pitchFamily="34" charset="-122"/>
                <a:ea typeface="굴림" pitchFamily="34" charset="-127"/>
              </a:endParaRPr>
            </a:p>
          </p:txBody>
        </p:sp>
        <p:sp>
          <p:nvSpPr>
            <p:cNvPr id="10" name="Oval 4">
              <a:extLst>
                <a:ext uri="{FF2B5EF4-FFF2-40B4-BE49-F238E27FC236}">
                  <a16:creationId xmlns:a16="http://schemas.microsoft.com/office/drawing/2014/main" id="{23B3EBB5-BD6A-4A92-B3AA-3BF14148F06B}"/>
                </a:ext>
              </a:extLst>
            </p:cNvPr>
            <p:cNvSpPr>
              <a:spLocks noChangeArrowheads="1"/>
            </p:cNvSpPr>
            <p:nvPr/>
          </p:nvSpPr>
          <p:spPr bwMode="auto">
            <a:xfrm>
              <a:off x="779474" y="3366586"/>
              <a:ext cx="2641590" cy="2680302"/>
            </a:xfrm>
            <a:prstGeom prst="ellipse">
              <a:avLst/>
            </a:prstGeom>
            <a:solidFill>
              <a:srgbClr val="5A8F23"/>
            </a:solidFill>
            <a:ln w="12700">
              <a:noFill/>
              <a:round/>
              <a:headEnd/>
              <a:tailEnd/>
            </a:ln>
            <a:effectLst/>
          </p:spPr>
          <p:txBody>
            <a:bodyPr wrap="none" lIns="96248" tIns="48125" rIns="96248" bIns="48125" anchor="ctr"/>
            <a:lstStyle/>
            <a:p>
              <a:endParaRPr lang="ko-KR" altLang="en-US" sz="1600">
                <a:solidFill>
                  <a:srgbClr val="000000"/>
                </a:solidFill>
                <a:latin typeface="微软雅黑" panose="020B0503020204020204" pitchFamily="34" charset="-122"/>
                <a:ea typeface="굴림" pitchFamily="34" charset="-127"/>
              </a:endParaRPr>
            </a:p>
          </p:txBody>
        </p:sp>
        <p:sp>
          <p:nvSpPr>
            <p:cNvPr id="11" name="TextBox 6">
              <a:extLst>
                <a:ext uri="{FF2B5EF4-FFF2-40B4-BE49-F238E27FC236}">
                  <a16:creationId xmlns:a16="http://schemas.microsoft.com/office/drawing/2014/main" id="{005DE8FF-666E-402E-AACA-0691987FFF5E}"/>
                </a:ext>
              </a:extLst>
            </p:cNvPr>
            <p:cNvSpPr txBox="1"/>
            <p:nvPr/>
          </p:nvSpPr>
          <p:spPr>
            <a:xfrm>
              <a:off x="1021892" y="4397902"/>
              <a:ext cx="1911613" cy="617669"/>
            </a:xfrm>
            <a:prstGeom prst="rect">
              <a:avLst/>
            </a:prstGeom>
            <a:noFill/>
          </p:spPr>
          <p:txBody>
            <a:bodyPr wrap="none" lIns="96248" tIns="48125" rIns="96248" bIns="48125" rtlCol="0" anchor="ctr">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添加文字</a:t>
              </a:r>
            </a:p>
          </p:txBody>
        </p:sp>
        <p:sp>
          <p:nvSpPr>
            <p:cNvPr id="12" name="TextBox 7">
              <a:extLst>
                <a:ext uri="{FF2B5EF4-FFF2-40B4-BE49-F238E27FC236}">
                  <a16:creationId xmlns:a16="http://schemas.microsoft.com/office/drawing/2014/main" id="{AFDB888F-4B88-4B04-95F1-C05F1403A49F}"/>
                </a:ext>
              </a:extLst>
            </p:cNvPr>
            <p:cNvSpPr txBox="1"/>
            <p:nvPr/>
          </p:nvSpPr>
          <p:spPr>
            <a:xfrm>
              <a:off x="2866309" y="2727512"/>
              <a:ext cx="1678413" cy="547710"/>
            </a:xfrm>
            <a:prstGeom prst="rect">
              <a:avLst/>
            </a:prstGeom>
            <a:noFill/>
          </p:spPr>
          <p:txBody>
            <a:bodyPr wrap="none" lIns="96248" tIns="48125" rIns="96248" bIns="48125" rtlCol="0" anchor="ctr">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添加文字</a:t>
              </a:r>
            </a:p>
          </p:txBody>
        </p:sp>
        <p:sp>
          <p:nvSpPr>
            <p:cNvPr id="13" name="TextBox 8">
              <a:extLst>
                <a:ext uri="{FF2B5EF4-FFF2-40B4-BE49-F238E27FC236}">
                  <a16:creationId xmlns:a16="http://schemas.microsoft.com/office/drawing/2014/main" id="{8569ABBE-F589-47E5-B6E2-F38369F05094}"/>
                </a:ext>
              </a:extLst>
            </p:cNvPr>
            <p:cNvSpPr txBox="1"/>
            <p:nvPr/>
          </p:nvSpPr>
          <p:spPr>
            <a:xfrm>
              <a:off x="4882707" y="2217624"/>
              <a:ext cx="1153714" cy="390299"/>
            </a:xfrm>
            <a:prstGeom prst="rect">
              <a:avLst/>
            </a:prstGeom>
            <a:noFill/>
          </p:spPr>
          <p:txBody>
            <a:bodyPr wrap="none" lIns="96248" tIns="48125" rIns="96248" bIns="48125" rtlCol="0" anchor="ctr">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添加文字</a:t>
              </a:r>
            </a:p>
          </p:txBody>
        </p:sp>
        <p:cxnSp>
          <p:nvCxnSpPr>
            <p:cNvPr id="14" name="直接连接符 13">
              <a:extLst>
                <a:ext uri="{FF2B5EF4-FFF2-40B4-BE49-F238E27FC236}">
                  <a16:creationId xmlns:a16="http://schemas.microsoft.com/office/drawing/2014/main" id="{90505356-D161-44A3-8C85-106A00F657DE}"/>
                </a:ext>
              </a:extLst>
            </p:cNvPr>
            <p:cNvCxnSpPr/>
            <p:nvPr/>
          </p:nvCxnSpPr>
          <p:spPr>
            <a:xfrm>
              <a:off x="5233108" y="2725797"/>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a:extLst>
                <a:ext uri="{FF2B5EF4-FFF2-40B4-BE49-F238E27FC236}">
                  <a16:creationId xmlns:a16="http://schemas.microsoft.com/office/drawing/2014/main" id="{F64495D7-0B6F-420D-BFC4-A81BD6BB7379}"/>
                </a:ext>
              </a:extLst>
            </p:cNvPr>
            <p:cNvCxnSpPr/>
            <p:nvPr/>
          </p:nvCxnSpPr>
          <p:spPr>
            <a:xfrm>
              <a:off x="3751171" y="3837945"/>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a:extLst>
                <a:ext uri="{FF2B5EF4-FFF2-40B4-BE49-F238E27FC236}">
                  <a16:creationId xmlns:a16="http://schemas.microsoft.com/office/drawing/2014/main" id="{8D5835AE-1EC3-4313-88A9-42542B6A7782}"/>
                </a:ext>
              </a:extLst>
            </p:cNvPr>
            <p:cNvCxnSpPr/>
            <p:nvPr/>
          </p:nvCxnSpPr>
          <p:spPr>
            <a:xfrm>
              <a:off x="2100269" y="4996574"/>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7" name="TextBox 13">
              <a:extLst>
                <a:ext uri="{FF2B5EF4-FFF2-40B4-BE49-F238E27FC236}">
                  <a16:creationId xmlns:a16="http://schemas.microsoft.com/office/drawing/2014/main" id="{AF32C955-76AA-433E-87E7-5CC220A9B96E}"/>
                </a:ext>
              </a:extLst>
            </p:cNvPr>
            <p:cNvSpPr txBox="1"/>
            <p:nvPr/>
          </p:nvSpPr>
          <p:spPr>
            <a:xfrm>
              <a:off x="7641459" y="4706737"/>
              <a:ext cx="4042072" cy="747095"/>
            </a:xfrm>
            <a:prstGeom prst="rect">
              <a:avLst/>
            </a:prstGeom>
            <a:noFill/>
          </p:spPr>
          <p:txBody>
            <a:bodyPr wrap="square" lIns="96248" tIns="48125" rIns="96248" bIns="48125" rtlCol="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18" name="TextBox 14">
              <a:extLst>
                <a:ext uri="{FF2B5EF4-FFF2-40B4-BE49-F238E27FC236}">
                  <a16:creationId xmlns:a16="http://schemas.microsoft.com/office/drawing/2014/main" id="{C8467C9E-22A1-49CF-A728-658C45476F93}"/>
                </a:ext>
              </a:extLst>
            </p:cNvPr>
            <p:cNvSpPr txBox="1"/>
            <p:nvPr/>
          </p:nvSpPr>
          <p:spPr>
            <a:xfrm>
              <a:off x="7641459" y="3565913"/>
              <a:ext cx="4042072" cy="747095"/>
            </a:xfrm>
            <a:prstGeom prst="rect">
              <a:avLst/>
            </a:prstGeom>
            <a:noFill/>
          </p:spPr>
          <p:txBody>
            <a:bodyPr wrap="square" lIns="96248" tIns="48125" rIns="96248" bIns="48125" rtlCol="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19" name="TextBox 15">
              <a:extLst>
                <a:ext uri="{FF2B5EF4-FFF2-40B4-BE49-F238E27FC236}">
                  <a16:creationId xmlns:a16="http://schemas.microsoft.com/office/drawing/2014/main" id="{BA1CE9E2-A1F4-4F41-8F00-3DAAB565BE3B}"/>
                </a:ext>
              </a:extLst>
            </p:cNvPr>
            <p:cNvSpPr txBox="1"/>
            <p:nvPr/>
          </p:nvSpPr>
          <p:spPr>
            <a:xfrm>
              <a:off x="7641459" y="2425090"/>
              <a:ext cx="4042072" cy="747095"/>
            </a:xfrm>
            <a:prstGeom prst="rect">
              <a:avLst/>
            </a:prstGeom>
            <a:noFill/>
          </p:spPr>
          <p:txBody>
            <a:bodyPr wrap="square" lIns="96248" tIns="48125" rIns="96248" bIns="48125" rtlCol="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grpSp>
    </p:spTree>
    <p:extLst>
      <p:ext uri="{BB962C8B-B14F-4D97-AF65-F5344CB8AC3E}">
        <p14:creationId xmlns:p14="http://schemas.microsoft.com/office/powerpoint/2010/main" val="28905859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250" fill="hold"/>
                                        <p:tgtEl>
                                          <p:spTgt spid="2"/>
                                        </p:tgtEl>
                                        <p:attrNameLst>
                                          <p:attrName>ppt_x</p:attrName>
                                        </p:attrNameLst>
                                      </p:cBhvr>
                                      <p:tavLst>
                                        <p:tav tm="0">
                                          <p:val>
                                            <p:strVal val="0-#ppt_w/2"/>
                                          </p:val>
                                        </p:tav>
                                        <p:tav tm="100000">
                                          <p:val>
                                            <p:strVal val="#ppt_x"/>
                                          </p:val>
                                        </p:tav>
                                      </p:tavLst>
                                    </p:anim>
                                    <p:anim calcmode="lin" valueType="num">
                                      <p:cBhvr additive="base">
                                        <p:cTn id="14" dur="12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0BD9D3BA-D6ED-4D35-818C-C8D121536583}"/>
              </a:ext>
            </a:extLst>
          </p:cNvPr>
          <p:cNvGrpSpPr/>
          <p:nvPr/>
        </p:nvGrpSpPr>
        <p:grpSpPr>
          <a:xfrm>
            <a:off x="546612" y="2642881"/>
            <a:ext cx="11031838" cy="2782118"/>
            <a:chOff x="1243027" y="1113589"/>
            <a:chExt cx="6725738" cy="1696163"/>
          </a:xfrm>
        </p:grpSpPr>
        <p:grpSp>
          <p:nvGrpSpPr>
            <p:cNvPr id="9" name="组合 8">
              <a:extLst>
                <a:ext uri="{FF2B5EF4-FFF2-40B4-BE49-F238E27FC236}">
                  <a16:creationId xmlns:a16="http://schemas.microsoft.com/office/drawing/2014/main" id="{55DD0603-2DC4-40D1-A2CD-5A546654D584}"/>
                </a:ext>
              </a:extLst>
            </p:cNvPr>
            <p:cNvGrpSpPr/>
            <p:nvPr/>
          </p:nvGrpSpPr>
          <p:grpSpPr>
            <a:xfrm>
              <a:off x="2845750" y="1113589"/>
              <a:ext cx="1917569" cy="680813"/>
              <a:chOff x="3666731" y="1984470"/>
              <a:chExt cx="2636520" cy="1447800"/>
            </a:xfrm>
          </p:grpSpPr>
          <p:sp>
            <p:nvSpPr>
              <p:cNvPr id="27" name="任意多边形 5">
                <a:extLst>
                  <a:ext uri="{FF2B5EF4-FFF2-40B4-BE49-F238E27FC236}">
                    <a16:creationId xmlns:a16="http://schemas.microsoft.com/office/drawing/2014/main" id="{9FEB0957-E54D-4D86-BDE7-73DD3DFE02CA}"/>
                  </a:ext>
                </a:extLst>
              </p:cNvPr>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35">
                <a:extLst>
                  <a:ext uri="{FF2B5EF4-FFF2-40B4-BE49-F238E27FC236}">
                    <a16:creationId xmlns:a16="http://schemas.microsoft.com/office/drawing/2014/main" id="{914F47EF-7BBD-4AF3-B40A-39B62F02B7FA}"/>
                  </a:ext>
                </a:extLst>
              </p:cNvPr>
              <p:cNvSpPr txBox="1"/>
              <p:nvPr/>
            </p:nvSpPr>
            <p:spPr>
              <a:xfrm>
                <a:off x="3971726" y="2449000"/>
                <a:ext cx="2230361" cy="518743"/>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a:extLst>
                <a:ext uri="{FF2B5EF4-FFF2-40B4-BE49-F238E27FC236}">
                  <a16:creationId xmlns:a16="http://schemas.microsoft.com/office/drawing/2014/main" id="{8C8A21C7-1DD2-4985-B810-238316566F9E}"/>
                </a:ext>
              </a:extLst>
            </p:cNvPr>
            <p:cNvGrpSpPr/>
            <p:nvPr/>
          </p:nvGrpSpPr>
          <p:grpSpPr>
            <a:xfrm>
              <a:off x="1243027" y="1113589"/>
              <a:ext cx="1917569" cy="680813"/>
              <a:chOff x="1436370" y="1984470"/>
              <a:chExt cx="2636520" cy="1447800"/>
            </a:xfrm>
          </p:grpSpPr>
          <p:sp>
            <p:nvSpPr>
              <p:cNvPr id="25" name="任意多边形 8">
                <a:extLst>
                  <a:ext uri="{FF2B5EF4-FFF2-40B4-BE49-F238E27FC236}">
                    <a16:creationId xmlns:a16="http://schemas.microsoft.com/office/drawing/2014/main" id="{5E04043C-0245-4ACA-B52B-70B0CAFFC7B5}"/>
                  </a:ext>
                </a:extLst>
              </p:cNvPr>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文本框 43">
                <a:extLst>
                  <a:ext uri="{FF2B5EF4-FFF2-40B4-BE49-F238E27FC236}">
                    <a16:creationId xmlns:a16="http://schemas.microsoft.com/office/drawing/2014/main" id="{BA1C6A80-65BE-4C47-8606-94253666738A}"/>
                  </a:ext>
                </a:extLst>
              </p:cNvPr>
              <p:cNvSpPr txBox="1"/>
              <p:nvPr/>
            </p:nvSpPr>
            <p:spPr>
              <a:xfrm>
                <a:off x="1709209" y="2409097"/>
                <a:ext cx="2293959" cy="598549"/>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10">
              <a:extLst>
                <a:ext uri="{FF2B5EF4-FFF2-40B4-BE49-F238E27FC236}">
                  <a16:creationId xmlns:a16="http://schemas.microsoft.com/office/drawing/2014/main" id="{43645CFD-86C8-4E28-8C7C-7AA1B94E3F56}"/>
                </a:ext>
              </a:extLst>
            </p:cNvPr>
            <p:cNvGrpSpPr/>
            <p:nvPr/>
          </p:nvGrpSpPr>
          <p:grpSpPr>
            <a:xfrm>
              <a:off x="6051196" y="1113589"/>
              <a:ext cx="1917569" cy="680813"/>
              <a:chOff x="8127453" y="1984470"/>
              <a:chExt cx="2636520" cy="1447800"/>
            </a:xfrm>
          </p:grpSpPr>
          <p:sp>
            <p:nvSpPr>
              <p:cNvPr id="23" name="任意多边形 11">
                <a:extLst>
                  <a:ext uri="{FF2B5EF4-FFF2-40B4-BE49-F238E27FC236}">
                    <a16:creationId xmlns:a16="http://schemas.microsoft.com/office/drawing/2014/main" id="{0A984E16-34A7-4E97-B6FE-E763D102C1F2}"/>
                  </a:ext>
                </a:extLst>
              </p:cNvPr>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46">
                <a:extLst>
                  <a:ext uri="{FF2B5EF4-FFF2-40B4-BE49-F238E27FC236}">
                    <a16:creationId xmlns:a16="http://schemas.microsoft.com/office/drawing/2014/main" id="{983C9C1C-AEC3-496A-8989-912E68F75599}"/>
                  </a:ext>
                </a:extLst>
              </p:cNvPr>
              <p:cNvSpPr txBox="1"/>
              <p:nvPr/>
            </p:nvSpPr>
            <p:spPr>
              <a:xfrm>
                <a:off x="8439016" y="2449000"/>
                <a:ext cx="2230361" cy="518743"/>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 name="组合 11">
              <a:extLst>
                <a:ext uri="{FF2B5EF4-FFF2-40B4-BE49-F238E27FC236}">
                  <a16:creationId xmlns:a16="http://schemas.microsoft.com/office/drawing/2014/main" id="{8F171FE9-220C-4430-A2A0-F74984CAB0EF}"/>
                </a:ext>
              </a:extLst>
            </p:cNvPr>
            <p:cNvGrpSpPr/>
            <p:nvPr/>
          </p:nvGrpSpPr>
          <p:grpSpPr>
            <a:xfrm>
              <a:off x="4448473" y="1113589"/>
              <a:ext cx="1917569" cy="680813"/>
              <a:chOff x="5897092" y="1984470"/>
              <a:chExt cx="2636520" cy="1447800"/>
            </a:xfrm>
          </p:grpSpPr>
          <p:sp>
            <p:nvSpPr>
              <p:cNvPr id="21" name="任意多边形 14">
                <a:extLst>
                  <a:ext uri="{FF2B5EF4-FFF2-40B4-BE49-F238E27FC236}">
                    <a16:creationId xmlns:a16="http://schemas.microsoft.com/office/drawing/2014/main" id="{128C02BD-F4DF-4348-8E00-EE0B0873D82D}"/>
                  </a:ext>
                </a:extLst>
              </p:cNvPr>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49">
                <a:extLst>
                  <a:ext uri="{FF2B5EF4-FFF2-40B4-BE49-F238E27FC236}">
                    <a16:creationId xmlns:a16="http://schemas.microsoft.com/office/drawing/2014/main" id="{B94E7C0A-CAC9-4F76-B24A-446DD2FB44D4}"/>
                  </a:ext>
                </a:extLst>
              </p:cNvPr>
              <p:cNvSpPr txBox="1"/>
              <p:nvPr/>
            </p:nvSpPr>
            <p:spPr>
              <a:xfrm>
                <a:off x="6227711" y="2409101"/>
                <a:ext cx="2205655" cy="598549"/>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 name="矩形 12">
              <a:extLst>
                <a:ext uri="{FF2B5EF4-FFF2-40B4-BE49-F238E27FC236}">
                  <a16:creationId xmlns:a16="http://schemas.microsoft.com/office/drawing/2014/main" id="{BFAA9F45-54B2-4101-9FEC-457D5FEB9B51}"/>
                </a:ext>
              </a:extLst>
            </p:cNvPr>
            <p:cNvSpPr/>
            <p:nvPr/>
          </p:nvSpPr>
          <p:spPr>
            <a:xfrm>
              <a:off x="1732700" y="2002903"/>
              <a:ext cx="834971" cy="267373"/>
            </a:xfrm>
            <a:prstGeom prst="rect">
              <a:avLst/>
            </a:prstGeom>
          </p:spPr>
          <p:txBody>
            <a:bodyPr wrap="none" lIns="68555" tIns="34278" rIns="68555" bIns="34278">
              <a:spAutoFit/>
            </a:bodyPr>
            <a:lstStyle/>
            <a:p>
              <a:pPr algn="ctr"/>
              <a:r>
                <a:rPr lang="zh-CN" altLang="en-US" sz="2400" b="1" dirty="0">
                  <a:solidFill>
                    <a:schemeClr val="bg1">
                      <a:lumMod val="50000"/>
                    </a:schemeClr>
                  </a:solidFill>
                  <a:latin typeface="微软雅黑" pitchFamily="34" charset="-122"/>
                  <a:ea typeface="微软雅黑" pitchFamily="34" charset="-122"/>
                </a:rPr>
                <a:t>添加标题</a:t>
              </a:r>
              <a:endParaRPr lang="en-US" altLang="zh-CN" sz="2400" b="1" dirty="0">
                <a:solidFill>
                  <a:schemeClr val="bg1">
                    <a:lumMod val="50000"/>
                  </a:schemeClr>
                </a:solidFill>
                <a:latin typeface="微软雅黑" pitchFamily="34" charset="-122"/>
                <a:ea typeface="微软雅黑" pitchFamily="34" charset="-122"/>
              </a:endParaRPr>
            </a:p>
          </p:txBody>
        </p:sp>
        <p:sp>
          <p:nvSpPr>
            <p:cNvPr id="14" name="矩形 47">
              <a:extLst>
                <a:ext uri="{FF2B5EF4-FFF2-40B4-BE49-F238E27FC236}">
                  <a16:creationId xmlns:a16="http://schemas.microsoft.com/office/drawing/2014/main" id="{553D09F3-4E86-46F1-B496-D8EB8EE4EF8C}"/>
                </a:ext>
              </a:extLst>
            </p:cNvPr>
            <p:cNvSpPr>
              <a:spLocks noChangeArrowheads="1"/>
            </p:cNvSpPr>
            <p:nvPr/>
          </p:nvSpPr>
          <p:spPr bwMode="auto">
            <a:xfrm>
              <a:off x="1437144" y="2362243"/>
              <a:ext cx="1430541" cy="447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bg1">
                      <a:lumMod val="50000"/>
                    </a:schemeClr>
                  </a:solidFill>
                  <a:sym typeface="微软雅黑" pitchFamily="34" charset="-122"/>
                </a:rPr>
                <a:t>在此录入上述图表的描述说明，在此录入上述图表的描述说明，在此录入上述图表的描述说明。</a:t>
              </a:r>
            </a:p>
          </p:txBody>
        </p:sp>
        <p:sp>
          <p:nvSpPr>
            <p:cNvPr id="15" name="矩形 14">
              <a:extLst>
                <a:ext uri="{FF2B5EF4-FFF2-40B4-BE49-F238E27FC236}">
                  <a16:creationId xmlns:a16="http://schemas.microsoft.com/office/drawing/2014/main" id="{83812143-66FC-4263-9C3D-D5A677E9E1CB}"/>
                </a:ext>
              </a:extLst>
            </p:cNvPr>
            <p:cNvSpPr/>
            <p:nvPr/>
          </p:nvSpPr>
          <p:spPr>
            <a:xfrm>
              <a:off x="3357755" y="2002903"/>
              <a:ext cx="834971" cy="267373"/>
            </a:xfrm>
            <a:prstGeom prst="rect">
              <a:avLst/>
            </a:prstGeom>
          </p:spPr>
          <p:txBody>
            <a:bodyPr wrap="none" lIns="68555" tIns="34278" rIns="68555" bIns="34278">
              <a:spAutoFit/>
            </a:bodyPr>
            <a:lstStyle/>
            <a:p>
              <a:pPr algn="ctr"/>
              <a:r>
                <a:rPr lang="zh-CN" altLang="en-US" sz="2400" b="1" dirty="0">
                  <a:solidFill>
                    <a:schemeClr val="bg1">
                      <a:lumMod val="50000"/>
                    </a:schemeClr>
                  </a:solidFill>
                  <a:latin typeface="微软雅黑" pitchFamily="34" charset="-122"/>
                  <a:ea typeface="微软雅黑" pitchFamily="34" charset="-122"/>
                </a:rPr>
                <a:t>添加标题</a:t>
              </a:r>
              <a:endParaRPr lang="en-US" altLang="zh-CN" sz="2400" b="1" dirty="0">
                <a:solidFill>
                  <a:schemeClr val="bg1">
                    <a:lumMod val="50000"/>
                  </a:schemeClr>
                </a:solidFill>
                <a:latin typeface="微软雅黑" pitchFamily="34" charset="-122"/>
                <a:ea typeface="微软雅黑" pitchFamily="34" charset="-122"/>
              </a:endParaRPr>
            </a:p>
          </p:txBody>
        </p:sp>
        <p:sp>
          <p:nvSpPr>
            <p:cNvPr id="16" name="矩形 47">
              <a:extLst>
                <a:ext uri="{FF2B5EF4-FFF2-40B4-BE49-F238E27FC236}">
                  <a16:creationId xmlns:a16="http://schemas.microsoft.com/office/drawing/2014/main" id="{F49C7A90-10D6-4C5C-8903-7BF4E1E00629}"/>
                </a:ext>
              </a:extLst>
            </p:cNvPr>
            <p:cNvSpPr>
              <a:spLocks noChangeArrowheads="1"/>
            </p:cNvSpPr>
            <p:nvPr/>
          </p:nvSpPr>
          <p:spPr bwMode="auto">
            <a:xfrm>
              <a:off x="3094194" y="2362243"/>
              <a:ext cx="1406155" cy="447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bg1">
                      <a:lumMod val="50000"/>
                    </a:schemeClr>
                  </a:solidFill>
                  <a:sym typeface="微软雅黑" pitchFamily="34" charset="-122"/>
                </a:rPr>
                <a:t>在此录入上述图表的描述说明，在此录入上述图表的描述说明，在此录入上述图表的描述说明。</a:t>
              </a:r>
            </a:p>
          </p:txBody>
        </p:sp>
        <p:sp>
          <p:nvSpPr>
            <p:cNvPr id="17" name="矩形 16">
              <a:extLst>
                <a:ext uri="{FF2B5EF4-FFF2-40B4-BE49-F238E27FC236}">
                  <a16:creationId xmlns:a16="http://schemas.microsoft.com/office/drawing/2014/main" id="{EA441879-98C2-4AFA-A278-F2DD09ABAFF9}"/>
                </a:ext>
              </a:extLst>
            </p:cNvPr>
            <p:cNvSpPr/>
            <p:nvPr/>
          </p:nvSpPr>
          <p:spPr>
            <a:xfrm>
              <a:off x="4982812" y="2002903"/>
              <a:ext cx="834971" cy="267373"/>
            </a:xfrm>
            <a:prstGeom prst="rect">
              <a:avLst/>
            </a:prstGeom>
          </p:spPr>
          <p:txBody>
            <a:bodyPr wrap="none" lIns="68555" tIns="34278" rIns="68555" bIns="34278">
              <a:spAutoFit/>
            </a:bodyPr>
            <a:lstStyle/>
            <a:p>
              <a:pPr algn="ctr"/>
              <a:r>
                <a:rPr lang="zh-CN" altLang="en-US" sz="2400" b="1" dirty="0">
                  <a:solidFill>
                    <a:schemeClr val="bg1">
                      <a:lumMod val="50000"/>
                    </a:schemeClr>
                  </a:solidFill>
                  <a:latin typeface="微软雅黑" pitchFamily="34" charset="-122"/>
                  <a:ea typeface="微软雅黑" pitchFamily="34" charset="-122"/>
                </a:rPr>
                <a:t>添加标题</a:t>
              </a:r>
              <a:endParaRPr lang="en-US" altLang="zh-CN" sz="2400" b="1" dirty="0">
                <a:solidFill>
                  <a:schemeClr val="bg1">
                    <a:lumMod val="50000"/>
                  </a:schemeClr>
                </a:solidFill>
                <a:latin typeface="微软雅黑" pitchFamily="34" charset="-122"/>
                <a:ea typeface="微软雅黑" pitchFamily="34" charset="-122"/>
              </a:endParaRPr>
            </a:p>
          </p:txBody>
        </p:sp>
        <p:sp>
          <p:nvSpPr>
            <p:cNvPr id="18" name="矩形 47">
              <a:extLst>
                <a:ext uri="{FF2B5EF4-FFF2-40B4-BE49-F238E27FC236}">
                  <a16:creationId xmlns:a16="http://schemas.microsoft.com/office/drawing/2014/main" id="{4410E76D-B2C3-4B21-97C0-0B1AAAC2480F}"/>
                </a:ext>
              </a:extLst>
            </p:cNvPr>
            <p:cNvSpPr>
              <a:spLocks noChangeArrowheads="1"/>
            </p:cNvSpPr>
            <p:nvPr/>
          </p:nvSpPr>
          <p:spPr bwMode="auto">
            <a:xfrm>
              <a:off x="4726858" y="2362243"/>
              <a:ext cx="1419086" cy="447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bg1">
                      <a:lumMod val="50000"/>
                    </a:schemeClr>
                  </a:solidFill>
                  <a:sym typeface="微软雅黑" pitchFamily="34" charset="-122"/>
                </a:rPr>
                <a:t>在此录入上述图表的描述说明，在此录入上述图表的描述说明，在此录入上述图表的描述说明。</a:t>
              </a:r>
            </a:p>
          </p:txBody>
        </p:sp>
        <p:sp>
          <p:nvSpPr>
            <p:cNvPr id="19" name="矩形 18">
              <a:extLst>
                <a:ext uri="{FF2B5EF4-FFF2-40B4-BE49-F238E27FC236}">
                  <a16:creationId xmlns:a16="http://schemas.microsoft.com/office/drawing/2014/main" id="{BDD8BAD2-441D-4E79-8882-DDFC0BEA3EAF}"/>
                </a:ext>
              </a:extLst>
            </p:cNvPr>
            <p:cNvSpPr/>
            <p:nvPr/>
          </p:nvSpPr>
          <p:spPr>
            <a:xfrm>
              <a:off x="6607865" y="2002903"/>
              <a:ext cx="834971" cy="267373"/>
            </a:xfrm>
            <a:prstGeom prst="rect">
              <a:avLst/>
            </a:prstGeom>
          </p:spPr>
          <p:txBody>
            <a:bodyPr wrap="none" lIns="68555" tIns="34278" rIns="68555" bIns="34278">
              <a:spAutoFit/>
            </a:bodyPr>
            <a:lstStyle/>
            <a:p>
              <a:pPr algn="ctr"/>
              <a:r>
                <a:rPr lang="zh-CN" altLang="en-US" sz="2400" b="1" dirty="0">
                  <a:solidFill>
                    <a:schemeClr val="bg1">
                      <a:lumMod val="50000"/>
                    </a:schemeClr>
                  </a:solidFill>
                  <a:latin typeface="微软雅黑" pitchFamily="34" charset="-122"/>
                  <a:ea typeface="微软雅黑" pitchFamily="34" charset="-122"/>
                </a:rPr>
                <a:t>添加标题</a:t>
              </a:r>
              <a:endParaRPr lang="en-US" altLang="zh-CN" sz="2400" b="1" dirty="0">
                <a:solidFill>
                  <a:schemeClr val="bg1">
                    <a:lumMod val="50000"/>
                  </a:schemeClr>
                </a:solidFill>
                <a:latin typeface="微软雅黑" pitchFamily="34" charset="-122"/>
                <a:ea typeface="微软雅黑" pitchFamily="34" charset="-122"/>
              </a:endParaRPr>
            </a:p>
          </p:txBody>
        </p:sp>
        <p:sp>
          <p:nvSpPr>
            <p:cNvPr id="20" name="矩形 47">
              <a:extLst>
                <a:ext uri="{FF2B5EF4-FFF2-40B4-BE49-F238E27FC236}">
                  <a16:creationId xmlns:a16="http://schemas.microsoft.com/office/drawing/2014/main" id="{57BD4BB4-7840-4770-9D3F-DB32B6E22782}"/>
                </a:ext>
              </a:extLst>
            </p:cNvPr>
            <p:cNvSpPr>
              <a:spLocks noChangeArrowheads="1"/>
            </p:cNvSpPr>
            <p:nvPr/>
          </p:nvSpPr>
          <p:spPr bwMode="auto">
            <a:xfrm>
              <a:off x="6372453" y="2362243"/>
              <a:ext cx="1405879" cy="447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bg1">
                      <a:lumMod val="50000"/>
                    </a:schemeClr>
                  </a:solidFill>
                  <a:sym typeface="微软雅黑" pitchFamily="34" charset="-122"/>
                </a:rPr>
                <a:t>在此录入上述图表的描述说明，在此录入上述图表的描述说明，在此录入上述图表的描述说明。</a:t>
              </a:r>
            </a:p>
          </p:txBody>
        </p:sp>
      </p:grpSp>
    </p:spTree>
    <p:extLst>
      <p:ext uri="{BB962C8B-B14F-4D97-AF65-F5344CB8AC3E}">
        <p14:creationId xmlns:p14="http://schemas.microsoft.com/office/powerpoint/2010/main" val="105723743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74B09AB-362E-48E5-AEAA-BAF3C64709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梯形 13">
            <a:extLst>
              <a:ext uri="{FF2B5EF4-FFF2-40B4-BE49-F238E27FC236}">
                <a16:creationId xmlns:a16="http://schemas.microsoft.com/office/drawing/2014/main" id="{66A8E983-B5C3-4360-8BE8-36BBAB4AC93A}"/>
              </a:ext>
            </a:extLst>
          </p:cNvPr>
          <p:cNvSpPr/>
          <p:nvPr/>
        </p:nvSpPr>
        <p:spPr>
          <a:xfrm rot="10800000">
            <a:off x="2896611" y="2565640"/>
            <a:ext cx="2065914" cy="1706688"/>
          </a:xfrm>
          <a:prstGeom prst="trapezoid">
            <a:avLst>
              <a:gd name="adj" fmla="val 0"/>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A0468DAB-6215-46F7-885C-5337BC002A8C}"/>
              </a:ext>
            </a:extLst>
          </p:cNvPr>
          <p:cNvSpPr/>
          <p:nvPr/>
        </p:nvSpPr>
        <p:spPr>
          <a:xfrm>
            <a:off x="2783703" y="2587606"/>
            <a:ext cx="2291728" cy="1662756"/>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800" dirty="0">
                <a:solidFill>
                  <a:schemeClr val="bg1"/>
                </a:solidFill>
                <a:latin typeface="微软雅黑" panose="020B0503020204020204" pitchFamily="34" charset="-122"/>
                <a:ea typeface="微软雅黑" panose="020B0503020204020204" pitchFamily="34" charset="-122"/>
              </a:rPr>
              <a:t>03</a:t>
            </a:r>
            <a:endParaRPr lang="zh-CN" altLang="en-US" sz="4800" dirty="0">
              <a:solidFill>
                <a:schemeClr val="bg1"/>
              </a:soli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id="{2F7F4742-B11A-4129-BB99-D88EAB003875}"/>
              </a:ext>
            </a:extLst>
          </p:cNvPr>
          <p:cNvGrpSpPr/>
          <p:nvPr/>
        </p:nvGrpSpPr>
        <p:grpSpPr>
          <a:xfrm>
            <a:off x="5283228" y="2438094"/>
            <a:ext cx="4311622" cy="1847122"/>
            <a:chOff x="4714071" y="2477024"/>
            <a:chExt cx="5490862" cy="2352313"/>
          </a:xfrm>
        </p:grpSpPr>
        <p:sp>
          <p:nvSpPr>
            <p:cNvPr id="17" name="矩形 16">
              <a:extLst>
                <a:ext uri="{FF2B5EF4-FFF2-40B4-BE49-F238E27FC236}">
                  <a16:creationId xmlns:a16="http://schemas.microsoft.com/office/drawing/2014/main" id="{E95EABCB-1AD1-49CF-8CFB-E7A384214974}"/>
                </a:ext>
              </a:extLst>
            </p:cNvPr>
            <p:cNvSpPr/>
            <p:nvPr/>
          </p:nvSpPr>
          <p:spPr>
            <a:xfrm>
              <a:off x="4714071" y="2477024"/>
              <a:ext cx="4154716" cy="1293449"/>
            </a:xfrm>
            <a:prstGeom prst="rect">
              <a:avLst/>
            </a:prstGeom>
          </p:spPr>
          <p:txBody>
            <a:bodyPr wrap="none">
              <a:spAutoFit/>
            </a:bodyPr>
            <a:lstStyle/>
            <a:p>
              <a:r>
                <a:rPr kumimoji="1" lang="zh-CN" altLang="en-US" sz="6000" dirty="0">
                  <a:solidFill>
                    <a:schemeClr val="accent1"/>
                  </a:solidFill>
                  <a:latin typeface="微软雅黑" panose="020B0503020204020204" pitchFamily="34" charset="-122"/>
                  <a:ea typeface="微软雅黑" panose="020B0503020204020204" pitchFamily="34" charset="-122"/>
                </a:rPr>
                <a:t>加入标题</a:t>
              </a:r>
            </a:p>
          </p:txBody>
        </p:sp>
        <p:sp>
          <p:nvSpPr>
            <p:cNvPr id="18" name="矩形 17">
              <a:extLst>
                <a:ext uri="{FF2B5EF4-FFF2-40B4-BE49-F238E27FC236}">
                  <a16:creationId xmlns:a16="http://schemas.microsoft.com/office/drawing/2014/main" id="{024E4708-E6A8-43A9-84EE-95C59AE6FF34}"/>
                </a:ext>
              </a:extLst>
            </p:cNvPr>
            <p:cNvSpPr/>
            <p:nvPr/>
          </p:nvSpPr>
          <p:spPr>
            <a:xfrm>
              <a:off x="4748965" y="3676502"/>
              <a:ext cx="5455968" cy="1152835"/>
            </a:xfrm>
            <a:prstGeom prst="rect">
              <a:avLst/>
            </a:prstGeom>
          </p:spPr>
          <p:txBody>
            <a:bodyPr wrap="square">
              <a:spAutoFit/>
            </a:bodyPr>
            <a:lstStyle/>
            <a:p>
              <a:pPr>
                <a:lnSpc>
                  <a:spcPct val="13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6994576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42"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anim calcmode="lin" valueType="num">
                                      <p:cBhvr>
                                        <p:cTn id="17" dur="500" fill="hold"/>
                                        <p:tgtEl>
                                          <p:spTgt spid="15"/>
                                        </p:tgtEl>
                                        <p:attrNameLst>
                                          <p:attrName>ppt_x</p:attrName>
                                        </p:attrNameLst>
                                      </p:cBhvr>
                                      <p:tavLst>
                                        <p:tav tm="0">
                                          <p:val>
                                            <p:strVal val="#ppt_x"/>
                                          </p:val>
                                        </p:tav>
                                        <p:tav tm="100000">
                                          <p:val>
                                            <p:strVal val="#ppt_x"/>
                                          </p:val>
                                        </p:tav>
                                      </p:tavLst>
                                    </p:anim>
                                    <p:anim calcmode="lin" valueType="num">
                                      <p:cBhvr>
                                        <p:cTn id="18" dur="5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AF63C907-7B42-4BCD-8CC4-B8D015102C12}"/>
              </a:ext>
            </a:extLst>
          </p:cNvPr>
          <p:cNvGrpSpPr/>
          <p:nvPr/>
        </p:nvGrpSpPr>
        <p:grpSpPr>
          <a:xfrm>
            <a:off x="1967673" y="2076052"/>
            <a:ext cx="8255064" cy="3802532"/>
            <a:chOff x="1067594" y="1277144"/>
            <a:chExt cx="7086600" cy="3264301"/>
          </a:xfrm>
        </p:grpSpPr>
        <p:sp>
          <p:nvSpPr>
            <p:cNvPr id="9" name="TextBox 9">
              <a:extLst>
                <a:ext uri="{FF2B5EF4-FFF2-40B4-BE49-F238E27FC236}">
                  <a16:creationId xmlns:a16="http://schemas.microsoft.com/office/drawing/2014/main" id="{2E18A8F4-35EB-4625-B779-A9CE7D00B386}"/>
                </a:ext>
              </a:extLst>
            </p:cNvPr>
            <p:cNvSpPr txBox="1"/>
            <p:nvPr/>
          </p:nvSpPr>
          <p:spPr>
            <a:xfrm>
              <a:off x="1499218" y="1277144"/>
              <a:ext cx="2844976" cy="270809"/>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600" b="1" i="0" u="none" strike="noStrike" kern="0" cap="none" spc="0" normalizeH="0" baseline="0" noProof="0" dirty="0">
                  <a:ln>
                    <a:noFill/>
                  </a:ln>
                  <a:solidFill>
                    <a:schemeClr val="bg1">
                      <a:lumMod val="50000"/>
                    </a:schemeClr>
                  </a:solidFill>
                  <a:effectLst/>
                  <a:uLnTx/>
                  <a:uFillTx/>
                  <a:latin typeface="微软雅黑"/>
                  <a:ea typeface="微软雅黑"/>
                </a:rPr>
                <a:t>关于框架</a:t>
              </a:r>
              <a:endParaRPr kumimoji="0" lang="en-US" altLang="zh-CN" sz="1600" b="1"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10" name="TextBox 10">
              <a:extLst>
                <a:ext uri="{FF2B5EF4-FFF2-40B4-BE49-F238E27FC236}">
                  <a16:creationId xmlns:a16="http://schemas.microsoft.com/office/drawing/2014/main" id="{15FE75B4-91B5-40B7-A673-C563239ECC26}"/>
                </a:ext>
              </a:extLst>
            </p:cNvPr>
            <p:cNvSpPr txBox="1"/>
            <p:nvPr/>
          </p:nvSpPr>
          <p:spPr>
            <a:xfrm>
              <a:off x="1499218" y="3791744"/>
              <a:ext cx="2844976" cy="270809"/>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600" b="1" i="0" u="none" strike="noStrike" kern="0" cap="none" spc="0" normalizeH="0" baseline="0" noProof="0" dirty="0">
                  <a:ln>
                    <a:noFill/>
                  </a:ln>
                  <a:solidFill>
                    <a:schemeClr val="bg1">
                      <a:lumMod val="50000"/>
                    </a:schemeClr>
                  </a:solidFill>
                  <a:effectLst/>
                  <a:uLnTx/>
                  <a:uFillTx/>
                  <a:latin typeface="微软雅黑"/>
                  <a:ea typeface="微软雅黑"/>
                </a:rPr>
                <a:t>关于元素</a:t>
              </a:r>
              <a:endParaRPr kumimoji="0" lang="en-US" altLang="zh-CN" sz="1600" b="1"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11" name="TextBox 11">
              <a:extLst>
                <a:ext uri="{FF2B5EF4-FFF2-40B4-BE49-F238E27FC236}">
                  <a16:creationId xmlns:a16="http://schemas.microsoft.com/office/drawing/2014/main" id="{921A8AC2-518B-4F61-8FA9-DFA554A71C28}"/>
                </a:ext>
              </a:extLst>
            </p:cNvPr>
            <p:cNvSpPr txBox="1"/>
            <p:nvPr/>
          </p:nvSpPr>
          <p:spPr>
            <a:xfrm>
              <a:off x="1489486" y="4191372"/>
              <a:ext cx="6664707" cy="350073"/>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a:ea typeface="微软雅黑"/>
                </a:rPr>
                <a:t>本模板封面、目录、过渡章节页面各种元素均能移动，所有图形都能编辑动画，颜色，大小等，不一定每个图形都能用上，但是表达方式、配色、版式都是可以借鉴的。</a:t>
              </a:r>
            </a:p>
          </p:txBody>
        </p:sp>
        <p:sp>
          <p:nvSpPr>
            <p:cNvPr id="12" name="TextBox 12">
              <a:extLst>
                <a:ext uri="{FF2B5EF4-FFF2-40B4-BE49-F238E27FC236}">
                  <a16:creationId xmlns:a16="http://schemas.microsoft.com/office/drawing/2014/main" id="{5AAC7D95-0EA6-4A71-9D45-BAED4439F767}"/>
                </a:ext>
              </a:extLst>
            </p:cNvPr>
            <p:cNvSpPr txBox="1"/>
            <p:nvPr/>
          </p:nvSpPr>
          <p:spPr>
            <a:xfrm>
              <a:off x="1499218" y="2535154"/>
              <a:ext cx="2844976" cy="270809"/>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600" b="1" i="0" u="none" strike="noStrike" kern="0" cap="none" spc="0" normalizeH="0" baseline="0" noProof="0" dirty="0">
                  <a:ln>
                    <a:noFill/>
                  </a:ln>
                  <a:solidFill>
                    <a:schemeClr val="bg1">
                      <a:lumMod val="50000"/>
                    </a:schemeClr>
                  </a:solidFill>
                  <a:effectLst/>
                  <a:uLnTx/>
                  <a:uFillTx/>
                  <a:latin typeface="微软雅黑"/>
                  <a:ea typeface="微软雅黑"/>
                </a:rPr>
                <a:t>关于换图</a:t>
              </a:r>
              <a:endParaRPr kumimoji="0" lang="en-US" altLang="zh-CN" sz="1600" b="1"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13" name="TextBox 13">
              <a:extLst>
                <a:ext uri="{FF2B5EF4-FFF2-40B4-BE49-F238E27FC236}">
                  <a16:creationId xmlns:a16="http://schemas.microsoft.com/office/drawing/2014/main" id="{E3A18227-C093-4FCB-B68A-399A0E2CA19E}"/>
                </a:ext>
              </a:extLst>
            </p:cNvPr>
            <p:cNvSpPr txBox="1"/>
            <p:nvPr/>
          </p:nvSpPr>
          <p:spPr>
            <a:xfrm>
              <a:off x="1489486" y="2947007"/>
              <a:ext cx="6664708" cy="336862"/>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050" b="0" i="0" u="none" strike="noStrike" kern="0" cap="none" spc="0" normalizeH="0" baseline="0" noProof="0" dirty="0">
                  <a:ln>
                    <a:noFill/>
                  </a:ln>
                  <a:solidFill>
                    <a:schemeClr val="bg1">
                      <a:lumMod val="50000"/>
                    </a:schemeClr>
                  </a:solidFill>
                  <a:effectLst/>
                  <a:uLnTx/>
                  <a:uFillTx/>
                </a:rPr>
                <a:t>第一种：点击图片右键</a:t>
              </a:r>
              <a:r>
                <a:rPr kumimoji="0" lang="en-US" altLang="zh-CN" sz="1050" b="0" i="0" u="none" strike="noStrike" kern="0" cap="none" spc="0" normalizeH="0" baseline="0" noProof="0" dirty="0">
                  <a:ln>
                    <a:noFill/>
                  </a:ln>
                  <a:solidFill>
                    <a:schemeClr val="bg1">
                      <a:lumMod val="50000"/>
                    </a:schemeClr>
                  </a:solidFill>
                  <a:effectLst/>
                  <a:uLnTx/>
                  <a:uFillTx/>
                </a:rPr>
                <a:t>-&gt;</a:t>
              </a:r>
              <a:r>
                <a:rPr kumimoji="0" lang="zh-CN" altLang="en-US" sz="1050" b="0" i="0" u="none" strike="noStrike" kern="0" cap="none" spc="0" normalizeH="0" baseline="0" noProof="0" dirty="0">
                  <a:ln>
                    <a:noFill/>
                  </a:ln>
                  <a:solidFill>
                    <a:schemeClr val="bg1">
                      <a:lumMod val="50000"/>
                    </a:schemeClr>
                  </a:solidFill>
                  <a:effectLst/>
                  <a:uLnTx/>
                  <a:uFillTx/>
                </a:rPr>
                <a:t>设置图片格式</a:t>
              </a:r>
              <a:r>
                <a:rPr kumimoji="0" lang="en-US" altLang="zh-CN" sz="1050" b="0" i="0" u="none" strike="noStrike" kern="0" cap="none" spc="0" normalizeH="0" baseline="0" noProof="0" dirty="0">
                  <a:ln>
                    <a:noFill/>
                  </a:ln>
                  <a:solidFill>
                    <a:schemeClr val="bg1">
                      <a:lumMod val="50000"/>
                    </a:schemeClr>
                  </a:solidFill>
                  <a:effectLst/>
                  <a:uLnTx/>
                  <a:uFillTx/>
                </a:rPr>
                <a:t>-&gt;</a:t>
              </a:r>
              <a:r>
                <a:rPr kumimoji="0" lang="zh-CN" altLang="en-US" sz="1050" b="0" i="0" u="none" strike="noStrike" kern="0" cap="none" spc="0" normalizeH="0" baseline="0" noProof="0" dirty="0">
                  <a:ln>
                    <a:noFill/>
                  </a:ln>
                  <a:solidFill>
                    <a:schemeClr val="bg1">
                      <a:lumMod val="50000"/>
                    </a:schemeClr>
                  </a:solidFill>
                  <a:effectLst/>
                  <a:uLnTx/>
                  <a:uFillTx/>
                </a:rPr>
                <a:t>填充</a:t>
              </a:r>
              <a:r>
                <a:rPr kumimoji="0" lang="en-US" altLang="zh-CN" sz="1050" b="0" i="0" u="none" strike="noStrike" kern="0" cap="none" spc="0" normalizeH="0" baseline="0" noProof="0" dirty="0">
                  <a:ln>
                    <a:noFill/>
                  </a:ln>
                  <a:solidFill>
                    <a:schemeClr val="bg1">
                      <a:lumMod val="50000"/>
                    </a:schemeClr>
                  </a:solidFill>
                  <a:effectLst/>
                  <a:uLnTx/>
                  <a:uFillTx/>
                </a:rPr>
                <a:t>-&gt;</a:t>
              </a:r>
              <a:r>
                <a:rPr kumimoji="0" lang="zh-CN" altLang="en-US" sz="1050" b="0" i="0" u="none" strike="noStrike" kern="0" cap="none" spc="0" normalizeH="0" baseline="0" noProof="0" dirty="0">
                  <a:ln>
                    <a:noFill/>
                  </a:ln>
                  <a:solidFill>
                    <a:schemeClr val="bg1">
                      <a:lumMod val="50000"/>
                    </a:schemeClr>
                  </a:solidFill>
                  <a:effectLst/>
                  <a:uLnTx/>
                  <a:uFillTx/>
                </a:rPr>
                <a:t>图片或纹理填充</a:t>
              </a:r>
              <a:r>
                <a:rPr kumimoji="0" lang="en-US" altLang="zh-CN" sz="1050" b="0" i="0" u="none" strike="noStrike" kern="0" cap="none" spc="0" normalizeH="0" baseline="0" noProof="0" dirty="0">
                  <a:ln>
                    <a:noFill/>
                  </a:ln>
                  <a:solidFill>
                    <a:schemeClr val="bg1">
                      <a:lumMod val="50000"/>
                    </a:schemeClr>
                  </a:solidFill>
                  <a:effectLst/>
                  <a:uLnTx/>
                  <a:uFillTx/>
                </a:rPr>
                <a:t>-&gt;</a:t>
              </a:r>
              <a:r>
                <a:rPr kumimoji="0" lang="zh-CN" altLang="en-US" sz="1050" b="0" i="0" u="none" strike="noStrike" kern="0" cap="none" spc="0" normalizeH="0" baseline="0" noProof="0" dirty="0">
                  <a:ln>
                    <a:noFill/>
                  </a:ln>
                  <a:solidFill>
                    <a:schemeClr val="bg1">
                      <a:lumMod val="50000"/>
                    </a:schemeClr>
                  </a:solidFill>
                  <a:effectLst/>
                  <a:uLnTx/>
                  <a:uFillTx/>
                </a:rPr>
                <a:t>文件，选择事先准备好的图片即可。后文遇图均可按此操作</a:t>
              </a:r>
              <a:endParaRPr kumimoji="0" lang="en-US" altLang="zh-CN" sz="1050" b="0" i="0" u="none" strike="noStrike" kern="0" cap="none" spc="0" normalizeH="0" baseline="0" noProof="0" dirty="0">
                <a:ln>
                  <a:noFill/>
                </a:ln>
                <a:solidFill>
                  <a:schemeClr val="bg1">
                    <a:lumMod val="50000"/>
                  </a:schemeClr>
                </a:solidFill>
                <a:effectLst/>
                <a:uLnTx/>
                <a:uFillTx/>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050" b="0" kern="0" dirty="0">
                  <a:solidFill>
                    <a:schemeClr val="bg1">
                      <a:lumMod val="50000"/>
                    </a:schemeClr>
                  </a:solidFill>
                </a:rPr>
                <a:t>第二种：点击图片右键</a:t>
              </a:r>
              <a:r>
                <a:rPr lang="en-US" altLang="zh-CN" sz="1050" b="0" kern="0" dirty="0">
                  <a:solidFill>
                    <a:schemeClr val="bg1">
                      <a:lumMod val="50000"/>
                    </a:schemeClr>
                  </a:solidFill>
                </a:rPr>
                <a:t>-&gt;</a:t>
              </a:r>
              <a:r>
                <a:rPr lang="zh-CN" altLang="en-US" sz="1050" b="0" kern="0" dirty="0">
                  <a:solidFill>
                    <a:schemeClr val="bg1">
                      <a:lumMod val="50000"/>
                    </a:schemeClr>
                  </a:solidFill>
                </a:rPr>
                <a:t>更改图片。</a:t>
              </a:r>
              <a:endParaRPr kumimoji="0" lang="zh-CN" altLang="en-US" sz="1050" b="0" i="0" u="none" strike="noStrike" kern="0" cap="none" spc="0" normalizeH="0" baseline="0" noProof="0" dirty="0">
                <a:ln>
                  <a:noFill/>
                </a:ln>
                <a:solidFill>
                  <a:schemeClr val="bg1">
                    <a:lumMod val="50000"/>
                  </a:schemeClr>
                </a:solidFill>
                <a:effectLst/>
                <a:uLnTx/>
                <a:uFillTx/>
              </a:endParaRPr>
            </a:p>
          </p:txBody>
        </p:sp>
        <p:sp>
          <p:nvSpPr>
            <p:cNvPr id="14" name="椭圆 13">
              <a:extLst>
                <a:ext uri="{FF2B5EF4-FFF2-40B4-BE49-F238E27FC236}">
                  <a16:creationId xmlns:a16="http://schemas.microsoft.com/office/drawing/2014/main" id="{54F5990F-2EFB-47F0-B76B-A50763A169C7}"/>
                </a:ext>
              </a:extLst>
            </p:cNvPr>
            <p:cNvSpPr/>
            <p:nvPr/>
          </p:nvSpPr>
          <p:spPr bwMode="auto">
            <a:xfrm>
              <a:off x="1067594" y="1356185"/>
              <a:ext cx="377960" cy="378159"/>
            </a:xfrm>
            <a:prstGeom prst="ellipse">
              <a:avLst/>
            </a:prstGeom>
            <a:solidFill>
              <a:srgbClr val="5A8F23"/>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1</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5" name="椭圆 14">
              <a:extLst>
                <a:ext uri="{FF2B5EF4-FFF2-40B4-BE49-F238E27FC236}">
                  <a16:creationId xmlns:a16="http://schemas.microsoft.com/office/drawing/2014/main" id="{B3832571-C465-4BF5-AC53-B9ACF20C14B1}"/>
                </a:ext>
              </a:extLst>
            </p:cNvPr>
            <p:cNvSpPr/>
            <p:nvPr/>
          </p:nvSpPr>
          <p:spPr bwMode="auto">
            <a:xfrm>
              <a:off x="1067594" y="2572544"/>
              <a:ext cx="377960" cy="378159"/>
            </a:xfrm>
            <a:prstGeom prst="ellipse">
              <a:avLst/>
            </a:prstGeom>
            <a:solidFill>
              <a:schemeClr val="accent1"/>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2</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6" name="椭圆 15">
              <a:extLst>
                <a:ext uri="{FF2B5EF4-FFF2-40B4-BE49-F238E27FC236}">
                  <a16:creationId xmlns:a16="http://schemas.microsoft.com/office/drawing/2014/main" id="{A057C81F-89D1-4675-BA2B-4B1FFEBB41B8}"/>
                </a:ext>
              </a:extLst>
            </p:cNvPr>
            <p:cNvSpPr/>
            <p:nvPr/>
          </p:nvSpPr>
          <p:spPr bwMode="auto">
            <a:xfrm>
              <a:off x="1067594" y="3791744"/>
              <a:ext cx="377960" cy="378159"/>
            </a:xfrm>
            <a:prstGeom prst="ellipse">
              <a:avLst/>
            </a:prstGeom>
            <a:solidFill>
              <a:srgbClr val="5A8F23"/>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3</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7" name="TextBox 17">
              <a:extLst>
                <a:ext uri="{FF2B5EF4-FFF2-40B4-BE49-F238E27FC236}">
                  <a16:creationId xmlns:a16="http://schemas.microsoft.com/office/drawing/2014/main" id="{2F7B52C6-8D68-4DC3-A7FB-CAF1F695AFB9}"/>
                </a:ext>
              </a:extLst>
            </p:cNvPr>
            <p:cNvSpPr txBox="1"/>
            <p:nvPr/>
          </p:nvSpPr>
          <p:spPr>
            <a:xfrm>
              <a:off x="1489485" y="1708109"/>
              <a:ext cx="6664707" cy="475574"/>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sz="1050" dirty="0">
                  <a:solidFill>
                    <a:schemeClr val="bg1">
                      <a:lumMod val="50000"/>
                    </a:schemeClr>
                  </a:solidFill>
                </a:rPr>
                <a:t>本模板有常见的创业计划书的逻辑结构，精细到三级标题，构成一个完整的创业（商业）计划书的模板，具有极高的参考和实用价值。可结合本企业具体情况更换图片与文字，修改方便实用，所有结构可根据具体内容排列使用，同一版面形式可以复制重复使用以增加相关的内容。</a:t>
              </a:r>
            </a:p>
          </p:txBody>
        </p:sp>
        <p:grpSp>
          <p:nvGrpSpPr>
            <p:cNvPr id="18" name="组合 17">
              <a:extLst>
                <a:ext uri="{FF2B5EF4-FFF2-40B4-BE49-F238E27FC236}">
                  <a16:creationId xmlns:a16="http://schemas.microsoft.com/office/drawing/2014/main" id="{4AAC6FE7-BEB1-44B4-BAAE-C8717A5E7C07}"/>
                </a:ext>
              </a:extLst>
            </p:cNvPr>
            <p:cNvGrpSpPr/>
            <p:nvPr/>
          </p:nvGrpSpPr>
          <p:grpSpPr>
            <a:xfrm flipV="1">
              <a:off x="2896394" y="1429544"/>
              <a:ext cx="5081340" cy="109222"/>
              <a:chOff x="254044" y="-1008856"/>
              <a:chExt cx="7290550" cy="156708"/>
            </a:xfrm>
          </p:grpSpPr>
          <p:sp>
            <p:nvSpPr>
              <p:cNvPr id="29" name="矩形 28">
                <a:extLst>
                  <a:ext uri="{FF2B5EF4-FFF2-40B4-BE49-F238E27FC236}">
                    <a16:creationId xmlns:a16="http://schemas.microsoft.com/office/drawing/2014/main" id="{9A51C07E-1D3F-4DD5-BC79-19FCED1ABBF5}"/>
                  </a:ext>
                </a:extLst>
              </p:cNvPr>
              <p:cNvSpPr/>
              <p:nvPr/>
            </p:nvSpPr>
            <p:spPr>
              <a:xfrm>
                <a:off x="5715794" y="-1008856"/>
                <a:ext cx="1828800" cy="156708"/>
              </a:xfrm>
              <a:prstGeom prst="rect">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0" name="矩形 29">
                <a:extLst>
                  <a:ext uri="{FF2B5EF4-FFF2-40B4-BE49-F238E27FC236}">
                    <a16:creationId xmlns:a16="http://schemas.microsoft.com/office/drawing/2014/main" id="{CA31D95D-A521-43EF-BCFB-7091C54E0C7D}"/>
                  </a:ext>
                </a:extLst>
              </p:cNvPr>
              <p:cNvSpPr/>
              <p:nvPr/>
            </p:nvSpPr>
            <p:spPr>
              <a:xfrm>
                <a:off x="254044" y="-1008856"/>
                <a:ext cx="1828800" cy="156708"/>
              </a:xfrm>
              <a:prstGeom prst="rect">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1" name="矩形 30">
                <a:extLst>
                  <a:ext uri="{FF2B5EF4-FFF2-40B4-BE49-F238E27FC236}">
                    <a16:creationId xmlns:a16="http://schemas.microsoft.com/office/drawing/2014/main" id="{013E08AD-03E7-4745-8D92-69C34C189DBA}"/>
                  </a:ext>
                </a:extLst>
              </p:cNvPr>
              <p:cNvSpPr/>
              <p:nvPr/>
            </p:nvSpPr>
            <p:spPr>
              <a:xfrm>
                <a:off x="2058194" y="-1008856"/>
                <a:ext cx="1828800" cy="156708"/>
              </a:xfrm>
              <a:prstGeom prst="rect">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2" name="矩形 31">
                <a:extLst>
                  <a:ext uri="{FF2B5EF4-FFF2-40B4-BE49-F238E27FC236}">
                    <a16:creationId xmlns:a16="http://schemas.microsoft.com/office/drawing/2014/main" id="{7608EC3C-55CF-4C49-B3F3-DEA85BE72B93}"/>
                  </a:ext>
                </a:extLst>
              </p:cNvPr>
              <p:cNvSpPr/>
              <p:nvPr/>
            </p:nvSpPr>
            <p:spPr>
              <a:xfrm>
                <a:off x="3886994" y="-1008856"/>
                <a:ext cx="1828800" cy="156708"/>
              </a:xfrm>
              <a:prstGeom prst="rect">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nvGrpSpPr>
            <p:cNvPr id="19" name="组合 18">
              <a:extLst>
                <a:ext uri="{FF2B5EF4-FFF2-40B4-BE49-F238E27FC236}">
                  <a16:creationId xmlns:a16="http://schemas.microsoft.com/office/drawing/2014/main" id="{212846A3-E03D-433E-865D-9DEB7C0975B6}"/>
                </a:ext>
              </a:extLst>
            </p:cNvPr>
            <p:cNvGrpSpPr/>
            <p:nvPr/>
          </p:nvGrpSpPr>
          <p:grpSpPr>
            <a:xfrm flipV="1">
              <a:off x="2896394" y="2737644"/>
              <a:ext cx="5081340" cy="109222"/>
              <a:chOff x="254044" y="-1008856"/>
              <a:chExt cx="7290550" cy="156708"/>
            </a:xfrm>
          </p:grpSpPr>
          <p:sp>
            <p:nvSpPr>
              <p:cNvPr id="25" name="矩形 24">
                <a:extLst>
                  <a:ext uri="{FF2B5EF4-FFF2-40B4-BE49-F238E27FC236}">
                    <a16:creationId xmlns:a16="http://schemas.microsoft.com/office/drawing/2014/main" id="{1EEB2486-882C-4E62-9A6C-8AD32A394D65}"/>
                  </a:ext>
                </a:extLst>
              </p:cNvPr>
              <p:cNvSpPr/>
              <p:nvPr/>
            </p:nvSpPr>
            <p:spPr>
              <a:xfrm>
                <a:off x="5715794" y="-1008856"/>
                <a:ext cx="1828800" cy="156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6" name="矩形 25">
                <a:extLst>
                  <a:ext uri="{FF2B5EF4-FFF2-40B4-BE49-F238E27FC236}">
                    <a16:creationId xmlns:a16="http://schemas.microsoft.com/office/drawing/2014/main" id="{04EF3551-17BB-4E45-9DEA-953A2110E17A}"/>
                  </a:ext>
                </a:extLst>
              </p:cNvPr>
              <p:cNvSpPr/>
              <p:nvPr/>
            </p:nvSpPr>
            <p:spPr>
              <a:xfrm>
                <a:off x="254044" y="-1008856"/>
                <a:ext cx="1828800" cy="156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矩形 26">
                <a:extLst>
                  <a:ext uri="{FF2B5EF4-FFF2-40B4-BE49-F238E27FC236}">
                    <a16:creationId xmlns:a16="http://schemas.microsoft.com/office/drawing/2014/main" id="{9AD92714-EF9D-467D-95AD-AC852DDDD7ED}"/>
                  </a:ext>
                </a:extLst>
              </p:cNvPr>
              <p:cNvSpPr/>
              <p:nvPr/>
            </p:nvSpPr>
            <p:spPr>
              <a:xfrm>
                <a:off x="2058194" y="-1008856"/>
                <a:ext cx="1828800" cy="156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8" name="矩形 27">
                <a:extLst>
                  <a:ext uri="{FF2B5EF4-FFF2-40B4-BE49-F238E27FC236}">
                    <a16:creationId xmlns:a16="http://schemas.microsoft.com/office/drawing/2014/main" id="{F4E95879-5865-42E3-8E22-0CA4B23D45F1}"/>
                  </a:ext>
                </a:extLst>
              </p:cNvPr>
              <p:cNvSpPr/>
              <p:nvPr/>
            </p:nvSpPr>
            <p:spPr>
              <a:xfrm>
                <a:off x="3886994" y="-1008856"/>
                <a:ext cx="1828800" cy="156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nvGrpSpPr>
            <p:cNvPr id="20" name="组合 19">
              <a:extLst>
                <a:ext uri="{FF2B5EF4-FFF2-40B4-BE49-F238E27FC236}">
                  <a16:creationId xmlns:a16="http://schemas.microsoft.com/office/drawing/2014/main" id="{858FE2BB-B1AA-45EF-94A5-B1F8FFC52F07}"/>
                </a:ext>
              </a:extLst>
            </p:cNvPr>
            <p:cNvGrpSpPr/>
            <p:nvPr/>
          </p:nvGrpSpPr>
          <p:grpSpPr>
            <a:xfrm flipV="1">
              <a:off x="2896394" y="3956844"/>
              <a:ext cx="5081340" cy="109222"/>
              <a:chOff x="254044" y="-1008856"/>
              <a:chExt cx="7290550" cy="156708"/>
            </a:xfrm>
          </p:grpSpPr>
          <p:sp>
            <p:nvSpPr>
              <p:cNvPr id="21" name="矩形 20">
                <a:extLst>
                  <a:ext uri="{FF2B5EF4-FFF2-40B4-BE49-F238E27FC236}">
                    <a16:creationId xmlns:a16="http://schemas.microsoft.com/office/drawing/2014/main" id="{312C9D3E-C609-468D-BC97-AD69194657D4}"/>
                  </a:ext>
                </a:extLst>
              </p:cNvPr>
              <p:cNvSpPr/>
              <p:nvPr/>
            </p:nvSpPr>
            <p:spPr>
              <a:xfrm>
                <a:off x="5715794" y="-1008856"/>
                <a:ext cx="1828800" cy="156708"/>
              </a:xfrm>
              <a:prstGeom prst="rect">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2" name="矩形 21">
                <a:extLst>
                  <a:ext uri="{FF2B5EF4-FFF2-40B4-BE49-F238E27FC236}">
                    <a16:creationId xmlns:a16="http://schemas.microsoft.com/office/drawing/2014/main" id="{D5BF671E-F786-4043-B331-8D42981AA148}"/>
                  </a:ext>
                </a:extLst>
              </p:cNvPr>
              <p:cNvSpPr/>
              <p:nvPr/>
            </p:nvSpPr>
            <p:spPr>
              <a:xfrm>
                <a:off x="254044" y="-1008856"/>
                <a:ext cx="1828800" cy="156708"/>
              </a:xfrm>
              <a:prstGeom prst="rect">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3" name="矩形 22">
                <a:extLst>
                  <a:ext uri="{FF2B5EF4-FFF2-40B4-BE49-F238E27FC236}">
                    <a16:creationId xmlns:a16="http://schemas.microsoft.com/office/drawing/2014/main" id="{A9C81AF2-083C-4DB2-B8E2-BD0AEFE0CD62}"/>
                  </a:ext>
                </a:extLst>
              </p:cNvPr>
              <p:cNvSpPr/>
              <p:nvPr/>
            </p:nvSpPr>
            <p:spPr>
              <a:xfrm>
                <a:off x="2058194" y="-1008856"/>
                <a:ext cx="1828800" cy="156708"/>
              </a:xfrm>
              <a:prstGeom prst="rect">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 name="矩形 23">
                <a:extLst>
                  <a:ext uri="{FF2B5EF4-FFF2-40B4-BE49-F238E27FC236}">
                    <a16:creationId xmlns:a16="http://schemas.microsoft.com/office/drawing/2014/main" id="{6FBA5E00-E1A2-41BE-954A-B6640F2E665F}"/>
                  </a:ext>
                </a:extLst>
              </p:cNvPr>
              <p:cNvSpPr/>
              <p:nvPr/>
            </p:nvSpPr>
            <p:spPr>
              <a:xfrm>
                <a:off x="3886994" y="-1008856"/>
                <a:ext cx="1828800" cy="156708"/>
              </a:xfrm>
              <a:prstGeom prst="rect">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spTree>
    <p:extLst>
      <p:ext uri="{BB962C8B-B14F-4D97-AF65-F5344CB8AC3E}">
        <p14:creationId xmlns:p14="http://schemas.microsoft.com/office/powerpoint/2010/main" val="2678388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sp>
        <p:nvSpPr>
          <p:cNvPr id="6" name="Freeform 6">
            <a:extLst>
              <a:ext uri="{FF2B5EF4-FFF2-40B4-BE49-F238E27FC236}">
                <a16:creationId xmlns:a16="http://schemas.microsoft.com/office/drawing/2014/main" id="{4FD47EBE-E353-4522-947D-92750F9F701D}"/>
              </a:ext>
            </a:extLst>
          </p:cNvPr>
          <p:cNvSpPr>
            <a:spLocks/>
          </p:cNvSpPr>
          <p:nvPr/>
        </p:nvSpPr>
        <p:spPr bwMode="auto">
          <a:xfrm>
            <a:off x="6771610" y="3208731"/>
            <a:ext cx="1177062" cy="1358156"/>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7">
            <a:extLst>
              <a:ext uri="{FF2B5EF4-FFF2-40B4-BE49-F238E27FC236}">
                <a16:creationId xmlns:a16="http://schemas.microsoft.com/office/drawing/2014/main" id="{A02EC907-0544-4F8B-8105-F5FD4C9F243F}"/>
              </a:ext>
            </a:extLst>
          </p:cNvPr>
          <p:cNvSpPr>
            <a:spLocks/>
          </p:cNvSpPr>
          <p:nvPr/>
        </p:nvSpPr>
        <p:spPr bwMode="auto">
          <a:xfrm>
            <a:off x="4322050" y="3241813"/>
            <a:ext cx="1175706" cy="135815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5A8F23"/>
          </a:solidFill>
          <a:ln>
            <a:noFill/>
          </a:ln>
        </p:spPr>
        <p:txBody>
          <a:bodyPr vert="horz" wrap="square" lIns="68562" tIns="34281" rIns="68562" bIns="34281" numCol="1" anchor="t" anchorCtr="0" compatLnSpc="1">
            <a:prstTxWarp prst="textNoShape">
              <a:avLst/>
            </a:prstTxWarp>
          </a:bodyPr>
          <a:lstStyle/>
          <a:p>
            <a:endParaRPr lang="zh-CN" altLang="en-US" sz="1100">
              <a:latin typeface="微软雅黑" panose="020B0503020204020204" pitchFamily="34" charset="-122"/>
              <a:ea typeface="微软雅黑" panose="020B0503020204020204" pitchFamily="34" charset="-122"/>
            </a:endParaRPr>
          </a:p>
        </p:txBody>
      </p:sp>
      <p:sp>
        <p:nvSpPr>
          <p:cNvPr id="10" name="Freeform 8">
            <a:extLst>
              <a:ext uri="{FF2B5EF4-FFF2-40B4-BE49-F238E27FC236}">
                <a16:creationId xmlns:a16="http://schemas.microsoft.com/office/drawing/2014/main" id="{8F3A8E74-09AC-4268-88DF-A45FE9D800D5}"/>
              </a:ext>
            </a:extLst>
          </p:cNvPr>
          <p:cNvSpPr>
            <a:spLocks/>
          </p:cNvSpPr>
          <p:nvPr/>
        </p:nvSpPr>
        <p:spPr bwMode="auto">
          <a:xfrm>
            <a:off x="4895389" y="2182605"/>
            <a:ext cx="1175706" cy="1359516"/>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sz="1100">
              <a:latin typeface="微软雅黑" panose="020B0503020204020204" pitchFamily="34" charset="-122"/>
              <a:ea typeface="微软雅黑" panose="020B0503020204020204" pitchFamily="34" charset="-122"/>
            </a:endParaRPr>
          </a:p>
        </p:txBody>
      </p:sp>
      <p:sp>
        <p:nvSpPr>
          <p:cNvPr id="11" name="Freeform 9">
            <a:extLst>
              <a:ext uri="{FF2B5EF4-FFF2-40B4-BE49-F238E27FC236}">
                <a16:creationId xmlns:a16="http://schemas.microsoft.com/office/drawing/2014/main" id="{5FC53AB6-D829-4011-8E45-0417B7388277}"/>
              </a:ext>
            </a:extLst>
          </p:cNvPr>
          <p:cNvSpPr>
            <a:spLocks/>
          </p:cNvSpPr>
          <p:nvPr/>
        </p:nvSpPr>
        <p:spPr bwMode="auto">
          <a:xfrm>
            <a:off x="6142353" y="2172121"/>
            <a:ext cx="1175706" cy="1359516"/>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5A8F23"/>
          </a:solidFill>
          <a:ln>
            <a:noFill/>
          </a:ln>
        </p:spPr>
        <p:txBody>
          <a:bodyPr vert="horz" wrap="square" lIns="68562" tIns="34281" rIns="68562" bIns="34281" numCol="1" anchor="t" anchorCtr="0" compatLnSpc="1">
            <a:prstTxWarp prst="textNoShape">
              <a:avLst/>
            </a:prstTxWarp>
          </a:bodyPr>
          <a:lstStyle/>
          <a:p>
            <a:endParaRPr lang="zh-CN" altLang="en-US" sz="1100">
              <a:latin typeface="微软雅黑" panose="020B0503020204020204" pitchFamily="34" charset="-122"/>
              <a:ea typeface="微软雅黑" panose="020B0503020204020204" pitchFamily="34" charset="-122"/>
            </a:endParaRPr>
          </a:p>
        </p:txBody>
      </p:sp>
      <p:sp>
        <p:nvSpPr>
          <p:cNvPr id="12" name="Freeform 10">
            <a:extLst>
              <a:ext uri="{FF2B5EF4-FFF2-40B4-BE49-F238E27FC236}">
                <a16:creationId xmlns:a16="http://schemas.microsoft.com/office/drawing/2014/main" id="{D25C9CEA-F0F1-4CF0-84E7-FBA5C9FED63D}"/>
              </a:ext>
            </a:extLst>
          </p:cNvPr>
          <p:cNvSpPr>
            <a:spLocks/>
          </p:cNvSpPr>
          <p:nvPr/>
        </p:nvSpPr>
        <p:spPr bwMode="auto">
          <a:xfrm>
            <a:off x="4975099" y="4259436"/>
            <a:ext cx="1175706" cy="1359516"/>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sz="1100">
              <a:latin typeface="微软雅黑" panose="020B0503020204020204" pitchFamily="34" charset="-122"/>
              <a:ea typeface="微软雅黑" panose="020B0503020204020204" pitchFamily="34" charset="-122"/>
            </a:endParaRPr>
          </a:p>
        </p:txBody>
      </p:sp>
      <p:sp>
        <p:nvSpPr>
          <p:cNvPr id="13" name="Freeform 11">
            <a:extLst>
              <a:ext uri="{FF2B5EF4-FFF2-40B4-BE49-F238E27FC236}">
                <a16:creationId xmlns:a16="http://schemas.microsoft.com/office/drawing/2014/main" id="{2B8D3595-A04F-471D-9F27-4B064B31CA4F}"/>
              </a:ext>
            </a:extLst>
          </p:cNvPr>
          <p:cNvSpPr>
            <a:spLocks/>
          </p:cNvSpPr>
          <p:nvPr/>
        </p:nvSpPr>
        <p:spPr bwMode="auto">
          <a:xfrm>
            <a:off x="6174301" y="4265161"/>
            <a:ext cx="1175706" cy="1359516"/>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5A8F23"/>
          </a:solidFill>
          <a:ln>
            <a:noFill/>
          </a:ln>
        </p:spPr>
        <p:txBody>
          <a:bodyPr vert="horz" wrap="square" lIns="68562" tIns="34281" rIns="68562" bIns="34281" numCol="1" anchor="t" anchorCtr="0" compatLnSpc="1">
            <a:prstTxWarp prst="textNoShape">
              <a:avLst/>
            </a:prstTxWarp>
          </a:bodyPr>
          <a:lstStyle/>
          <a:p>
            <a:endParaRPr lang="zh-CN" altLang="en-US" sz="1100">
              <a:latin typeface="微软雅黑" panose="020B0503020204020204" pitchFamily="34" charset="-122"/>
              <a:ea typeface="微软雅黑" panose="020B0503020204020204" pitchFamily="34" charset="-122"/>
            </a:endParaRPr>
          </a:p>
        </p:txBody>
      </p:sp>
      <p:sp>
        <p:nvSpPr>
          <p:cNvPr id="14" name="Freeform 12">
            <a:extLst>
              <a:ext uri="{FF2B5EF4-FFF2-40B4-BE49-F238E27FC236}">
                <a16:creationId xmlns:a16="http://schemas.microsoft.com/office/drawing/2014/main" id="{8849C232-2414-4B37-B88E-25FA0BD9F009}"/>
              </a:ext>
            </a:extLst>
          </p:cNvPr>
          <p:cNvSpPr>
            <a:spLocks noEditPoints="1"/>
          </p:cNvSpPr>
          <p:nvPr/>
        </p:nvSpPr>
        <p:spPr bwMode="auto">
          <a:xfrm>
            <a:off x="5319534" y="4829730"/>
            <a:ext cx="511828" cy="381642"/>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zh-CN" altLang="en-US" sz="1100">
              <a:latin typeface="微软雅黑" panose="020B0503020204020204" pitchFamily="34" charset="-122"/>
              <a:ea typeface="微软雅黑" panose="020B0503020204020204" pitchFamily="34" charset="-122"/>
            </a:endParaRPr>
          </a:p>
        </p:txBody>
      </p:sp>
      <p:sp>
        <p:nvSpPr>
          <p:cNvPr id="15" name="Freeform 13">
            <a:extLst>
              <a:ext uri="{FF2B5EF4-FFF2-40B4-BE49-F238E27FC236}">
                <a16:creationId xmlns:a16="http://schemas.microsoft.com/office/drawing/2014/main" id="{EFCD5B27-C487-454E-867D-63C90838EFE9}"/>
              </a:ext>
            </a:extLst>
          </p:cNvPr>
          <p:cNvSpPr>
            <a:spLocks noEditPoints="1"/>
          </p:cNvSpPr>
          <p:nvPr/>
        </p:nvSpPr>
        <p:spPr bwMode="auto">
          <a:xfrm>
            <a:off x="7133228" y="3630865"/>
            <a:ext cx="524044" cy="517460"/>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14">
            <a:extLst>
              <a:ext uri="{FF2B5EF4-FFF2-40B4-BE49-F238E27FC236}">
                <a16:creationId xmlns:a16="http://schemas.microsoft.com/office/drawing/2014/main" id="{A7ADED52-B77F-4C82-98BA-929738153B1B}"/>
              </a:ext>
            </a:extLst>
          </p:cNvPr>
          <p:cNvSpPr>
            <a:spLocks noEditPoints="1"/>
          </p:cNvSpPr>
          <p:nvPr/>
        </p:nvSpPr>
        <p:spPr bwMode="auto">
          <a:xfrm>
            <a:off x="5311277" y="2557453"/>
            <a:ext cx="376064" cy="513382"/>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zh-CN" altLang="en-US" sz="1100">
              <a:latin typeface="微软雅黑" panose="020B0503020204020204" pitchFamily="34" charset="-122"/>
              <a:ea typeface="微软雅黑" panose="020B0503020204020204" pitchFamily="34" charset="-122"/>
            </a:endParaRPr>
          </a:p>
        </p:txBody>
      </p:sp>
      <p:sp>
        <p:nvSpPr>
          <p:cNvPr id="17" name="Freeform 15">
            <a:extLst>
              <a:ext uri="{FF2B5EF4-FFF2-40B4-BE49-F238E27FC236}">
                <a16:creationId xmlns:a16="http://schemas.microsoft.com/office/drawing/2014/main" id="{DA0DDA1E-FFD7-4C09-8A7D-F8313C81F3E5}"/>
              </a:ext>
            </a:extLst>
          </p:cNvPr>
          <p:cNvSpPr>
            <a:spLocks noEditPoints="1"/>
          </p:cNvSpPr>
          <p:nvPr/>
        </p:nvSpPr>
        <p:spPr bwMode="auto">
          <a:xfrm>
            <a:off x="6432717" y="2597057"/>
            <a:ext cx="597356" cy="512026"/>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zh-CN" altLang="en-US" sz="1100">
              <a:latin typeface="微软雅黑" panose="020B0503020204020204" pitchFamily="34" charset="-122"/>
              <a:ea typeface="微软雅黑" panose="020B0503020204020204" pitchFamily="34" charset="-122"/>
            </a:endParaRPr>
          </a:p>
        </p:txBody>
      </p:sp>
      <p:sp>
        <p:nvSpPr>
          <p:cNvPr id="18" name="Freeform 16">
            <a:extLst>
              <a:ext uri="{FF2B5EF4-FFF2-40B4-BE49-F238E27FC236}">
                <a16:creationId xmlns:a16="http://schemas.microsoft.com/office/drawing/2014/main" id="{DCBAD660-3857-4EE5-A41C-68ED92BE477C}"/>
              </a:ext>
            </a:extLst>
          </p:cNvPr>
          <p:cNvSpPr>
            <a:spLocks noEditPoints="1"/>
          </p:cNvSpPr>
          <p:nvPr/>
        </p:nvSpPr>
        <p:spPr bwMode="auto">
          <a:xfrm>
            <a:off x="6473721" y="4761167"/>
            <a:ext cx="643514" cy="51338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zh-CN" altLang="en-US" sz="1100">
              <a:latin typeface="微软雅黑" panose="020B0503020204020204" pitchFamily="34" charset="-122"/>
              <a:ea typeface="微软雅黑" panose="020B0503020204020204" pitchFamily="34" charset="-122"/>
            </a:endParaRPr>
          </a:p>
        </p:txBody>
      </p:sp>
      <p:sp>
        <p:nvSpPr>
          <p:cNvPr id="19" name="Freeform 17">
            <a:extLst>
              <a:ext uri="{FF2B5EF4-FFF2-40B4-BE49-F238E27FC236}">
                <a16:creationId xmlns:a16="http://schemas.microsoft.com/office/drawing/2014/main" id="{81572BE6-B4D2-4DE7-B1ED-72F81BF1B52B}"/>
              </a:ext>
            </a:extLst>
          </p:cNvPr>
          <p:cNvSpPr>
            <a:spLocks noEditPoints="1"/>
          </p:cNvSpPr>
          <p:nvPr/>
        </p:nvSpPr>
        <p:spPr bwMode="auto">
          <a:xfrm>
            <a:off x="4655021" y="3675578"/>
            <a:ext cx="524044" cy="525608"/>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zh-CN" altLang="en-US" sz="1100">
              <a:latin typeface="微软雅黑" panose="020B0503020204020204" pitchFamily="34" charset="-122"/>
              <a:ea typeface="微软雅黑" panose="020B0503020204020204" pitchFamily="34" charset="-122"/>
            </a:endParaRPr>
          </a:p>
        </p:txBody>
      </p:sp>
      <p:sp>
        <p:nvSpPr>
          <p:cNvPr id="20" name="TextBox 15">
            <a:extLst>
              <a:ext uri="{FF2B5EF4-FFF2-40B4-BE49-F238E27FC236}">
                <a16:creationId xmlns:a16="http://schemas.microsoft.com/office/drawing/2014/main" id="{B5EC990D-6DB9-410C-A274-93898F0ED8D7}"/>
              </a:ext>
            </a:extLst>
          </p:cNvPr>
          <p:cNvSpPr txBox="1"/>
          <p:nvPr/>
        </p:nvSpPr>
        <p:spPr>
          <a:xfrm>
            <a:off x="2448279" y="2423275"/>
            <a:ext cx="2351550" cy="284675"/>
          </a:xfrm>
          <a:prstGeom prst="rect">
            <a:avLst/>
          </a:prstGeom>
          <a:noFill/>
        </p:spPr>
        <p:txBody>
          <a:bodyPr wrap="square" lIns="68562" tIns="34281" rIns="68562" bIns="34281" rtlCol="0">
            <a:spAutoFit/>
          </a:bodyPr>
          <a:lstStyle/>
          <a:p>
            <a:pPr algn="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1" name="TextBox 16">
            <a:extLst>
              <a:ext uri="{FF2B5EF4-FFF2-40B4-BE49-F238E27FC236}">
                <a16:creationId xmlns:a16="http://schemas.microsoft.com/office/drawing/2014/main" id="{9DF0E492-FBF4-424C-BE5A-F784AFE9AA01}"/>
              </a:ext>
            </a:extLst>
          </p:cNvPr>
          <p:cNvSpPr txBox="1"/>
          <p:nvPr/>
        </p:nvSpPr>
        <p:spPr>
          <a:xfrm>
            <a:off x="787127" y="2720694"/>
            <a:ext cx="4012702" cy="253897"/>
          </a:xfrm>
          <a:prstGeom prst="rect">
            <a:avLst/>
          </a:prstGeom>
          <a:noFill/>
        </p:spPr>
        <p:txBody>
          <a:bodyPr wrap="square" lIns="68562" tIns="34281" rIns="68562" bIns="34281" rtlCol="0">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22" name="TextBox 17">
            <a:extLst>
              <a:ext uri="{FF2B5EF4-FFF2-40B4-BE49-F238E27FC236}">
                <a16:creationId xmlns:a16="http://schemas.microsoft.com/office/drawing/2014/main" id="{B9A8D6E8-CA11-4AB8-B914-462729AD325D}"/>
              </a:ext>
            </a:extLst>
          </p:cNvPr>
          <p:cNvSpPr txBox="1"/>
          <p:nvPr/>
        </p:nvSpPr>
        <p:spPr>
          <a:xfrm>
            <a:off x="7435842" y="2416116"/>
            <a:ext cx="2351550" cy="284675"/>
          </a:xfrm>
          <a:prstGeom prst="rect">
            <a:avLst/>
          </a:prstGeom>
          <a:noFill/>
        </p:spPr>
        <p:txBody>
          <a:bodyPr wrap="square" lIns="68562" tIns="34281" rIns="68562" bIns="34281"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3" name="TextBox 18">
            <a:extLst>
              <a:ext uri="{FF2B5EF4-FFF2-40B4-BE49-F238E27FC236}">
                <a16:creationId xmlns:a16="http://schemas.microsoft.com/office/drawing/2014/main" id="{2E736137-6865-4F92-AA63-DE2DC77F43BC}"/>
              </a:ext>
            </a:extLst>
          </p:cNvPr>
          <p:cNvSpPr txBox="1"/>
          <p:nvPr/>
        </p:nvSpPr>
        <p:spPr>
          <a:xfrm>
            <a:off x="7435842" y="2699021"/>
            <a:ext cx="4012702" cy="253897"/>
          </a:xfrm>
          <a:prstGeom prst="rect">
            <a:avLst/>
          </a:prstGeom>
          <a:noFill/>
        </p:spPr>
        <p:txBody>
          <a:bodyPr wrap="square" lIns="68562" tIns="34281" rIns="68562" bIns="34281"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24" name="TextBox 19">
            <a:extLst>
              <a:ext uri="{FF2B5EF4-FFF2-40B4-BE49-F238E27FC236}">
                <a16:creationId xmlns:a16="http://schemas.microsoft.com/office/drawing/2014/main" id="{4D8347AD-8B2D-4E99-819B-F561408B39C8}"/>
              </a:ext>
            </a:extLst>
          </p:cNvPr>
          <p:cNvSpPr txBox="1"/>
          <p:nvPr/>
        </p:nvSpPr>
        <p:spPr>
          <a:xfrm>
            <a:off x="8039931" y="3392653"/>
            <a:ext cx="2351550" cy="284675"/>
          </a:xfrm>
          <a:prstGeom prst="rect">
            <a:avLst/>
          </a:prstGeom>
          <a:noFill/>
        </p:spPr>
        <p:txBody>
          <a:bodyPr wrap="square" lIns="68562" tIns="34281" rIns="68562" bIns="34281"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5" name="TextBox 20">
            <a:extLst>
              <a:ext uri="{FF2B5EF4-FFF2-40B4-BE49-F238E27FC236}">
                <a16:creationId xmlns:a16="http://schemas.microsoft.com/office/drawing/2014/main" id="{3DCD1CC8-A83E-4893-8E73-2B58744B2CD0}"/>
              </a:ext>
            </a:extLst>
          </p:cNvPr>
          <p:cNvSpPr txBox="1"/>
          <p:nvPr/>
        </p:nvSpPr>
        <p:spPr>
          <a:xfrm>
            <a:off x="8039931" y="3701067"/>
            <a:ext cx="4012702" cy="253897"/>
          </a:xfrm>
          <a:prstGeom prst="rect">
            <a:avLst/>
          </a:prstGeom>
          <a:noFill/>
        </p:spPr>
        <p:txBody>
          <a:bodyPr wrap="square" lIns="68562" tIns="34281" rIns="68562" bIns="34281"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26" name="TextBox 21">
            <a:extLst>
              <a:ext uri="{FF2B5EF4-FFF2-40B4-BE49-F238E27FC236}">
                <a16:creationId xmlns:a16="http://schemas.microsoft.com/office/drawing/2014/main" id="{5B7F47C4-D54E-411D-9A30-4459F5130760}"/>
              </a:ext>
            </a:extLst>
          </p:cNvPr>
          <p:cNvSpPr txBox="1"/>
          <p:nvPr/>
        </p:nvSpPr>
        <p:spPr>
          <a:xfrm>
            <a:off x="7507452" y="4546957"/>
            <a:ext cx="2351550" cy="284675"/>
          </a:xfrm>
          <a:prstGeom prst="rect">
            <a:avLst/>
          </a:prstGeom>
          <a:noFill/>
        </p:spPr>
        <p:txBody>
          <a:bodyPr wrap="square" lIns="68562" tIns="34281" rIns="68562" bIns="34281"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7" name="TextBox 22">
            <a:extLst>
              <a:ext uri="{FF2B5EF4-FFF2-40B4-BE49-F238E27FC236}">
                <a16:creationId xmlns:a16="http://schemas.microsoft.com/office/drawing/2014/main" id="{A0517A72-F831-4465-ACB2-42B072E8206F}"/>
              </a:ext>
            </a:extLst>
          </p:cNvPr>
          <p:cNvSpPr txBox="1"/>
          <p:nvPr/>
        </p:nvSpPr>
        <p:spPr>
          <a:xfrm>
            <a:off x="7507452" y="4844376"/>
            <a:ext cx="4012702" cy="253897"/>
          </a:xfrm>
          <a:prstGeom prst="rect">
            <a:avLst/>
          </a:prstGeom>
          <a:noFill/>
        </p:spPr>
        <p:txBody>
          <a:bodyPr wrap="square" lIns="68562" tIns="34281" rIns="68562" bIns="34281"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28" name="TextBox 23">
            <a:extLst>
              <a:ext uri="{FF2B5EF4-FFF2-40B4-BE49-F238E27FC236}">
                <a16:creationId xmlns:a16="http://schemas.microsoft.com/office/drawing/2014/main" id="{22B862C0-6083-4B70-852B-98B270984992}"/>
              </a:ext>
            </a:extLst>
          </p:cNvPr>
          <p:cNvSpPr txBox="1"/>
          <p:nvPr/>
        </p:nvSpPr>
        <p:spPr>
          <a:xfrm>
            <a:off x="2448279" y="4567916"/>
            <a:ext cx="2351550" cy="284675"/>
          </a:xfrm>
          <a:prstGeom prst="rect">
            <a:avLst/>
          </a:prstGeom>
          <a:noFill/>
        </p:spPr>
        <p:txBody>
          <a:bodyPr wrap="square" lIns="68562" tIns="34281" rIns="68562" bIns="34281" rtlCol="0">
            <a:spAutoFit/>
          </a:bodyPr>
          <a:lstStyle/>
          <a:p>
            <a:pPr algn="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9" name="TextBox 24">
            <a:extLst>
              <a:ext uri="{FF2B5EF4-FFF2-40B4-BE49-F238E27FC236}">
                <a16:creationId xmlns:a16="http://schemas.microsoft.com/office/drawing/2014/main" id="{AAD9DB09-A8FB-4519-996D-06242AD1E8DC}"/>
              </a:ext>
            </a:extLst>
          </p:cNvPr>
          <p:cNvSpPr txBox="1"/>
          <p:nvPr/>
        </p:nvSpPr>
        <p:spPr>
          <a:xfrm>
            <a:off x="787127" y="4865335"/>
            <a:ext cx="4012702" cy="253897"/>
          </a:xfrm>
          <a:prstGeom prst="rect">
            <a:avLst/>
          </a:prstGeom>
          <a:noFill/>
        </p:spPr>
        <p:txBody>
          <a:bodyPr wrap="square" lIns="68562" tIns="34281" rIns="68562" bIns="34281" rtlCol="0">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30" name="TextBox 25">
            <a:extLst>
              <a:ext uri="{FF2B5EF4-FFF2-40B4-BE49-F238E27FC236}">
                <a16:creationId xmlns:a16="http://schemas.microsoft.com/office/drawing/2014/main" id="{43074DE7-FD3E-488A-8253-8C9193C7DC04}"/>
              </a:ext>
            </a:extLst>
          </p:cNvPr>
          <p:cNvSpPr txBox="1"/>
          <p:nvPr/>
        </p:nvSpPr>
        <p:spPr>
          <a:xfrm>
            <a:off x="1912610" y="3514377"/>
            <a:ext cx="2351550" cy="284675"/>
          </a:xfrm>
          <a:prstGeom prst="rect">
            <a:avLst/>
          </a:prstGeom>
          <a:noFill/>
        </p:spPr>
        <p:txBody>
          <a:bodyPr wrap="square" lIns="68562" tIns="34281" rIns="68562" bIns="34281" rtlCol="0">
            <a:spAutoFit/>
          </a:bodyPr>
          <a:lstStyle/>
          <a:p>
            <a:pPr algn="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31" name="TextBox 26">
            <a:extLst>
              <a:ext uri="{FF2B5EF4-FFF2-40B4-BE49-F238E27FC236}">
                <a16:creationId xmlns:a16="http://schemas.microsoft.com/office/drawing/2014/main" id="{88E82368-8F3F-4E77-A939-67BC53F5CE16}"/>
              </a:ext>
            </a:extLst>
          </p:cNvPr>
          <p:cNvSpPr txBox="1"/>
          <p:nvPr/>
        </p:nvSpPr>
        <p:spPr>
          <a:xfrm>
            <a:off x="251458" y="3811796"/>
            <a:ext cx="4012702" cy="253897"/>
          </a:xfrm>
          <a:prstGeom prst="rect">
            <a:avLst/>
          </a:prstGeom>
          <a:noFill/>
        </p:spPr>
        <p:txBody>
          <a:bodyPr wrap="square" lIns="68562" tIns="34281" rIns="68562" bIns="34281" rtlCol="0">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Tree>
    <p:extLst>
      <p:ext uri="{BB962C8B-B14F-4D97-AF65-F5344CB8AC3E}">
        <p14:creationId xmlns:p14="http://schemas.microsoft.com/office/powerpoint/2010/main" val="24718663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9" fill="hold" grpId="0" nodeType="afterEffect" p14:presetBounceEnd="40000">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14:bounceEnd="40000">
                                          <p:cBhvr additive="base">
                                            <p:cTn id="13" dur="5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14" dur="500" fill="hold"/>
                                            <p:tgtEl>
                                              <p:spTgt spid="10"/>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14:presetBounceEnd="40000">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40000">
                                          <p:cBhvr additive="base">
                                            <p:cTn id="17"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1"/>
                                            </p:tgtEl>
                                            <p:attrNameLst>
                                              <p:attrName>ppt_y</p:attrName>
                                            </p:attrNameLst>
                                          </p:cBhvr>
                                          <p:tavLst>
                                            <p:tav tm="0">
                                              <p:val>
                                                <p:strVal val="0-#ppt_h/2"/>
                                              </p:val>
                                            </p:tav>
                                            <p:tav tm="100000">
                                              <p:val>
                                                <p:strVal val="#ppt_y"/>
                                              </p:val>
                                            </p:tav>
                                          </p:tavLst>
                                        </p:anim>
                                      </p:childTnLst>
                                    </p:cTn>
                                  </p:par>
                                  <p:par>
                                    <p:cTn id="19" presetID="2" presetClass="entr" presetSubtype="2" fill="hold" grpId="0" nodeType="withEffect" p14:presetBounceEnd="40000">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14:bounceEnd="40000">
                                          <p:cBhvr additive="base">
                                            <p:cTn id="21"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6" fill="hold" grpId="0" nodeType="withEffect" p14:presetBounceEnd="40000">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14:bounceEnd="40000">
                                          <p:cBhvr additive="base">
                                            <p:cTn id="25"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13"/>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14:presetBounceEnd="40000">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14:bounceEnd="40000">
                                          <p:cBhvr additive="base">
                                            <p:cTn id="29"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8" fill="hold" grpId="0" nodeType="withEffect" p14:presetBounceEnd="40000">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14:bounceEnd="40000">
                                          <p:cBhvr additive="base">
                                            <p:cTn id="33" dur="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31"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400" fill="hold"/>
                                            <p:tgtEl>
                                              <p:spTgt spid="16"/>
                                            </p:tgtEl>
                                            <p:attrNameLst>
                                              <p:attrName>ppt_w</p:attrName>
                                            </p:attrNameLst>
                                          </p:cBhvr>
                                          <p:tavLst>
                                            <p:tav tm="0">
                                              <p:val>
                                                <p:fltVal val="0"/>
                                              </p:val>
                                            </p:tav>
                                            <p:tav tm="100000">
                                              <p:val>
                                                <p:strVal val="#ppt_w"/>
                                              </p:val>
                                            </p:tav>
                                          </p:tavLst>
                                        </p:anim>
                                        <p:anim calcmode="lin" valueType="num">
                                          <p:cBhvr>
                                            <p:cTn id="39" dur="400" fill="hold"/>
                                            <p:tgtEl>
                                              <p:spTgt spid="16"/>
                                            </p:tgtEl>
                                            <p:attrNameLst>
                                              <p:attrName>ppt_h</p:attrName>
                                            </p:attrNameLst>
                                          </p:cBhvr>
                                          <p:tavLst>
                                            <p:tav tm="0">
                                              <p:val>
                                                <p:fltVal val="0"/>
                                              </p:val>
                                            </p:tav>
                                            <p:tav tm="100000">
                                              <p:val>
                                                <p:strVal val="#ppt_h"/>
                                              </p:val>
                                            </p:tav>
                                          </p:tavLst>
                                        </p:anim>
                                        <p:anim calcmode="lin" valueType="num">
                                          <p:cBhvr>
                                            <p:cTn id="40" dur="400" fill="hold"/>
                                            <p:tgtEl>
                                              <p:spTgt spid="16"/>
                                            </p:tgtEl>
                                            <p:attrNameLst>
                                              <p:attrName>style.rotation</p:attrName>
                                            </p:attrNameLst>
                                          </p:cBhvr>
                                          <p:tavLst>
                                            <p:tav tm="0">
                                              <p:val>
                                                <p:fltVal val="90"/>
                                              </p:val>
                                            </p:tav>
                                            <p:tav tm="100000">
                                              <p:val>
                                                <p:fltVal val="0"/>
                                              </p:val>
                                            </p:tav>
                                          </p:tavLst>
                                        </p:anim>
                                        <p:animEffect transition="in" filter="fade">
                                          <p:cBhvr>
                                            <p:cTn id="41" dur="400"/>
                                            <p:tgtEl>
                                              <p:spTgt spid="16"/>
                                            </p:tgtEl>
                                          </p:cBhvr>
                                        </p:animEffect>
                                      </p:childTnLst>
                                    </p:cTn>
                                  </p:par>
                                </p:childTnLst>
                              </p:cTn>
                            </p:par>
                            <p:par>
                              <p:cTn id="42" fill="hold">
                                <p:stCondLst>
                                  <p:cond delay="1400"/>
                                </p:stCondLst>
                                <p:childTnLst>
                                  <p:par>
                                    <p:cTn id="43" presetID="22" presetClass="entr" presetSubtype="2"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right)">
                                          <p:cBhvr>
                                            <p:cTn id="48" dur="500"/>
                                            <p:tgtEl>
                                              <p:spTgt spid="21"/>
                                            </p:tgtEl>
                                          </p:cBhvr>
                                        </p:animEffect>
                                      </p:childTnLst>
                                    </p:cTn>
                                  </p:par>
                                </p:childTnLst>
                              </p:cTn>
                            </p:par>
                            <p:par>
                              <p:cTn id="49" fill="hold">
                                <p:stCondLst>
                                  <p:cond delay="1900"/>
                                </p:stCondLst>
                                <p:childTnLst>
                                  <p:par>
                                    <p:cTn id="50" presetID="31"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400" fill="hold"/>
                                            <p:tgtEl>
                                              <p:spTgt spid="17"/>
                                            </p:tgtEl>
                                            <p:attrNameLst>
                                              <p:attrName>ppt_w</p:attrName>
                                            </p:attrNameLst>
                                          </p:cBhvr>
                                          <p:tavLst>
                                            <p:tav tm="0">
                                              <p:val>
                                                <p:fltVal val="0"/>
                                              </p:val>
                                            </p:tav>
                                            <p:tav tm="100000">
                                              <p:val>
                                                <p:strVal val="#ppt_w"/>
                                              </p:val>
                                            </p:tav>
                                          </p:tavLst>
                                        </p:anim>
                                        <p:anim calcmode="lin" valueType="num">
                                          <p:cBhvr>
                                            <p:cTn id="53" dur="400" fill="hold"/>
                                            <p:tgtEl>
                                              <p:spTgt spid="17"/>
                                            </p:tgtEl>
                                            <p:attrNameLst>
                                              <p:attrName>ppt_h</p:attrName>
                                            </p:attrNameLst>
                                          </p:cBhvr>
                                          <p:tavLst>
                                            <p:tav tm="0">
                                              <p:val>
                                                <p:fltVal val="0"/>
                                              </p:val>
                                            </p:tav>
                                            <p:tav tm="100000">
                                              <p:val>
                                                <p:strVal val="#ppt_h"/>
                                              </p:val>
                                            </p:tav>
                                          </p:tavLst>
                                        </p:anim>
                                        <p:anim calcmode="lin" valueType="num">
                                          <p:cBhvr>
                                            <p:cTn id="54" dur="400" fill="hold"/>
                                            <p:tgtEl>
                                              <p:spTgt spid="17"/>
                                            </p:tgtEl>
                                            <p:attrNameLst>
                                              <p:attrName>style.rotation</p:attrName>
                                            </p:attrNameLst>
                                          </p:cBhvr>
                                          <p:tavLst>
                                            <p:tav tm="0">
                                              <p:val>
                                                <p:fltVal val="90"/>
                                              </p:val>
                                            </p:tav>
                                            <p:tav tm="100000">
                                              <p:val>
                                                <p:fltVal val="0"/>
                                              </p:val>
                                            </p:tav>
                                          </p:tavLst>
                                        </p:anim>
                                        <p:animEffect transition="in" filter="fade">
                                          <p:cBhvr>
                                            <p:cTn id="55" dur="400"/>
                                            <p:tgtEl>
                                              <p:spTgt spid="17"/>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right)">
                                          <p:cBhvr>
                                            <p:cTn id="59" dur="500"/>
                                            <p:tgtEl>
                                              <p:spTgt spid="2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right)">
                                          <p:cBhvr>
                                            <p:cTn id="62" dur="500"/>
                                            <p:tgtEl>
                                              <p:spTgt spid="23"/>
                                            </p:tgtEl>
                                          </p:cBhvr>
                                        </p:animEffect>
                                      </p:childTnLst>
                                    </p:cTn>
                                  </p:par>
                                </p:childTnLst>
                              </p:cTn>
                            </p:par>
                            <p:par>
                              <p:cTn id="63" fill="hold">
                                <p:stCondLst>
                                  <p:cond delay="2800"/>
                                </p:stCondLst>
                                <p:childTnLst>
                                  <p:par>
                                    <p:cTn id="64" presetID="31"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400" fill="hold"/>
                                            <p:tgtEl>
                                              <p:spTgt spid="15"/>
                                            </p:tgtEl>
                                            <p:attrNameLst>
                                              <p:attrName>ppt_w</p:attrName>
                                            </p:attrNameLst>
                                          </p:cBhvr>
                                          <p:tavLst>
                                            <p:tav tm="0">
                                              <p:val>
                                                <p:fltVal val="0"/>
                                              </p:val>
                                            </p:tav>
                                            <p:tav tm="100000">
                                              <p:val>
                                                <p:strVal val="#ppt_w"/>
                                              </p:val>
                                            </p:tav>
                                          </p:tavLst>
                                        </p:anim>
                                        <p:anim calcmode="lin" valueType="num">
                                          <p:cBhvr>
                                            <p:cTn id="67" dur="400" fill="hold"/>
                                            <p:tgtEl>
                                              <p:spTgt spid="15"/>
                                            </p:tgtEl>
                                            <p:attrNameLst>
                                              <p:attrName>ppt_h</p:attrName>
                                            </p:attrNameLst>
                                          </p:cBhvr>
                                          <p:tavLst>
                                            <p:tav tm="0">
                                              <p:val>
                                                <p:fltVal val="0"/>
                                              </p:val>
                                            </p:tav>
                                            <p:tav tm="100000">
                                              <p:val>
                                                <p:strVal val="#ppt_h"/>
                                              </p:val>
                                            </p:tav>
                                          </p:tavLst>
                                        </p:anim>
                                        <p:anim calcmode="lin" valueType="num">
                                          <p:cBhvr>
                                            <p:cTn id="68" dur="400" fill="hold"/>
                                            <p:tgtEl>
                                              <p:spTgt spid="15"/>
                                            </p:tgtEl>
                                            <p:attrNameLst>
                                              <p:attrName>style.rotation</p:attrName>
                                            </p:attrNameLst>
                                          </p:cBhvr>
                                          <p:tavLst>
                                            <p:tav tm="0">
                                              <p:val>
                                                <p:fltVal val="90"/>
                                              </p:val>
                                            </p:tav>
                                            <p:tav tm="100000">
                                              <p:val>
                                                <p:fltVal val="0"/>
                                              </p:val>
                                            </p:tav>
                                          </p:tavLst>
                                        </p:anim>
                                        <p:animEffect transition="in" filter="fade">
                                          <p:cBhvr>
                                            <p:cTn id="69" dur="400"/>
                                            <p:tgtEl>
                                              <p:spTgt spid="15"/>
                                            </p:tgtEl>
                                          </p:cBhvr>
                                        </p:animEffect>
                                      </p:childTnLst>
                                    </p:cTn>
                                  </p:par>
                                </p:childTnLst>
                              </p:cTn>
                            </p:par>
                            <p:par>
                              <p:cTn id="70" fill="hold">
                                <p:stCondLst>
                                  <p:cond delay="3200"/>
                                </p:stCondLst>
                                <p:childTnLst>
                                  <p:par>
                                    <p:cTn id="71" presetID="22" presetClass="entr" presetSubtype="2"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right)">
                                          <p:cBhvr>
                                            <p:cTn id="73" dur="500"/>
                                            <p:tgtEl>
                                              <p:spTgt spid="24"/>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right)">
                                          <p:cBhvr>
                                            <p:cTn id="76" dur="500"/>
                                            <p:tgtEl>
                                              <p:spTgt spid="25"/>
                                            </p:tgtEl>
                                          </p:cBhvr>
                                        </p:animEffect>
                                      </p:childTnLst>
                                    </p:cTn>
                                  </p:par>
                                </p:childTnLst>
                              </p:cTn>
                            </p:par>
                            <p:par>
                              <p:cTn id="77" fill="hold">
                                <p:stCondLst>
                                  <p:cond delay="3700"/>
                                </p:stCondLst>
                                <p:childTnLst>
                                  <p:par>
                                    <p:cTn id="78" presetID="31" presetClass="entr" presetSubtype="0"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p:cTn id="80" dur="400" fill="hold"/>
                                            <p:tgtEl>
                                              <p:spTgt spid="18"/>
                                            </p:tgtEl>
                                            <p:attrNameLst>
                                              <p:attrName>ppt_w</p:attrName>
                                            </p:attrNameLst>
                                          </p:cBhvr>
                                          <p:tavLst>
                                            <p:tav tm="0">
                                              <p:val>
                                                <p:fltVal val="0"/>
                                              </p:val>
                                            </p:tav>
                                            <p:tav tm="100000">
                                              <p:val>
                                                <p:strVal val="#ppt_w"/>
                                              </p:val>
                                            </p:tav>
                                          </p:tavLst>
                                        </p:anim>
                                        <p:anim calcmode="lin" valueType="num">
                                          <p:cBhvr>
                                            <p:cTn id="81" dur="400" fill="hold"/>
                                            <p:tgtEl>
                                              <p:spTgt spid="18"/>
                                            </p:tgtEl>
                                            <p:attrNameLst>
                                              <p:attrName>ppt_h</p:attrName>
                                            </p:attrNameLst>
                                          </p:cBhvr>
                                          <p:tavLst>
                                            <p:tav tm="0">
                                              <p:val>
                                                <p:fltVal val="0"/>
                                              </p:val>
                                            </p:tav>
                                            <p:tav tm="100000">
                                              <p:val>
                                                <p:strVal val="#ppt_h"/>
                                              </p:val>
                                            </p:tav>
                                          </p:tavLst>
                                        </p:anim>
                                        <p:anim calcmode="lin" valueType="num">
                                          <p:cBhvr>
                                            <p:cTn id="82" dur="400" fill="hold"/>
                                            <p:tgtEl>
                                              <p:spTgt spid="18"/>
                                            </p:tgtEl>
                                            <p:attrNameLst>
                                              <p:attrName>style.rotation</p:attrName>
                                            </p:attrNameLst>
                                          </p:cBhvr>
                                          <p:tavLst>
                                            <p:tav tm="0">
                                              <p:val>
                                                <p:fltVal val="90"/>
                                              </p:val>
                                            </p:tav>
                                            <p:tav tm="100000">
                                              <p:val>
                                                <p:fltVal val="0"/>
                                              </p:val>
                                            </p:tav>
                                          </p:tavLst>
                                        </p:anim>
                                        <p:animEffect transition="in" filter="fade">
                                          <p:cBhvr>
                                            <p:cTn id="83" dur="400"/>
                                            <p:tgtEl>
                                              <p:spTgt spid="18"/>
                                            </p:tgtEl>
                                          </p:cBhvr>
                                        </p:animEffect>
                                      </p:childTnLst>
                                    </p:cTn>
                                  </p:par>
                                </p:childTnLst>
                              </p:cTn>
                            </p:par>
                            <p:par>
                              <p:cTn id="84" fill="hold">
                                <p:stCondLst>
                                  <p:cond delay="4100"/>
                                </p:stCondLst>
                                <p:childTnLst>
                                  <p:par>
                                    <p:cTn id="85" presetID="22" presetClass="entr" presetSubtype="2"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right)">
                                          <p:cBhvr>
                                            <p:cTn id="87" dur="500"/>
                                            <p:tgtEl>
                                              <p:spTgt spid="2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wipe(right)">
                                          <p:cBhvr>
                                            <p:cTn id="90" dur="500"/>
                                            <p:tgtEl>
                                              <p:spTgt spid="27"/>
                                            </p:tgtEl>
                                          </p:cBhvr>
                                        </p:animEffect>
                                      </p:childTnLst>
                                    </p:cTn>
                                  </p:par>
                                </p:childTnLst>
                              </p:cTn>
                            </p:par>
                            <p:par>
                              <p:cTn id="91" fill="hold">
                                <p:stCondLst>
                                  <p:cond delay="4600"/>
                                </p:stCondLst>
                                <p:childTnLst>
                                  <p:par>
                                    <p:cTn id="92" presetID="31" presetClass="entr" presetSubtype="0" fill="hold" grpId="0" nodeType="afterEffect">
                                      <p:stCondLst>
                                        <p:cond delay="0"/>
                                      </p:stCondLst>
                                      <p:childTnLst>
                                        <p:set>
                                          <p:cBhvr>
                                            <p:cTn id="93" dur="1" fill="hold">
                                              <p:stCondLst>
                                                <p:cond delay="0"/>
                                              </p:stCondLst>
                                            </p:cTn>
                                            <p:tgtEl>
                                              <p:spTgt spid="14"/>
                                            </p:tgtEl>
                                            <p:attrNameLst>
                                              <p:attrName>style.visibility</p:attrName>
                                            </p:attrNameLst>
                                          </p:cBhvr>
                                          <p:to>
                                            <p:strVal val="visible"/>
                                          </p:to>
                                        </p:set>
                                        <p:anim calcmode="lin" valueType="num">
                                          <p:cBhvr>
                                            <p:cTn id="94" dur="400" fill="hold"/>
                                            <p:tgtEl>
                                              <p:spTgt spid="14"/>
                                            </p:tgtEl>
                                            <p:attrNameLst>
                                              <p:attrName>ppt_w</p:attrName>
                                            </p:attrNameLst>
                                          </p:cBhvr>
                                          <p:tavLst>
                                            <p:tav tm="0">
                                              <p:val>
                                                <p:fltVal val="0"/>
                                              </p:val>
                                            </p:tav>
                                            <p:tav tm="100000">
                                              <p:val>
                                                <p:strVal val="#ppt_w"/>
                                              </p:val>
                                            </p:tav>
                                          </p:tavLst>
                                        </p:anim>
                                        <p:anim calcmode="lin" valueType="num">
                                          <p:cBhvr>
                                            <p:cTn id="95" dur="400" fill="hold"/>
                                            <p:tgtEl>
                                              <p:spTgt spid="14"/>
                                            </p:tgtEl>
                                            <p:attrNameLst>
                                              <p:attrName>ppt_h</p:attrName>
                                            </p:attrNameLst>
                                          </p:cBhvr>
                                          <p:tavLst>
                                            <p:tav tm="0">
                                              <p:val>
                                                <p:fltVal val="0"/>
                                              </p:val>
                                            </p:tav>
                                            <p:tav tm="100000">
                                              <p:val>
                                                <p:strVal val="#ppt_h"/>
                                              </p:val>
                                            </p:tav>
                                          </p:tavLst>
                                        </p:anim>
                                        <p:anim calcmode="lin" valueType="num">
                                          <p:cBhvr>
                                            <p:cTn id="96" dur="400" fill="hold"/>
                                            <p:tgtEl>
                                              <p:spTgt spid="14"/>
                                            </p:tgtEl>
                                            <p:attrNameLst>
                                              <p:attrName>style.rotation</p:attrName>
                                            </p:attrNameLst>
                                          </p:cBhvr>
                                          <p:tavLst>
                                            <p:tav tm="0">
                                              <p:val>
                                                <p:fltVal val="90"/>
                                              </p:val>
                                            </p:tav>
                                            <p:tav tm="100000">
                                              <p:val>
                                                <p:fltVal val="0"/>
                                              </p:val>
                                            </p:tav>
                                          </p:tavLst>
                                        </p:anim>
                                        <p:animEffect transition="in" filter="fade">
                                          <p:cBhvr>
                                            <p:cTn id="97" dur="400"/>
                                            <p:tgtEl>
                                              <p:spTgt spid="14"/>
                                            </p:tgtEl>
                                          </p:cBhvr>
                                        </p:animEffect>
                                      </p:childTnLst>
                                    </p:cTn>
                                  </p:par>
                                </p:childTnLst>
                              </p:cTn>
                            </p:par>
                            <p:par>
                              <p:cTn id="98" fill="hold">
                                <p:stCondLst>
                                  <p:cond delay="5000"/>
                                </p:stCondLst>
                                <p:childTnLst>
                                  <p:par>
                                    <p:cTn id="99" presetID="22" presetClass="entr" presetSubtype="2"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right)">
                                          <p:cBhvr>
                                            <p:cTn id="101" dur="500"/>
                                            <p:tgtEl>
                                              <p:spTgt spid="28"/>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right)">
                                          <p:cBhvr>
                                            <p:cTn id="104" dur="500"/>
                                            <p:tgtEl>
                                              <p:spTgt spid="29"/>
                                            </p:tgtEl>
                                          </p:cBhvr>
                                        </p:animEffect>
                                      </p:childTnLst>
                                    </p:cTn>
                                  </p:par>
                                </p:childTnLst>
                              </p:cTn>
                            </p:par>
                            <p:par>
                              <p:cTn id="105" fill="hold">
                                <p:stCondLst>
                                  <p:cond delay="5500"/>
                                </p:stCondLst>
                                <p:childTnLst>
                                  <p:par>
                                    <p:cTn id="106" presetID="31" presetClass="entr" presetSubtype="0" fill="hold" grpId="0" nodeType="afterEffect">
                                      <p:stCondLst>
                                        <p:cond delay="0"/>
                                      </p:stCondLst>
                                      <p:childTnLst>
                                        <p:set>
                                          <p:cBhvr>
                                            <p:cTn id="107" dur="1" fill="hold">
                                              <p:stCondLst>
                                                <p:cond delay="0"/>
                                              </p:stCondLst>
                                            </p:cTn>
                                            <p:tgtEl>
                                              <p:spTgt spid="19"/>
                                            </p:tgtEl>
                                            <p:attrNameLst>
                                              <p:attrName>style.visibility</p:attrName>
                                            </p:attrNameLst>
                                          </p:cBhvr>
                                          <p:to>
                                            <p:strVal val="visible"/>
                                          </p:to>
                                        </p:set>
                                        <p:anim calcmode="lin" valueType="num">
                                          <p:cBhvr>
                                            <p:cTn id="108" dur="400" fill="hold"/>
                                            <p:tgtEl>
                                              <p:spTgt spid="19"/>
                                            </p:tgtEl>
                                            <p:attrNameLst>
                                              <p:attrName>ppt_w</p:attrName>
                                            </p:attrNameLst>
                                          </p:cBhvr>
                                          <p:tavLst>
                                            <p:tav tm="0">
                                              <p:val>
                                                <p:fltVal val="0"/>
                                              </p:val>
                                            </p:tav>
                                            <p:tav tm="100000">
                                              <p:val>
                                                <p:strVal val="#ppt_w"/>
                                              </p:val>
                                            </p:tav>
                                          </p:tavLst>
                                        </p:anim>
                                        <p:anim calcmode="lin" valueType="num">
                                          <p:cBhvr>
                                            <p:cTn id="109" dur="400" fill="hold"/>
                                            <p:tgtEl>
                                              <p:spTgt spid="19"/>
                                            </p:tgtEl>
                                            <p:attrNameLst>
                                              <p:attrName>ppt_h</p:attrName>
                                            </p:attrNameLst>
                                          </p:cBhvr>
                                          <p:tavLst>
                                            <p:tav tm="0">
                                              <p:val>
                                                <p:fltVal val="0"/>
                                              </p:val>
                                            </p:tav>
                                            <p:tav tm="100000">
                                              <p:val>
                                                <p:strVal val="#ppt_h"/>
                                              </p:val>
                                            </p:tav>
                                          </p:tavLst>
                                        </p:anim>
                                        <p:anim calcmode="lin" valueType="num">
                                          <p:cBhvr>
                                            <p:cTn id="110" dur="400" fill="hold"/>
                                            <p:tgtEl>
                                              <p:spTgt spid="19"/>
                                            </p:tgtEl>
                                            <p:attrNameLst>
                                              <p:attrName>style.rotation</p:attrName>
                                            </p:attrNameLst>
                                          </p:cBhvr>
                                          <p:tavLst>
                                            <p:tav tm="0">
                                              <p:val>
                                                <p:fltVal val="90"/>
                                              </p:val>
                                            </p:tav>
                                            <p:tav tm="100000">
                                              <p:val>
                                                <p:fltVal val="0"/>
                                              </p:val>
                                            </p:tav>
                                          </p:tavLst>
                                        </p:anim>
                                        <p:animEffect transition="in" filter="fade">
                                          <p:cBhvr>
                                            <p:cTn id="111" dur="400"/>
                                            <p:tgtEl>
                                              <p:spTgt spid="19"/>
                                            </p:tgtEl>
                                          </p:cBhvr>
                                        </p:animEffect>
                                      </p:childTnLst>
                                    </p:cTn>
                                  </p:par>
                                </p:childTnLst>
                              </p:cTn>
                            </p:par>
                            <p:par>
                              <p:cTn id="112" fill="hold">
                                <p:stCondLst>
                                  <p:cond delay="5900"/>
                                </p:stCondLst>
                                <p:childTnLst>
                                  <p:par>
                                    <p:cTn id="113" presetID="22" presetClass="entr" presetSubtype="2" fill="hold" grpId="0" nodeType="after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wipe(right)">
                                          <p:cBhvr>
                                            <p:cTn id="115" dur="500"/>
                                            <p:tgtEl>
                                              <p:spTgt spid="30"/>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wipe(right)">
                                          <p:cBhvr>
                                            <p:cTn id="11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28" grpId="0"/>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1+#ppt_w/2"/>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31"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400" fill="hold"/>
                                            <p:tgtEl>
                                              <p:spTgt spid="16"/>
                                            </p:tgtEl>
                                            <p:attrNameLst>
                                              <p:attrName>ppt_w</p:attrName>
                                            </p:attrNameLst>
                                          </p:cBhvr>
                                          <p:tavLst>
                                            <p:tav tm="0">
                                              <p:val>
                                                <p:fltVal val="0"/>
                                              </p:val>
                                            </p:tav>
                                            <p:tav tm="100000">
                                              <p:val>
                                                <p:strVal val="#ppt_w"/>
                                              </p:val>
                                            </p:tav>
                                          </p:tavLst>
                                        </p:anim>
                                        <p:anim calcmode="lin" valueType="num">
                                          <p:cBhvr>
                                            <p:cTn id="39" dur="400" fill="hold"/>
                                            <p:tgtEl>
                                              <p:spTgt spid="16"/>
                                            </p:tgtEl>
                                            <p:attrNameLst>
                                              <p:attrName>ppt_h</p:attrName>
                                            </p:attrNameLst>
                                          </p:cBhvr>
                                          <p:tavLst>
                                            <p:tav tm="0">
                                              <p:val>
                                                <p:fltVal val="0"/>
                                              </p:val>
                                            </p:tav>
                                            <p:tav tm="100000">
                                              <p:val>
                                                <p:strVal val="#ppt_h"/>
                                              </p:val>
                                            </p:tav>
                                          </p:tavLst>
                                        </p:anim>
                                        <p:anim calcmode="lin" valueType="num">
                                          <p:cBhvr>
                                            <p:cTn id="40" dur="400" fill="hold"/>
                                            <p:tgtEl>
                                              <p:spTgt spid="16"/>
                                            </p:tgtEl>
                                            <p:attrNameLst>
                                              <p:attrName>style.rotation</p:attrName>
                                            </p:attrNameLst>
                                          </p:cBhvr>
                                          <p:tavLst>
                                            <p:tav tm="0">
                                              <p:val>
                                                <p:fltVal val="90"/>
                                              </p:val>
                                            </p:tav>
                                            <p:tav tm="100000">
                                              <p:val>
                                                <p:fltVal val="0"/>
                                              </p:val>
                                            </p:tav>
                                          </p:tavLst>
                                        </p:anim>
                                        <p:animEffect transition="in" filter="fade">
                                          <p:cBhvr>
                                            <p:cTn id="41" dur="400"/>
                                            <p:tgtEl>
                                              <p:spTgt spid="16"/>
                                            </p:tgtEl>
                                          </p:cBhvr>
                                        </p:animEffect>
                                      </p:childTnLst>
                                    </p:cTn>
                                  </p:par>
                                </p:childTnLst>
                              </p:cTn>
                            </p:par>
                            <p:par>
                              <p:cTn id="42" fill="hold">
                                <p:stCondLst>
                                  <p:cond delay="1400"/>
                                </p:stCondLst>
                                <p:childTnLst>
                                  <p:par>
                                    <p:cTn id="43" presetID="22" presetClass="entr" presetSubtype="2"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right)">
                                          <p:cBhvr>
                                            <p:cTn id="48" dur="500"/>
                                            <p:tgtEl>
                                              <p:spTgt spid="21"/>
                                            </p:tgtEl>
                                          </p:cBhvr>
                                        </p:animEffect>
                                      </p:childTnLst>
                                    </p:cTn>
                                  </p:par>
                                </p:childTnLst>
                              </p:cTn>
                            </p:par>
                            <p:par>
                              <p:cTn id="49" fill="hold">
                                <p:stCondLst>
                                  <p:cond delay="1900"/>
                                </p:stCondLst>
                                <p:childTnLst>
                                  <p:par>
                                    <p:cTn id="50" presetID="31"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400" fill="hold"/>
                                            <p:tgtEl>
                                              <p:spTgt spid="17"/>
                                            </p:tgtEl>
                                            <p:attrNameLst>
                                              <p:attrName>ppt_w</p:attrName>
                                            </p:attrNameLst>
                                          </p:cBhvr>
                                          <p:tavLst>
                                            <p:tav tm="0">
                                              <p:val>
                                                <p:fltVal val="0"/>
                                              </p:val>
                                            </p:tav>
                                            <p:tav tm="100000">
                                              <p:val>
                                                <p:strVal val="#ppt_w"/>
                                              </p:val>
                                            </p:tav>
                                          </p:tavLst>
                                        </p:anim>
                                        <p:anim calcmode="lin" valueType="num">
                                          <p:cBhvr>
                                            <p:cTn id="53" dur="400" fill="hold"/>
                                            <p:tgtEl>
                                              <p:spTgt spid="17"/>
                                            </p:tgtEl>
                                            <p:attrNameLst>
                                              <p:attrName>ppt_h</p:attrName>
                                            </p:attrNameLst>
                                          </p:cBhvr>
                                          <p:tavLst>
                                            <p:tav tm="0">
                                              <p:val>
                                                <p:fltVal val="0"/>
                                              </p:val>
                                            </p:tav>
                                            <p:tav tm="100000">
                                              <p:val>
                                                <p:strVal val="#ppt_h"/>
                                              </p:val>
                                            </p:tav>
                                          </p:tavLst>
                                        </p:anim>
                                        <p:anim calcmode="lin" valueType="num">
                                          <p:cBhvr>
                                            <p:cTn id="54" dur="400" fill="hold"/>
                                            <p:tgtEl>
                                              <p:spTgt spid="17"/>
                                            </p:tgtEl>
                                            <p:attrNameLst>
                                              <p:attrName>style.rotation</p:attrName>
                                            </p:attrNameLst>
                                          </p:cBhvr>
                                          <p:tavLst>
                                            <p:tav tm="0">
                                              <p:val>
                                                <p:fltVal val="90"/>
                                              </p:val>
                                            </p:tav>
                                            <p:tav tm="100000">
                                              <p:val>
                                                <p:fltVal val="0"/>
                                              </p:val>
                                            </p:tav>
                                          </p:tavLst>
                                        </p:anim>
                                        <p:animEffect transition="in" filter="fade">
                                          <p:cBhvr>
                                            <p:cTn id="55" dur="400"/>
                                            <p:tgtEl>
                                              <p:spTgt spid="17"/>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right)">
                                          <p:cBhvr>
                                            <p:cTn id="59" dur="500"/>
                                            <p:tgtEl>
                                              <p:spTgt spid="2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right)">
                                          <p:cBhvr>
                                            <p:cTn id="62" dur="500"/>
                                            <p:tgtEl>
                                              <p:spTgt spid="23"/>
                                            </p:tgtEl>
                                          </p:cBhvr>
                                        </p:animEffect>
                                      </p:childTnLst>
                                    </p:cTn>
                                  </p:par>
                                </p:childTnLst>
                              </p:cTn>
                            </p:par>
                            <p:par>
                              <p:cTn id="63" fill="hold">
                                <p:stCondLst>
                                  <p:cond delay="2800"/>
                                </p:stCondLst>
                                <p:childTnLst>
                                  <p:par>
                                    <p:cTn id="64" presetID="31"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400" fill="hold"/>
                                            <p:tgtEl>
                                              <p:spTgt spid="15"/>
                                            </p:tgtEl>
                                            <p:attrNameLst>
                                              <p:attrName>ppt_w</p:attrName>
                                            </p:attrNameLst>
                                          </p:cBhvr>
                                          <p:tavLst>
                                            <p:tav tm="0">
                                              <p:val>
                                                <p:fltVal val="0"/>
                                              </p:val>
                                            </p:tav>
                                            <p:tav tm="100000">
                                              <p:val>
                                                <p:strVal val="#ppt_w"/>
                                              </p:val>
                                            </p:tav>
                                          </p:tavLst>
                                        </p:anim>
                                        <p:anim calcmode="lin" valueType="num">
                                          <p:cBhvr>
                                            <p:cTn id="67" dur="400" fill="hold"/>
                                            <p:tgtEl>
                                              <p:spTgt spid="15"/>
                                            </p:tgtEl>
                                            <p:attrNameLst>
                                              <p:attrName>ppt_h</p:attrName>
                                            </p:attrNameLst>
                                          </p:cBhvr>
                                          <p:tavLst>
                                            <p:tav tm="0">
                                              <p:val>
                                                <p:fltVal val="0"/>
                                              </p:val>
                                            </p:tav>
                                            <p:tav tm="100000">
                                              <p:val>
                                                <p:strVal val="#ppt_h"/>
                                              </p:val>
                                            </p:tav>
                                          </p:tavLst>
                                        </p:anim>
                                        <p:anim calcmode="lin" valueType="num">
                                          <p:cBhvr>
                                            <p:cTn id="68" dur="400" fill="hold"/>
                                            <p:tgtEl>
                                              <p:spTgt spid="15"/>
                                            </p:tgtEl>
                                            <p:attrNameLst>
                                              <p:attrName>style.rotation</p:attrName>
                                            </p:attrNameLst>
                                          </p:cBhvr>
                                          <p:tavLst>
                                            <p:tav tm="0">
                                              <p:val>
                                                <p:fltVal val="90"/>
                                              </p:val>
                                            </p:tav>
                                            <p:tav tm="100000">
                                              <p:val>
                                                <p:fltVal val="0"/>
                                              </p:val>
                                            </p:tav>
                                          </p:tavLst>
                                        </p:anim>
                                        <p:animEffect transition="in" filter="fade">
                                          <p:cBhvr>
                                            <p:cTn id="69" dur="400"/>
                                            <p:tgtEl>
                                              <p:spTgt spid="15"/>
                                            </p:tgtEl>
                                          </p:cBhvr>
                                        </p:animEffect>
                                      </p:childTnLst>
                                    </p:cTn>
                                  </p:par>
                                </p:childTnLst>
                              </p:cTn>
                            </p:par>
                            <p:par>
                              <p:cTn id="70" fill="hold">
                                <p:stCondLst>
                                  <p:cond delay="3200"/>
                                </p:stCondLst>
                                <p:childTnLst>
                                  <p:par>
                                    <p:cTn id="71" presetID="22" presetClass="entr" presetSubtype="2"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right)">
                                          <p:cBhvr>
                                            <p:cTn id="73" dur="500"/>
                                            <p:tgtEl>
                                              <p:spTgt spid="24"/>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right)">
                                          <p:cBhvr>
                                            <p:cTn id="76" dur="500"/>
                                            <p:tgtEl>
                                              <p:spTgt spid="25"/>
                                            </p:tgtEl>
                                          </p:cBhvr>
                                        </p:animEffect>
                                      </p:childTnLst>
                                    </p:cTn>
                                  </p:par>
                                </p:childTnLst>
                              </p:cTn>
                            </p:par>
                            <p:par>
                              <p:cTn id="77" fill="hold">
                                <p:stCondLst>
                                  <p:cond delay="3700"/>
                                </p:stCondLst>
                                <p:childTnLst>
                                  <p:par>
                                    <p:cTn id="78" presetID="31" presetClass="entr" presetSubtype="0"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p:cTn id="80" dur="400" fill="hold"/>
                                            <p:tgtEl>
                                              <p:spTgt spid="18"/>
                                            </p:tgtEl>
                                            <p:attrNameLst>
                                              <p:attrName>ppt_w</p:attrName>
                                            </p:attrNameLst>
                                          </p:cBhvr>
                                          <p:tavLst>
                                            <p:tav tm="0">
                                              <p:val>
                                                <p:fltVal val="0"/>
                                              </p:val>
                                            </p:tav>
                                            <p:tav tm="100000">
                                              <p:val>
                                                <p:strVal val="#ppt_w"/>
                                              </p:val>
                                            </p:tav>
                                          </p:tavLst>
                                        </p:anim>
                                        <p:anim calcmode="lin" valueType="num">
                                          <p:cBhvr>
                                            <p:cTn id="81" dur="400" fill="hold"/>
                                            <p:tgtEl>
                                              <p:spTgt spid="18"/>
                                            </p:tgtEl>
                                            <p:attrNameLst>
                                              <p:attrName>ppt_h</p:attrName>
                                            </p:attrNameLst>
                                          </p:cBhvr>
                                          <p:tavLst>
                                            <p:tav tm="0">
                                              <p:val>
                                                <p:fltVal val="0"/>
                                              </p:val>
                                            </p:tav>
                                            <p:tav tm="100000">
                                              <p:val>
                                                <p:strVal val="#ppt_h"/>
                                              </p:val>
                                            </p:tav>
                                          </p:tavLst>
                                        </p:anim>
                                        <p:anim calcmode="lin" valueType="num">
                                          <p:cBhvr>
                                            <p:cTn id="82" dur="400" fill="hold"/>
                                            <p:tgtEl>
                                              <p:spTgt spid="18"/>
                                            </p:tgtEl>
                                            <p:attrNameLst>
                                              <p:attrName>style.rotation</p:attrName>
                                            </p:attrNameLst>
                                          </p:cBhvr>
                                          <p:tavLst>
                                            <p:tav tm="0">
                                              <p:val>
                                                <p:fltVal val="90"/>
                                              </p:val>
                                            </p:tav>
                                            <p:tav tm="100000">
                                              <p:val>
                                                <p:fltVal val="0"/>
                                              </p:val>
                                            </p:tav>
                                          </p:tavLst>
                                        </p:anim>
                                        <p:animEffect transition="in" filter="fade">
                                          <p:cBhvr>
                                            <p:cTn id="83" dur="400"/>
                                            <p:tgtEl>
                                              <p:spTgt spid="18"/>
                                            </p:tgtEl>
                                          </p:cBhvr>
                                        </p:animEffect>
                                      </p:childTnLst>
                                    </p:cTn>
                                  </p:par>
                                </p:childTnLst>
                              </p:cTn>
                            </p:par>
                            <p:par>
                              <p:cTn id="84" fill="hold">
                                <p:stCondLst>
                                  <p:cond delay="4100"/>
                                </p:stCondLst>
                                <p:childTnLst>
                                  <p:par>
                                    <p:cTn id="85" presetID="22" presetClass="entr" presetSubtype="2"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right)">
                                          <p:cBhvr>
                                            <p:cTn id="87" dur="500"/>
                                            <p:tgtEl>
                                              <p:spTgt spid="2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wipe(right)">
                                          <p:cBhvr>
                                            <p:cTn id="90" dur="500"/>
                                            <p:tgtEl>
                                              <p:spTgt spid="27"/>
                                            </p:tgtEl>
                                          </p:cBhvr>
                                        </p:animEffect>
                                      </p:childTnLst>
                                    </p:cTn>
                                  </p:par>
                                </p:childTnLst>
                              </p:cTn>
                            </p:par>
                            <p:par>
                              <p:cTn id="91" fill="hold">
                                <p:stCondLst>
                                  <p:cond delay="4600"/>
                                </p:stCondLst>
                                <p:childTnLst>
                                  <p:par>
                                    <p:cTn id="92" presetID="31" presetClass="entr" presetSubtype="0" fill="hold" grpId="0" nodeType="afterEffect">
                                      <p:stCondLst>
                                        <p:cond delay="0"/>
                                      </p:stCondLst>
                                      <p:childTnLst>
                                        <p:set>
                                          <p:cBhvr>
                                            <p:cTn id="93" dur="1" fill="hold">
                                              <p:stCondLst>
                                                <p:cond delay="0"/>
                                              </p:stCondLst>
                                            </p:cTn>
                                            <p:tgtEl>
                                              <p:spTgt spid="14"/>
                                            </p:tgtEl>
                                            <p:attrNameLst>
                                              <p:attrName>style.visibility</p:attrName>
                                            </p:attrNameLst>
                                          </p:cBhvr>
                                          <p:to>
                                            <p:strVal val="visible"/>
                                          </p:to>
                                        </p:set>
                                        <p:anim calcmode="lin" valueType="num">
                                          <p:cBhvr>
                                            <p:cTn id="94" dur="400" fill="hold"/>
                                            <p:tgtEl>
                                              <p:spTgt spid="14"/>
                                            </p:tgtEl>
                                            <p:attrNameLst>
                                              <p:attrName>ppt_w</p:attrName>
                                            </p:attrNameLst>
                                          </p:cBhvr>
                                          <p:tavLst>
                                            <p:tav tm="0">
                                              <p:val>
                                                <p:fltVal val="0"/>
                                              </p:val>
                                            </p:tav>
                                            <p:tav tm="100000">
                                              <p:val>
                                                <p:strVal val="#ppt_w"/>
                                              </p:val>
                                            </p:tav>
                                          </p:tavLst>
                                        </p:anim>
                                        <p:anim calcmode="lin" valueType="num">
                                          <p:cBhvr>
                                            <p:cTn id="95" dur="400" fill="hold"/>
                                            <p:tgtEl>
                                              <p:spTgt spid="14"/>
                                            </p:tgtEl>
                                            <p:attrNameLst>
                                              <p:attrName>ppt_h</p:attrName>
                                            </p:attrNameLst>
                                          </p:cBhvr>
                                          <p:tavLst>
                                            <p:tav tm="0">
                                              <p:val>
                                                <p:fltVal val="0"/>
                                              </p:val>
                                            </p:tav>
                                            <p:tav tm="100000">
                                              <p:val>
                                                <p:strVal val="#ppt_h"/>
                                              </p:val>
                                            </p:tav>
                                          </p:tavLst>
                                        </p:anim>
                                        <p:anim calcmode="lin" valueType="num">
                                          <p:cBhvr>
                                            <p:cTn id="96" dur="400" fill="hold"/>
                                            <p:tgtEl>
                                              <p:spTgt spid="14"/>
                                            </p:tgtEl>
                                            <p:attrNameLst>
                                              <p:attrName>style.rotation</p:attrName>
                                            </p:attrNameLst>
                                          </p:cBhvr>
                                          <p:tavLst>
                                            <p:tav tm="0">
                                              <p:val>
                                                <p:fltVal val="90"/>
                                              </p:val>
                                            </p:tav>
                                            <p:tav tm="100000">
                                              <p:val>
                                                <p:fltVal val="0"/>
                                              </p:val>
                                            </p:tav>
                                          </p:tavLst>
                                        </p:anim>
                                        <p:animEffect transition="in" filter="fade">
                                          <p:cBhvr>
                                            <p:cTn id="97" dur="400"/>
                                            <p:tgtEl>
                                              <p:spTgt spid="14"/>
                                            </p:tgtEl>
                                          </p:cBhvr>
                                        </p:animEffect>
                                      </p:childTnLst>
                                    </p:cTn>
                                  </p:par>
                                </p:childTnLst>
                              </p:cTn>
                            </p:par>
                            <p:par>
                              <p:cTn id="98" fill="hold">
                                <p:stCondLst>
                                  <p:cond delay="5000"/>
                                </p:stCondLst>
                                <p:childTnLst>
                                  <p:par>
                                    <p:cTn id="99" presetID="22" presetClass="entr" presetSubtype="2"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right)">
                                          <p:cBhvr>
                                            <p:cTn id="101" dur="500"/>
                                            <p:tgtEl>
                                              <p:spTgt spid="28"/>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right)">
                                          <p:cBhvr>
                                            <p:cTn id="104" dur="500"/>
                                            <p:tgtEl>
                                              <p:spTgt spid="29"/>
                                            </p:tgtEl>
                                          </p:cBhvr>
                                        </p:animEffect>
                                      </p:childTnLst>
                                    </p:cTn>
                                  </p:par>
                                </p:childTnLst>
                              </p:cTn>
                            </p:par>
                            <p:par>
                              <p:cTn id="105" fill="hold">
                                <p:stCondLst>
                                  <p:cond delay="5500"/>
                                </p:stCondLst>
                                <p:childTnLst>
                                  <p:par>
                                    <p:cTn id="106" presetID="31" presetClass="entr" presetSubtype="0" fill="hold" grpId="0" nodeType="afterEffect">
                                      <p:stCondLst>
                                        <p:cond delay="0"/>
                                      </p:stCondLst>
                                      <p:childTnLst>
                                        <p:set>
                                          <p:cBhvr>
                                            <p:cTn id="107" dur="1" fill="hold">
                                              <p:stCondLst>
                                                <p:cond delay="0"/>
                                              </p:stCondLst>
                                            </p:cTn>
                                            <p:tgtEl>
                                              <p:spTgt spid="19"/>
                                            </p:tgtEl>
                                            <p:attrNameLst>
                                              <p:attrName>style.visibility</p:attrName>
                                            </p:attrNameLst>
                                          </p:cBhvr>
                                          <p:to>
                                            <p:strVal val="visible"/>
                                          </p:to>
                                        </p:set>
                                        <p:anim calcmode="lin" valueType="num">
                                          <p:cBhvr>
                                            <p:cTn id="108" dur="400" fill="hold"/>
                                            <p:tgtEl>
                                              <p:spTgt spid="19"/>
                                            </p:tgtEl>
                                            <p:attrNameLst>
                                              <p:attrName>ppt_w</p:attrName>
                                            </p:attrNameLst>
                                          </p:cBhvr>
                                          <p:tavLst>
                                            <p:tav tm="0">
                                              <p:val>
                                                <p:fltVal val="0"/>
                                              </p:val>
                                            </p:tav>
                                            <p:tav tm="100000">
                                              <p:val>
                                                <p:strVal val="#ppt_w"/>
                                              </p:val>
                                            </p:tav>
                                          </p:tavLst>
                                        </p:anim>
                                        <p:anim calcmode="lin" valueType="num">
                                          <p:cBhvr>
                                            <p:cTn id="109" dur="400" fill="hold"/>
                                            <p:tgtEl>
                                              <p:spTgt spid="19"/>
                                            </p:tgtEl>
                                            <p:attrNameLst>
                                              <p:attrName>ppt_h</p:attrName>
                                            </p:attrNameLst>
                                          </p:cBhvr>
                                          <p:tavLst>
                                            <p:tav tm="0">
                                              <p:val>
                                                <p:fltVal val="0"/>
                                              </p:val>
                                            </p:tav>
                                            <p:tav tm="100000">
                                              <p:val>
                                                <p:strVal val="#ppt_h"/>
                                              </p:val>
                                            </p:tav>
                                          </p:tavLst>
                                        </p:anim>
                                        <p:anim calcmode="lin" valueType="num">
                                          <p:cBhvr>
                                            <p:cTn id="110" dur="400" fill="hold"/>
                                            <p:tgtEl>
                                              <p:spTgt spid="19"/>
                                            </p:tgtEl>
                                            <p:attrNameLst>
                                              <p:attrName>style.rotation</p:attrName>
                                            </p:attrNameLst>
                                          </p:cBhvr>
                                          <p:tavLst>
                                            <p:tav tm="0">
                                              <p:val>
                                                <p:fltVal val="90"/>
                                              </p:val>
                                            </p:tav>
                                            <p:tav tm="100000">
                                              <p:val>
                                                <p:fltVal val="0"/>
                                              </p:val>
                                            </p:tav>
                                          </p:tavLst>
                                        </p:anim>
                                        <p:animEffect transition="in" filter="fade">
                                          <p:cBhvr>
                                            <p:cTn id="111" dur="400"/>
                                            <p:tgtEl>
                                              <p:spTgt spid="19"/>
                                            </p:tgtEl>
                                          </p:cBhvr>
                                        </p:animEffect>
                                      </p:childTnLst>
                                    </p:cTn>
                                  </p:par>
                                </p:childTnLst>
                              </p:cTn>
                            </p:par>
                            <p:par>
                              <p:cTn id="112" fill="hold">
                                <p:stCondLst>
                                  <p:cond delay="5900"/>
                                </p:stCondLst>
                                <p:childTnLst>
                                  <p:par>
                                    <p:cTn id="113" presetID="22" presetClass="entr" presetSubtype="2" fill="hold" grpId="0" nodeType="after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wipe(right)">
                                          <p:cBhvr>
                                            <p:cTn id="115" dur="500"/>
                                            <p:tgtEl>
                                              <p:spTgt spid="30"/>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wipe(right)">
                                          <p:cBhvr>
                                            <p:cTn id="11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28" grpId="0"/>
          <p:bldP spid="29" grpId="0"/>
          <p:bldP spid="30" grpId="0"/>
          <p:bldP spid="3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1F4F5408-146D-4A70-BBFC-FE3EB4E4856D}"/>
              </a:ext>
            </a:extLst>
          </p:cNvPr>
          <p:cNvGrpSpPr/>
          <p:nvPr/>
        </p:nvGrpSpPr>
        <p:grpSpPr>
          <a:xfrm>
            <a:off x="1863475" y="2220256"/>
            <a:ext cx="9220838" cy="3373704"/>
            <a:chOff x="1143794" y="1453254"/>
            <a:chExt cx="7127024" cy="2607623"/>
          </a:xfrm>
        </p:grpSpPr>
        <p:sp>
          <p:nvSpPr>
            <p:cNvPr id="9" name="TextBox 9">
              <a:extLst>
                <a:ext uri="{FF2B5EF4-FFF2-40B4-BE49-F238E27FC236}">
                  <a16:creationId xmlns:a16="http://schemas.microsoft.com/office/drawing/2014/main" id="{28B6DCA2-A16B-4A0A-A0EF-035ABB560ED7}"/>
                </a:ext>
              </a:extLst>
            </p:cNvPr>
            <p:cNvSpPr txBox="1"/>
            <p:nvPr/>
          </p:nvSpPr>
          <p:spPr>
            <a:xfrm>
              <a:off x="4357852" y="1453254"/>
              <a:ext cx="3384377" cy="724858"/>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sz="1200" b="0" kern="0" dirty="0">
                  <a:solidFill>
                    <a:schemeClr val="bg1">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chemeClr val="bg1">
                    <a:lumMod val="50000"/>
                  </a:schemeClr>
                </a:solidFill>
                <a:effectLst/>
                <a:uLnTx/>
                <a:uFillTx/>
              </a:endParaRPr>
            </a:p>
          </p:txBody>
        </p:sp>
        <p:sp>
          <p:nvSpPr>
            <p:cNvPr id="10" name="Freeform 5">
              <a:extLst>
                <a:ext uri="{FF2B5EF4-FFF2-40B4-BE49-F238E27FC236}">
                  <a16:creationId xmlns:a16="http://schemas.microsoft.com/office/drawing/2014/main" id="{24B1EBB1-5A10-48E8-806E-14580F1C943C}"/>
                </a:ext>
              </a:extLst>
            </p:cNvPr>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5A8F23"/>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ysClr val="windowText" lastClr="000000"/>
                </a:solidFill>
                <a:effectLst/>
                <a:uLnTx/>
                <a:uFillTx/>
              </a:endParaRPr>
            </a:p>
          </p:txBody>
        </p:sp>
        <p:sp>
          <p:nvSpPr>
            <p:cNvPr id="11" name="TextBox 11">
              <a:extLst>
                <a:ext uri="{FF2B5EF4-FFF2-40B4-BE49-F238E27FC236}">
                  <a16:creationId xmlns:a16="http://schemas.microsoft.com/office/drawing/2014/main" id="{E233C640-50B8-476C-AAB2-FD6E73340EF6}"/>
                </a:ext>
              </a:extLst>
            </p:cNvPr>
            <p:cNvSpPr txBox="1"/>
            <p:nvPr/>
          </p:nvSpPr>
          <p:spPr>
            <a:xfrm>
              <a:off x="1745581" y="2335556"/>
              <a:ext cx="1048845" cy="95155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重点项目</a:t>
              </a:r>
            </a:p>
          </p:txBody>
        </p:sp>
        <p:sp>
          <p:nvSpPr>
            <p:cNvPr id="12" name="Freeform 5">
              <a:extLst>
                <a:ext uri="{FF2B5EF4-FFF2-40B4-BE49-F238E27FC236}">
                  <a16:creationId xmlns:a16="http://schemas.microsoft.com/office/drawing/2014/main" id="{03F77D8F-272F-4B23-870A-BFE40C111772}"/>
                </a:ext>
              </a:extLst>
            </p:cNvPr>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5A8F2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ysClr val="windowText" lastClr="000000"/>
                </a:solidFill>
                <a:effectLst/>
                <a:uLnTx/>
                <a:uFillTx/>
              </a:endParaRPr>
            </a:p>
          </p:txBody>
        </p:sp>
        <p:sp>
          <p:nvSpPr>
            <p:cNvPr id="13" name="椭圆 12">
              <a:extLst>
                <a:ext uri="{FF2B5EF4-FFF2-40B4-BE49-F238E27FC236}">
                  <a16:creationId xmlns:a16="http://schemas.microsoft.com/office/drawing/2014/main" id="{AFB131FA-B6FB-463F-9554-A640A3EAF906}"/>
                </a:ext>
              </a:extLst>
            </p:cNvPr>
            <p:cNvSpPr/>
            <p:nvPr/>
          </p:nvSpPr>
          <p:spPr>
            <a:xfrm>
              <a:off x="2701698" y="1547124"/>
              <a:ext cx="427814" cy="427814"/>
            </a:xfrm>
            <a:prstGeom prst="ellipse">
              <a:avLst/>
            </a:prstGeom>
            <a:solidFill>
              <a:srgbClr val="5A8F23"/>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1</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 name="椭圆 13">
              <a:extLst>
                <a:ext uri="{FF2B5EF4-FFF2-40B4-BE49-F238E27FC236}">
                  <a16:creationId xmlns:a16="http://schemas.microsoft.com/office/drawing/2014/main" id="{B9F0E569-4D10-47E2-9A0D-9B86A9A37388}"/>
                </a:ext>
              </a:extLst>
            </p:cNvPr>
            <p:cNvSpPr/>
            <p:nvPr/>
          </p:nvSpPr>
          <p:spPr>
            <a:xfrm>
              <a:off x="3246294" y="2564002"/>
              <a:ext cx="427814" cy="427814"/>
            </a:xfrm>
            <a:prstGeom prst="ellipse">
              <a:avLst/>
            </a:prstGeom>
            <a:solidFill>
              <a:schemeClr val="accent1"/>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5" name="椭圆 14">
              <a:extLst>
                <a:ext uri="{FF2B5EF4-FFF2-40B4-BE49-F238E27FC236}">
                  <a16:creationId xmlns:a16="http://schemas.microsoft.com/office/drawing/2014/main" id="{CA31E16E-5A43-4200-9E1B-DC35412A5AF3}"/>
                </a:ext>
              </a:extLst>
            </p:cNvPr>
            <p:cNvSpPr/>
            <p:nvPr/>
          </p:nvSpPr>
          <p:spPr>
            <a:xfrm>
              <a:off x="2701698" y="3574861"/>
              <a:ext cx="427814" cy="427814"/>
            </a:xfrm>
            <a:prstGeom prst="ellipse">
              <a:avLst/>
            </a:prstGeom>
            <a:solidFill>
              <a:srgbClr val="5A8F23"/>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3</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16" name="组合 15">
              <a:extLst>
                <a:ext uri="{FF2B5EF4-FFF2-40B4-BE49-F238E27FC236}">
                  <a16:creationId xmlns:a16="http://schemas.microsoft.com/office/drawing/2014/main" id="{691D1724-A06F-4D95-A52A-1ABF11532C7C}"/>
                </a:ext>
              </a:extLst>
            </p:cNvPr>
            <p:cNvGrpSpPr/>
            <p:nvPr/>
          </p:nvGrpSpPr>
          <p:grpSpPr>
            <a:xfrm>
              <a:off x="3129512" y="1583722"/>
              <a:ext cx="1051729" cy="354618"/>
              <a:chOff x="3513818" y="1963801"/>
              <a:chExt cx="1051729" cy="354618"/>
            </a:xfrm>
          </p:grpSpPr>
          <p:cxnSp>
            <p:nvCxnSpPr>
              <p:cNvPr id="25" name="直接连接符 24">
                <a:extLst>
                  <a:ext uri="{FF2B5EF4-FFF2-40B4-BE49-F238E27FC236}">
                    <a16:creationId xmlns:a16="http://schemas.microsoft.com/office/drawing/2014/main" id="{9C208523-80BF-4270-B1F7-3FAC5E2E2406}"/>
                  </a:ext>
                </a:extLst>
              </p:cNvPr>
              <p:cNvCxnSpPr/>
              <p:nvPr/>
            </p:nvCxnSpPr>
            <p:spPr>
              <a:xfrm>
                <a:off x="3513818" y="2141110"/>
                <a:ext cx="1051729" cy="0"/>
              </a:xfrm>
              <a:prstGeom prst="line">
                <a:avLst/>
              </a:prstGeom>
              <a:noFill/>
              <a:ln w="9525" cap="flat" cmpd="sng" algn="ctr">
                <a:solidFill>
                  <a:schemeClr val="bg1">
                    <a:lumMod val="50000"/>
                  </a:schemeClr>
                </a:solidFill>
                <a:prstDash val="dash"/>
                <a:tailEnd type="oval"/>
              </a:ln>
              <a:effectLst/>
            </p:spPr>
          </p:cxnSp>
          <p:cxnSp>
            <p:nvCxnSpPr>
              <p:cNvPr id="26" name="直接连接符 25">
                <a:extLst>
                  <a:ext uri="{FF2B5EF4-FFF2-40B4-BE49-F238E27FC236}">
                    <a16:creationId xmlns:a16="http://schemas.microsoft.com/office/drawing/2014/main" id="{130ABDC1-1BBF-4EB5-806C-464F5EF41BDD}"/>
                  </a:ext>
                </a:extLst>
              </p:cNvPr>
              <p:cNvCxnSpPr/>
              <p:nvPr/>
            </p:nvCxnSpPr>
            <p:spPr>
              <a:xfrm>
                <a:off x="4565547" y="1963801"/>
                <a:ext cx="0" cy="354618"/>
              </a:xfrm>
              <a:prstGeom prst="line">
                <a:avLst/>
              </a:prstGeom>
              <a:noFill/>
              <a:ln w="9525" cap="flat" cmpd="sng" algn="ctr">
                <a:solidFill>
                  <a:schemeClr val="bg1">
                    <a:lumMod val="50000"/>
                  </a:schemeClr>
                </a:solidFill>
                <a:prstDash val="solid"/>
              </a:ln>
              <a:effectLst/>
            </p:spPr>
          </p:cxnSp>
        </p:grpSp>
        <p:sp>
          <p:nvSpPr>
            <p:cNvPr id="17" name="TextBox 19">
              <a:extLst>
                <a:ext uri="{FF2B5EF4-FFF2-40B4-BE49-F238E27FC236}">
                  <a16:creationId xmlns:a16="http://schemas.microsoft.com/office/drawing/2014/main" id="{3C0A82AE-75FB-4DF2-835E-8A1BD520E8BF}"/>
                </a:ext>
              </a:extLst>
            </p:cNvPr>
            <p:cNvSpPr txBox="1"/>
            <p:nvPr/>
          </p:nvSpPr>
          <p:spPr>
            <a:xfrm>
              <a:off x="4886441" y="2470132"/>
              <a:ext cx="3384377" cy="579886"/>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sz="1200" b="0" kern="0" dirty="0">
                  <a:solidFill>
                    <a:schemeClr val="bg1">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18" name="TextBox 20">
              <a:extLst>
                <a:ext uri="{FF2B5EF4-FFF2-40B4-BE49-F238E27FC236}">
                  <a16:creationId xmlns:a16="http://schemas.microsoft.com/office/drawing/2014/main" id="{F7C70FA6-5B23-4F43-AE1F-40DA7E2D7D8D}"/>
                </a:ext>
              </a:extLst>
            </p:cNvPr>
            <p:cNvSpPr txBox="1"/>
            <p:nvPr/>
          </p:nvSpPr>
          <p:spPr>
            <a:xfrm>
              <a:off x="4380672" y="3480991"/>
              <a:ext cx="3384377" cy="579886"/>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sz="1200" b="0" kern="0" dirty="0">
                  <a:solidFill>
                    <a:schemeClr val="bg1">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grpSp>
          <p:nvGrpSpPr>
            <p:cNvPr id="19" name="组合 18">
              <a:extLst>
                <a:ext uri="{FF2B5EF4-FFF2-40B4-BE49-F238E27FC236}">
                  <a16:creationId xmlns:a16="http://schemas.microsoft.com/office/drawing/2014/main" id="{484F180B-88FB-4292-9ED3-324840669BC7}"/>
                </a:ext>
              </a:extLst>
            </p:cNvPr>
            <p:cNvGrpSpPr/>
            <p:nvPr/>
          </p:nvGrpSpPr>
          <p:grpSpPr>
            <a:xfrm>
              <a:off x="3678682" y="2600599"/>
              <a:ext cx="1051729" cy="354618"/>
              <a:chOff x="3513818" y="1963801"/>
              <a:chExt cx="1051729" cy="354618"/>
            </a:xfrm>
          </p:grpSpPr>
          <p:cxnSp>
            <p:nvCxnSpPr>
              <p:cNvPr id="23" name="直接连接符 22">
                <a:extLst>
                  <a:ext uri="{FF2B5EF4-FFF2-40B4-BE49-F238E27FC236}">
                    <a16:creationId xmlns:a16="http://schemas.microsoft.com/office/drawing/2014/main" id="{A9C4E0FB-D163-4BF5-B0B4-C89B510C3620}"/>
                  </a:ext>
                </a:extLst>
              </p:cNvPr>
              <p:cNvCxnSpPr/>
              <p:nvPr/>
            </p:nvCxnSpPr>
            <p:spPr>
              <a:xfrm>
                <a:off x="3513818" y="2141110"/>
                <a:ext cx="1051729" cy="0"/>
              </a:xfrm>
              <a:prstGeom prst="line">
                <a:avLst/>
              </a:prstGeom>
              <a:noFill/>
              <a:ln w="9525" cap="flat" cmpd="sng" algn="ctr">
                <a:solidFill>
                  <a:schemeClr val="bg1">
                    <a:lumMod val="50000"/>
                  </a:schemeClr>
                </a:solidFill>
                <a:prstDash val="dash"/>
                <a:tailEnd type="oval"/>
              </a:ln>
              <a:effectLst/>
            </p:spPr>
          </p:cxnSp>
          <p:cxnSp>
            <p:nvCxnSpPr>
              <p:cNvPr id="24" name="直接连接符 23">
                <a:extLst>
                  <a:ext uri="{FF2B5EF4-FFF2-40B4-BE49-F238E27FC236}">
                    <a16:creationId xmlns:a16="http://schemas.microsoft.com/office/drawing/2014/main" id="{F5F45A82-98CC-4B82-8D1C-3F0BF6226468}"/>
                  </a:ext>
                </a:extLst>
              </p:cNvPr>
              <p:cNvCxnSpPr/>
              <p:nvPr/>
            </p:nvCxnSpPr>
            <p:spPr>
              <a:xfrm>
                <a:off x="4565547" y="1963801"/>
                <a:ext cx="0" cy="354618"/>
              </a:xfrm>
              <a:prstGeom prst="line">
                <a:avLst/>
              </a:prstGeom>
              <a:noFill/>
              <a:ln w="9525" cap="flat" cmpd="sng" algn="ctr">
                <a:solidFill>
                  <a:schemeClr val="bg1">
                    <a:lumMod val="50000"/>
                  </a:schemeClr>
                </a:solidFill>
                <a:prstDash val="solid"/>
              </a:ln>
              <a:effectLst/>
            </p:spPr>
          </p:cxnSp>
        </p:grpSp>
        <p:grpSp>
          <p:nvGrpSpPr>
            <p:cNvPr id="20" name="组合 19">
              <a:extLst>
                <a:ext uri="{FF2B5EF4-FFF2-40B4-BE49-F238E27FC236}">
                  <a16:creationId xmlns:a16="http://schemas.microsoft.com/office/drawing/2014/main" id="{EF7C638B-4901-429A-88BB-D25E66E75A0F}"/>
                </a:ext>
              </a:extLst>
            </p:cNvPr>
            <p:cNvGrpSpPr/>
            <p:nvPr/>
          </p:nvGrpSpPr>
          <p:grpSpPr>
            <a:xfrm>
              <a:off x="3129512" y="3611458"/>
              <a:ext cx="1051729" cy="354618"/>
              <a:chOff x="3513818" y="1963801"/>
              <a:chExt cx="1051729" cy="354618"/>
            </a:xfrm>
          </p:grpSpPr>
          <p:cxnSp>
            <p:nvCxnSpPr>
              <p:cNvPr id="21" name="直接连接符 20">
                <a:extLst>
                  <a:ext uri="{FF2B5EF4-FFF2-40B4-BE49-F238E27FC236}">
                    <a16:creationId xmlns:a16="http://schemas.microsoft.com/office/drawing/2014/main" id="{0D60D173-D767-4952-B538-3A8A0F656AE7}"/>
                  </a:ext>
                </a:extLst>
              </p:cNvPr>
              <p:cNvCxnSpPr/>
              <p:nvPr/>
            </p:nvCxnSpPr>
            <p:spPr>
              <a:xfrm>
                <a:off x="3513818" y="2141110"/>
                <a:ext cx="1051729" cy="0"/>
              </a:xfrm>
              <a:prstGeom prst="line">
                <a:avLst/>
              </a:prstGeom>
              <a:noFill/>
              <a:ln w="9525" cap="flat" cmpd="sng" algn="ctr">
                <a:solidFill>
                  <a:schemeClr val="bg1">
                    <a:lumMod val="50000"/>
                  </a:schemeClr>
                </a:solidFill>
                <a:prstDash val="dash"/>
                <a:tailEnd type="oval"/>
              </a:ln>
              <a:effectLst/>
            </p:spPr>
          </p:cxnSp>
          <p:cxnSp>
            <p:nvCxnSpPr>
              <p:cNvPr id="22" name="直接连接符 21">
                <a:extLst>
                  <a:ext uri="{FF2B5EF4-FFF2-40B4-BE49-F238E27FC236}">
                    <a16:creationId xmlns:a16="http://schemas.microsoft.com/office/drawing/2014/main" id="{43DFA17F-C3B0-4261-BEB2-99CD888A1771}"/>
                  </a:ext>
                </a:extLst>
              </p:cNvPr>
              <p:cNvCxnSpPr/>
              <p:nvPr/>
            </p:nvCxnSpPr>
            <p:spPr>
              <a:xfrm>
                <a:off x="4565547" y="1963801"/>
                <a:ext cx="0" cy="354618"/>
              </a:xfrm>
              <a:prstGeom prst="line">
                <a:avLst/>
              </a:prstGeom>
              <a:noFill/>
              <a:ln w="9525" cap="flat" cmpd="sng" algn="ctr">
                <a:solidFill>
                  <a:schemeClr val="bg1">
                    <a:lumMod val="50000"/>
                  </a:schemeClr>
                </a:solidFill>
                <a:prstDash val="solid"/>
              </a:ln>
              <a:effectLst/>
            </p:spPr>
          </p:cxnSp>
        </p:grpSp>
      </p:grpSp>
    </p:spTree>
    <p:extLst>
      <p:ext uri="{BB962C8B-B14F-4D97-AF65-F5344CB8AC3E}">
        <p14:creationId xmlns:p14="http://schemas.microsoft.com/office/powerpoint/2010/main" val="80647359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sp>
        <p:nvSpPr>
          <p:cNvPr id="6" name="椭圆 5">
            <a:extLst>
              <a:ext uri="{FF2B5EF4-FFF2-40B4-BE49-F238E27FC236}">
                <a16:creationId xmlns:a16="http://schemas.microsoft.com/office/drawing/2014/main" id="{E14BE3A5-1827-442D-906B-82ECF2806CAE}"/>
              </a:ext>
            </a:extLst>
          </p:cNvPr>
          <p:cNvSpPr/>
          <p:nvPr/>
        </p:nvSpPr>
        <p:spPr>
          <a:xfrm>
            <a:off x="1625600" y="2425700"/>
            <a:ext cx="1600200" cy="1600200"/>
          </a:xfrm>
          <a:prstGeom prst="ellipse">
            <a:avLst/>
          </a:prstGeom>
          <a:noFill/>
          <a:ln w="19050">
            <a:solidFill>
              <a:srgbClr val="5A8F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9" name="矩形 8">
            <a:extLst>
              <a:ext uri="{FF2B5EF4-FFF2-40B4-BE49-F238E27FC236}">
                <a16:creationId xmlns:a16="http://schemas.microsoft.com/office/drawing/2014/main" id="{36149ABE-2E83-425E-8502-3E28BA76D759}"/>
              </a:ext>
            </a:extLst>
          </p:cNvPr>
          <p:cNvSpPr/>
          <p:nvPr/>
        </p:nvSpPr>
        <p:spPr>
          <a:xfrm>
            <a:off x="1968500" y="3771900"/>
            <a:ext cx="914400" cy="330200"/>
          </a:xfrm>
          <a:prstGeom prst="rect">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10" name="椭圆 9">
            <a:extLst>
              <a:ext uri="{FF2B5EF4-FFF2-40B4-BE49-F238E27FC236}">
                <a16:creationId xmlns:a16="http://schemas.microsoft.com/office/drawing/2014/main" id="{03E5D8D6-DA83-4F18-962E-FB3CECFD02CE}"/>
              </a:ext>
            </a:extLst>
          </p:cNvPr>
          <p:cNvSpPr/>
          <p:nvPr/>
        </p:nvSpPr>
        <p:spPr>
          <a:xfrm>
            <a:off x="4064000" y="2425700"/>
            <a:ext cx="1600200" cy="1600200"/>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11" name="矩形 10">
            <a:extLst>
              <a:ext uri="{FF2B5EF4-FFF2-40B4-BE49-F238E27FC236}">
                <a16:creationId xmlns:a16="http://schemas.microsoft.com/office/drawing/2014/main" id="{29E3369D-933D-440E-9343-98895F69824F}"/>
              </a:ext>
            </a:extLst>
          </p:cNvPr>
          <p:cNvSpPr/>
          <p:nvPr/>
        </p:nvSpPr>
        <p:spPr>
          <a:xfrm>
            <a:off x="4406900" y="3771900"/>
            <a:ext cx="914400" cy="33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12" name="椭圆 11">
            <a:extLst>
              <a:ext uri="{FF2B5EF4-FFF2-40B4-BE49-F238E27FC236}">
                <a16:creationId xmlns:a16="http://schemas.microsoft.com/office/drawing/2014/main" id="{A263AC1F-7EAE-491D-951A-16013D0ED84A}"/>
              </a:ext>
            </a:extLst>
          </p:cNvPr>
          <p:cNvSpPr/>
          <p:nvPr/>
        </p:nvSpPr>
        <p:spPr>
          <a:xfrm>
            <a:off x="6502400" y="2425700"/>
            <a:ext cx="1600200" cy="1600200"/>
          </a:xfrm>
          <a:prstGeom prst="ellipse">
            <a:avLst/>
          </a:prstGeom>
          <a:noFill/>
          <a:ln w="19050">
            <a:solidFill>
              <a:srgbClr val="5A8F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13" name="矩形 12">
            <a:extLst>
              <a:ext uri="{FF2B5EF4-FFF2-40B4-BE49-F238E27FC236}">
                <a16:creationId xmlns:a16="http://schemas.microsoft.com/office/drawing/2014/main" id="{BD80EF39-AE7B-4581-AB61-582755D772BC}"/>
              </a:ext>
            </a:extLst>
          </p:cNvPr>
          <p:cNvSpPr/>
          <p:nvPr/>
        </p:nvSpPr>
        <p:spPr>
          <a:xfrm>
            <a:off x="6845300" y="3771900"/>
            <a:ext cx="914400" cy="330200"/>
          </a:xfrm>
          <a:prstGeom prst="rect">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14" name="椭圆 13">
            <a:extLst>
              <a:ext uri="{FF2B5EF4-FFF2-40B4-BE49-F238E27FC236}">
                <a16:creationId xmlns:a16="http://schemas.microsoft.com/office/drawing/2014/main" id="{928515DB-D74A-45EC-9F6B-9B3E8A23DDDA}"/>
              </a:ext>
            </a:extLst>
          </p:cNvPr>
          <p:cNvSpPr/>
          <p:nvPr/>
        </p:nvSpPr>
        <p:spPr>
          <a:xfrm>
            <a:off x="8940800" y="2425700"/>
            <a:ext cx="1600200" cy="1600200"/>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15" name="矩形 14">
            <a:extLst>
              <a:ext uri="{FF2B5EF4-FFF2-40B4-BE49-F238E27FC236}">
                <a16:creationId xmlns:a16="http://schemas.microsoft.com/office/drawing/2014/main" id="{6CF6DB59-F16A-4E12-80C1-571A079C6D43}"/>
              </a:ext>
            </a:extLst>
          </p:cNvPr>
          <p:cNvSpPr/>
          <p:nvPr/>
        </p:nvSpPr>
        <p:spPr>
          <a:xfrm>
            <a:off x="9283700" y="3771900"/>
            <a:ext cx="914400" cy="33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16" name="矩形 17">
            <a:extLst>
              <a:ext uri="{FF2B5EF4-FFF2-40B4-BE49-F238E27FC236}">
                <a16:creationId xmlns:a16="http://schemas.microsoft.com/office/drawing/2014/main" id="{B836BE66-B42F-4119-A16F-FDA52B4550C5}"/>
              </a:ext>
            </a:extLst>
          </p:cNvPr>
          <p:cNvSpPr>
            <a:spLocks noChangeArrowheads="1"/>
          </p:cNvSpPr>
          <p:nvPr/>
        </p:nvSpPr>
        <p:spPr bwMode="auto">
          <a:xfrm>
            <a:off x="1403350" y="4371975"/>
            <a:ext cx="2043113" cy="13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dirty="0">
                <a:solidFill>
                  <a:schemeClr val="bg1">
                    <a:lumMod val="50000"/>
                  </a:schemeClr>
                </a:solidFill>
                <a:latin typeface="+mn-ea"/>
              </a:rPr>
              <a:t>此处添加详细文本描述，建议与标题相关并符合整体语言风格，语言描述尽量简洁生动。</a:t>
            </a:r>
          </a:p>
        </p:txBody>
      </p:sp>
      <p:sp>
        <p:nvSpPr>
          <p:cNvPr id="17" name="矩形 17">
            <a:extLst>
              <a:ext uri="{FF2B5EF4-FFF2-40B4-BE49-F238E27FC236}">
                <a16:creationId xmlns:a16="http://schemas.microsoft.com/office/drawing/2014/main" id="{B1C43950-8743-4880-B207-53475FC137BA}"/>
              </a:ext>
            </a:extLst>
          </p:cNvPr>
          <p:cNvSpPr>
            <a:spLocks noChangeArrowheads="1"/>
          </p:cNvSpPr>
          <p:nvPr/>
        </p:nvSpPr>
        <p:spPr bwMode="auto">
          <a:xfrm>
            <a:off x="3841750" y="4371975"/>
            <a:ext cx="2043113" cy="13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dirty="0">
                <a:solidFill>
                  <a:schemeClr val="bg1">
                    <a:lumMod val="50000"/>
                  </a:schemeClr>
                </a:solidFill>
                <a:latin typeface="+mn-ea"/>
              </a:rPr>
              <a:t>此处添加详细文本描述，建议与标题相关并符合整体语言风格，语言描述尽量简洁生动。</a:t>
            </a:r>
          </a:p>
        </p:txBody>
      </p:sp>
      <p:sp>
        <p:nvSpPr>
          <p:cNvPr id="18" name="矩形 17">
            <a:extLst>
              <a:ext uri="{FF2B5EF4-FFF2-40B4-BE49-F238E27FC236}">
                <a16:creationId xmlns:a16="http://schemas.microsoft.com/office/drawing/2014/main" id="{43826562-0382-4396-8DEB-765CA08CA75F}"/>
              </a:ext>
            </a:extLst>
          </p:cNvPr>
          <p:cNvSpPr>
            <a:spLocks noChangeArrowheads="1"/>
          </p:cNvSpPr>
          <p:nvPr/>
        </p:nvSpPr>
        <p:spPr bwMode="auto">
          <a:xfrm>
            <a:off x="6280150" y="4371975"/>
            <a:ext cx="2043113" cy="13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dirty="0">
                <a:solidFill>
                  <a:schemeClr val="bg1">
                    <a:lumMod val="50000"/>
                  </a:schemeClr>
                </a:solidFill>
                <a:latin typeface="+mn-ea"/>
              </a:rPr>
              <a:t>此处添加详细文本描述，建议与标题相关并符合整体语言风格，语言描述尽量简洁生动。</a:t>
            </a:r>
          </a:p>
        </p:txBody>
      </p:sp>
      <p:sp>
        <p:nvSpPr>
          <p:cNvPr id="19" name="矩形 18">
            <a:extLst>
              <a:ext uri="{FF2B5EF4-FFF2-40B4-BE49-F238E27FC236}">
                <a16:creationId xmlns:a16="http://schemas.microsoft.com/office/drawing/2014/main" id="{9DE43369-3F38-4B8D-ACAC-6660FB70A29E}"/>
              </a:ext>
            </a:extLst>
          </p:cNvPr>
          <p:cNvSpPr>
            <a:spLocks noChangeArrowheads="1"/>
          </p:cNvSpPr>
          <p:nvPr/>
        </p:nvSpPr>
        <p:spPr bwMode="auto">
          <a:xfrm>
            <a:off x="8718550" y="4371975"/>
            <a:ext cx="2043113" cy="13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dirty="0">
                <a:solidFill>
                  <a:schemeClr val="bg1">
                    <a:lumMod val="50000"/>
                  </a:schemeClr>
                </a:solidFill>
                <a:latin typeface="+mn-ea"/>
              </a:rPr>
              <a:t>此处添加详细文本描述，建议与标题相关并符合整体语言风格，语言描述尽量简洁生动。</a:t>
            </a:r>
          </a:p>
        </p:txBody>
      </p:sp>
      <p:grpSp>
        <p:nvGrpSpPr>
          <p:cNvPr id="20" name="Group 4">
            <a:extLst>
              <a:ext uri="{FF2B5EF4-FFF2-40B4-BE49-F238E27FC236}">
                <a16:creationId xmlns:a16="http://schemas.microsoft.com/office/drawing/2014/main" id="{A1C55108-AC3C-482F-820F-02F37399A84E}"/>
              </a:ext>
            </a:extLst>
          </p:cNvPr>
          <p:cNvGrpSpPr>
            <a:grpSpLocks noChangeAspect="1"/>
          </p:cNvGrpSpPr>
          <p:nvPr/>
        </p:nvGrpSpPr>
        <p:grpSpPr bwMode="auto">
          <a:xfrm>
            <a:off x="2066973" y="2759755"/>
            <a:ext cx="723177" cy="764267"/>
            <a:chOff x="1834" y="425"/>
            <a:chExt cx="704" cy="744"/>
          </a:xfrm>
          <a:solidFill>
            <a:srgbClr val="5A8F23"/>
          </a:solidFill>
        </p:grpSpPr>
        <p:sp>
          <p:nvSpPr>
            <p:cNvPr id="21" name="Oval 5">
              <a:extLst>
                <a:ext uri="{FF2B5EF4-FFF2-40B4-BE49-F238E27FC236}">
                  <a16:creationId xmlns:a16="http://schemas.microsoft.com/office/drawing/2014/main" id="{0B7D3F9E-630E-4EE5-8020-34182484CD09}"/>
                </a:ext>
              </a:extLst>
            </p:cNvPr>
            <p:cNvSpPr>
              <a:spLocks noChangeArrowheads="1"/>
            </p:cNvSpPr>
            <p:nvPr/>
          </p:nvSpPr>
          <p:spPr bwMode="auto">
            <a:xfrm>
              <a:off x="1862" y="42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2" name="Oval 6">
              <a:extLst>
                <a:ext uri="{FF2B5EF4-FFF2-40B4-BE49-F238E27FC236}">
                  <a16:creationId xmlns:a16="http://schemas.microsoft.com/office/drawing/2014/main" id="{61513035-39FF-46AE-BDEE-918D27924849}"/>
                </a:ext>
              </a:extLst>
            </p:cNvPr>
            <p:cNvSpPr>
              <a:spLocks noChangeArrowheads="1"/>
            </p:cNvSpPr>
            <p:nvPr/>
          </p:nvSpPr>
          <p:spPr bwMode="auto">
            <a:xfrm>
              <a:off x="2352" y="42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3" name="Oval 7">
              <a:extLst>
                <a:ext uri="{FF2B5EF4-FFF2-40B4-BE49-F238E27FC236}">
                  <a16:creationId xmlns:a16="http://schemas.microsoft.com/office/drawing/2014/main" id="{6345B09A-732D-4E21-98D3-1C11F7FE2BF5}"/>
                </a:ext>
              </a:extLst>
            </p:cNvPr>
            <p:cNvSpPr>
              <a:spLocks noChangeArrowheads="1"/>
            </p:cNvSpPr>
            <p:nvPr/>
          </p:nvSpPr>
          <p:spPr bwMode="auto">
            <a:xfrm>
              <a:off x="2352" y="84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4" name="Oval 8">
              <a:extLst>
                <a:ext uri="{FF2B5EF4-FFF2-40B4-BE49-F238E27FC236}">
                  <a16:creationId xmlns:a16="http://schemas.microsoft.com/office/drawing/2014/main" id="{169A096F-B345-4978-A2B3-595FDBA60540}"/>
                </a:ext>
              </a:extLst>
            </p:cNvPr>
            <p:cNvSpPr>
              <a:spLocks noChangeArrowheads="1"/>
            </p:cNvSpPr>
            <p:nvPr/>
          </p:nvSpPr>
          <p:spPr bwMode="auto">
            <a:xfrm>
              <a:off x="1862" y="84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5" name="Freeform 9">
              <a:extLst>
                <a:ext uri="{FF2B5EF4-FFF2-40B4-BE49-F238E27FC236}">
                  <a16:creationId xmlns:a16="http://schemas.microsoft.com/office/drawing/2014/main" id="{B8383610-5E1B-4F8E-979A-1BE96E87BBA7}"/>
                </a:ext>
              </a:extLst>
            </p:cNvPr>
            <p:cNvSpPr>
              <a:spLocks/>
            </p:cNvSpPr>
            <p:nvPr/>
          </p:nvSpPr>
          <p:spPr bwMode="auto">
            <a:xfrm>
              <a:off x="1834" y="592"/>
              <a:ext cx="704" cy="577"/>
            </a:xfrm>
            <a:custGeom>
              <a:avLst/>
              <a:gdLst>
                <a:gd name="T0" fmla="*/ 295 w 295"/>
                <a:gd name="T1" fmla="*/ 42 h 242"/>
                <a:gd name="T2" fmla="*/ 250 w 295"/>
                <a:gd name="T3" fmla="*/ 0 h 242"/>
                <a:gd name="T4" fmla="*/ 206 w 295"/>
                <a:gd name="T5" fmla="*/ 42 h 242"/>
                <a:gd name="T6" fmla="*/ 206 w 295"/>
                <a:gd name="T7" fmla="*/ 58 h 242"/>
                <a:gd name="T8" fmla="*/ 180 w 295"/>
                <a:gd name="T9" fmla="*/ 86 h 242"/>
                <a:gd name="T10" fmla="*/ 116 w 295"/>
                <a:gd name="T11" fmla="*/ 86 h 242"/>
                <a:gd name="T12" fmla="*/ 89 w 295"/>
                <a:gd name="T13" fmla="*/ 57 h 242"/>
                <a:gd name="T14" fmla="*/ 89 w 295"/>
                <a:gd name="T15" fmla="*/ 42 h 242"/>
                <a:gd name="T16" fmla="*/ 44 w 295"/>
                <a:gd name="T17" fmla="*/ 0 h 242"/>
                <a:gd name="T18" fmla="*/ 0 w 295"/>
                <a:gd name="T19" fmla="*/ 42 h 242"/>
                <a:gd name="T20" fmla="*/ 0 w 295"/>
                <a:gd name="T21" fmla="*/ 66 h 242"/>
                <a:gd name="T22" fmla="*/ 80 w 295"/>
                <a:gd name="T23" fmla="*/ 66 h 242"/>
                <a:gd name="T24" fmla="*/ 101 w 295"/>
                <a:gd name="T25" fmla="*/ 90 h 242"/>
                <a:gd name="T26" fmla="*/ 101 w 295"/>
                <a:gd name="T27" fmla="*/ 141 h 242"/>
                <a:gd name="T28" fmla="*/ 76 w 295"/>
                <a:gd name="T29" fmla="*/ 188 h 242"/>
                <a:gd name="T30" fmla="*/ 45 w 295"/>
                <a:gd name="T31" fmla="*/ 175 h 242"/>
                <a:gd name="T32" fmla="*/ 0 w 295"/>
                <a:gd name="T33" fmla="*/ 218 h 242"/>
                <a:gd name="T34" fmla="*/ 0 w 295"/>
                <a:gd name="T35" fmla="*/ 242 h 242"/>
                <a:gd name="T36" fmla="*/ 89 w 295"/>
                <a:gd name="T37" fmla="*/ 242 h 242"/>
                <a:gd name="T38" fmla="*/ 89 w 295"/>
                <a:gd name="T39" fmla="*/ 218 h 242"/>
                <a:gd name="T40" fmla="*/ 84 w 295"/>
                <a:gd name="T41" fmla="*/ 199 h 242"/>
                <a:gd name="T42" fmla="*/ 115 w 295"/>
                <a:gd name="T43" fmla="*/ 144 h 242"/>
                <a:gd name="T44" fmla="*/ 180 w 295"/>
                <a:gd name="T45" fmla="*/ 144 h 242"/>
                <a:gd name="T46" fmla="*/ 211 w 295"/>
                <a:gd name="T47" fmla="*/ 198 h 242"/>
                <a:gd name="T48" fmla="*/ 206 w 295"/>
                <a:gd name="T49" fmla="*/ 218 h 242"/>
                <a:gd name="T50" fmla="*/ 206 w 295"/>
                <a:gd name="T51" fmla="*/ 242 h 242"/>
                <a:gd name="T52" fmla="*/ 295 w 295"/>
                <a:gd name="T53" fmla="*/ 242 h 242"/>
                <a:gd name="T54" fmla="*/ 295 w 295"/>
                <a:gd name="T55" fmla="*/ 218 h 242"/>
                <a:gd name="T56" fmla="*/ 250 w 295"/>
                <a:gd name="T57" fmla="*/ 175 h 242"/>
                <a:gd name="T58" fmla="*/ 219 w 295"/>
                <a:gd name="T59" fmla="*/ 187 h 242"/>
                <a:gd name="T60" fmla="*/ 191 w 295"/>
                <a:gd name="T61" fmla="*/ 136 h 242"/>
                <a:gd name="T62" fmla="*/ 191 w 295"/>
                <a:gd name="T63" fmla="*/ 92 h 242"/>
                <a:gd name="T64" fmla="*/ 216 w 295"/>
                <a:gd name="T65" fmla="*/ 66 h 242"/>
                <a:gd name="T66" fmla="*/ 295 w 295"/>
                <a:gd name="T67" fmla="*/ 66 h 242"/>
                <a:gd name="T68" fmla="*/ 295 w 295"/>
                <a:gd name="T69" fmla="*/ 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242">
                  <a:moveTo>
                    <a:pt x="295" y="42"/>
                  </a:moveTo>
                  <a:cubicBezTo>
                    <a:pt x="295" y="19"/>
                    <a:pt x="275" y="0"/>
                    <a:pt x="250" y="0"/>
                  </a:cubicBezTo>
                  <a:cubicBezTo>
                    <a:pt x="226" y="0"/>
                    <a:pt x="206" y="19"/>
                    <a:pt x="206" y="42"/>
                  </a:cubicBezTo>
                  <a:cubicBezTo>
                    <a:pt x="206" y="58"/>
                    <a:pt x="206" y="58"/>
                    <a:pt x="206" y="58"/>
                  </a:cubicBezTo>
                  <a:cubicBezTo>
                    <a:pt x="180" y="86"/>
                    <a:pt x="180" y="86"/>
                    <a:pt x="180" y="86"/>
                  </a:cubicBezTo>
                  <a:cubicBezTo>
                    <a:pt x="116" y="86"/>
                    <a:pt x="116" y="86"/>
                    <a:pt x="116" y="86"/>
                  </a:cubicBezTo>
                  <a:cubicBezTo>
                    <a:pt x="89" y="57"/>
                    <a:pt x="89" y="57"/>
                    <a:pt x="89" y="57"/>
                  </a:cubicBezTo>
                  <a:cubicBezTo>
                    <a:pt x="89" y="42"/>
                    <a:pt x="89" y="42"/>
                    <a:pt x="89" y="42"/>
                  </a:cubicBezTo>
                  <a:cubicBezTo>
                    <a:pt x="89" y="19"/>
                    <a:pt x="69" y="0"/>
                    <a:pt x="44" y="0"/>
                  </a:cubicBezTo>
                  <a:cubicBezTo>
                    <a:pt x="20" y="0"/>
                    <a:pt x="0" y="19"/>
                    <a:pt x="0" y="42"/>
                  </a:cubicBezTo>
                  <a:cubicBezTo>
                    <a:pt x="0" y="66"/>
                    <a:pt x="0" y="66"/>
                    <a:pt x="0" y="66"/>
                  </a:cubicBezTo>
                  <a:cubicBezTo>
                    <a:pt x="80" y="66"/>
                    <a:pt x="80" y="66"/>
                    <a:pt x="80" y="66"/>
                  </a:cubicBezTo>
                  <a:cubicBezTo>
                    <a:pt x="101" y="90"/>
                    <a:pt x="101" y="90"/>
                    <a:pt x="101" y="90"/>
                  </a:cubicBezTo>
                  <a:cubicBezTo>
                    <a:pt x="101" y="141"/>
                    <a:pt x="101" y="141"/>
                    <a:pt x="101" y="141"/>
                  </a:cubicBezTo>
                  <a:cubicBezTo>
                    <a:pt x="76" y="188"/>
                    <a:pt x="76" y="188"/>
                    <a:pt x="76" y="188"/>
                  </a:cubicBezTo>
                  <a:cubicBezTo>
                    <a:pt x="68" y="180"/>
                    <a:pt x="57" y="175"/>
                    <a:pt x="45" y="175"/>
                  </a:cubicBezTo>
                  <a:cubicBezTo>
                    <a:pt x="20" y="175"/>
                    <a:pt x="0" y="194"/>
                    <a:pt x="0" y="218"/>
                  </a:cubicBezTo>
                  <a:cubicBezTo>
                    <a:pt x="0" y="242"/>
                    <a:pt x="0" y="242"/>
                    <a:pt x="0" y="242"/>
                  </a:cubicBezTo>
                  <a:cubicBezTo>
                    <a:pt x="89" y="242"/>
                    <a:pt x="89" y="242"/>
                    <a:pt x="89" y="242"/>
                  </a:cubicBezTo>
                  <a:cubicBezTo>
                    <a:pt x="89" y="218"/>
                    <a:pt x="89" y="218"/>
                    <a:pt x="89" y="218"/>
                  </a:cubicBezTo>
                  <a:cubicBezTo>
                    <a:pt x="89" y="211"/>
                    <a:pt x="87" y="205"/>
                    <a:pt x="84" y="199"/>
                  </a:cubicBezTo>
                  <a:cubicBezTo>
                    <a:pt x="115" y="144"/>
                    <a:pt x="115" y="144"/>
                    <a:pt x="115" y="144"/>
                  </a:cubicBezTo>
                  <a:cubicBezTo>
                    <a:pt x="180" y="144"/>
                    <a:pt x="180" y="144"/>
                    <a:pt x="180" y="144"/>
                  </a:cubicBezTo>
                  <a:cubicBezTo>
                    <a:pt x="211" y="198"/>
                    <a:pt x="211" y="198"/>
                    <a:pt x="211" y="198"/>
                  </a:cubicBezTo>
                  <a:cubicBezTo>
                    <a:pt x="208" y="204"/>
                    <a:pt x="206" y="211"/>
                    <a:pt x="206" y="218"/>
                  </a:cubicBezTo>
                  <a:cubicBezTo>
                    <a:pt x="206" y="242"/>
                    <a:pt x="206" y="242"/>
                    <a:pt x="206" y="242"/>
                  </a:cubicBezTo>
                  <a:cubicBezTo>
                    <a:pt x="295" y="242"/>
                    <a:pt x="295" y="242"/>
                    <a:pt x="295" y="242"/>
                  </a:cubicBezTo>
                  <a:cubicBezTo>
                    <a:pt x="295" y="218"/>
                    <a:pt x="295" y="218"/>
                    <a:pt x="295" y="218"/>
                  </a:cubicBezTo>
                  <a:cubicBezTo>
                    <a:pt x="295" y="194"/>
                    <a:pt x="275" y="175"/>
                    <a:pt x="250" y="175"/>
                  </a:cubicBezTo>
                  <a:cubicBezTo>
                    <a:pt x="238" y="175"/>
                    <a:pt x="228" y="180"/>
                    <a:pt x="219" y="187"/>
                  </a:cubicBezTo>
                  <a:cubicBezTo>
                    <a:pt x="191" y="136"/>
                    <a:pt x="191" y="136"/>
                    <a:pt x="191" y="136"/>
                  </a:cubicBezTo>
                  <a:cubicBezTo>
                    <a:pt x="191" y="92"/>
                    <a:pt x="191" y="92"/>
                    <a:pt x="191" y="92"/>
                  </a:cubicBezTo>
                  <a:cubicBezTo>
                    <a:pt x="216" y="66"/>
                    <a:pt x="216" y="66"/>
                    <a:pt x="216" y="66"/>
                  </a:cubicBezTo>
                  <a:cubicBezTo>
                    <a:pt x="295" y="66"/>
                    <a:pt x="295" y="66"/>
                    <a:pt x="295" y="66"/>
                  </a:cubicBezTo>
                  <a:cubicBezTo>
                    <a:pt x="295" y="42"/>
                    <a:pt x="295" y="42"/>
                    <a:pt x="29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grpSp>
        <p:nvGrpSpPr>
          <p:cNvPr id="26" name="Group 12">
            <a:extLst>
              <a:ext uri="{FF2B5EF4-FFF2-40B4-BE49-F238E27FC236}">
                <a16:creationId xmlns:a16="http://schemas.microsoft.com/office/drawing/2014/main" id="{C277BD93-E0DB-4F8A-A683-7FF67667559D}"/>
              </a:ext>
            </a:extLst>
          </p:cNvPr>
          <p:cNvGrpSpPr>
            <a:grpSpLocks noChangeAspect="1"/>
          </p:cNvGrpSpPr>
          <p:nvPr/>
        </p:nvGrpSpPr>
        <p:grpSpPr bwMode="auto">
          <a:xfrm>
            <a:off x="4422709" y="2753494"/>
            <a:ext cx="882782" cy="776788"/>
            <a:chOff x="3551" y="1900"/>
            <a:chExt cx="583" cy="513"/>
          </a:xfrm>
          <a:solidFill>
            <a:schemeClr val="accent1"/>
          </a:solidFill>
        </p:grpSpPr>
        <p:sp>
          <p:nvSpPr>
            <p:cNvPr id="27" name="Freeform 13">
              <a:extLst>
                <a:ext uri="{FF2B5EF4-FFF2-40B4-BE49-F238E27FC236}">
                  <a16:creationId xmlns:a16="http://schemas.microsoft.com/office/drawing/2014/main" id="{1778CA88-368A-46D6-A893-31A654EAC6F8}"/>
                </a:ext>
              </a:extLst>
            </p:cNvPr>
            <p:cNvSpPr>
              <a:spLocks noEditPoints="1"/>
            </p:cNvSpPr>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8" name="Freeform 14">
              <a:extLst>
                <a:ext uri="{FF2B5EF4-FFF2-40B4-BE49-F238E27FC236}">
                  <a16:creationId xmlns:a16="http://schemas.microsoft.com/office/drawing/2014/main" id="{E3F57B7E-D08C-42FD-A83D-584FDD98F033}"/>
                </a:ext>
              </a:extLst>
            </p:cNvPr>
            <p:cNvSpPr>
              <a:spLocks noEditPoints="1"/>
            </p:cNvSpPr>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grpSp>
        <p:nvGrpSpPr>
          <p:cNvPr id="29" name="Group 17">
            <a:extLst>
              <a:ext uri="{FF2B5EF4-FFF2-40B4-BE49-F238E27FC236}">
                <a16:creationId xmlns:a16="http://schemas.microsoft.com/office/drawing/2014/main" id="{A559D441-52B9-4782-AC79-9B895E8087C4}"/>
              </a:ext>
            </a:extLst>
          </p:cNvPr>
          <p:cNvGrpSpPr>
            <a:grpSpLocks noChangeAspect="1"/>
          </p:cNvGrpSpPr>
          <p:nvPr/>
        </p:nvGrpSpPr>
        <p:grpSpPr bwMode="auto">
          <a:xfrm>
            <a:off x="6914325" y="2733598"/>
            <a:ext cx="776350" cy="816581"/>
            <a:chOff x="4364" y="740"/>
            <a:chExt cx="1428" cy="1502"/>
          </a:xfrm>
          <a:solidFill>
            <a:srgbClr val="5A8F23"/>
          </a:solidFill>
        </p:grpSpPr>
        <p:sp>
          <p:nvSpPr>
            <p:cNvPr id="30" name="Freeform 18">
              <a:extLst>
                <a:ext uri="{FF2B5EF4-FFF2-40B4-BE49-F238E27FC236}">
                  <a16:creationId xmlns:a16="http://schemas.microsoft.com/office/drawing/2014/main" id="{A1FAC8B2-7E2E-4BB1-A958-B85F4ED39BEF}"/>
                </a:ext>
              </a:extLst>
            </p:cNvPr>
            <p:cNvSpPr>
              <a:spLocks noEditPoints="1"/>
            </p:cNvSpPr>
            <p:nvPr/>
          </p:nvSpPr>
          <p:spPr bwMode="auto">
            <a:xfrm>
              <a:off x="4752" y="1385"/>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1" name="Freeform 19">
              <a:extLst>
                <a:ext uri="{FF2B5EF4-FFF2-40B4-BE49-F238E27FC236}">
                  <a16:creationId xmlns:a16="http://schemas.microsoft.com/office/drawing/2014/main" id="{C8D8E8E0-3D9E-4DDC-BC1E-2D9886278BC9}"/>
                </a:ext>
              </a:extLst>
            </p:cNvPr>
            <p:cNvSpPr>
              <a:spLocks/>
            </p:cNvSpPr>
            <p:nvPr/>
          </p:nvSpPr>
          <p:spPr bwMode="auto">
            <a:xfrm>
              <a:off x="4943" y="1059"/>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2" name="Freeform 20">
              <a:extLst>
                <a:ext uri="{FF2B5EF4-FFF2-40B4-BE49-F238E27FC236}">
                  <a16:creationId xmlns:a16="http://schemas.microsoft.com/office/drawing/2014/main" id="{B0BB4AF6-9014-4EF6-83CD-4413579A02D7}"/>
                </a:ext>
              </a:extLst>
            </p:cNvPr>
            <p:cNvSpPr>
              <a:spLocks noEditPoints="1"/>
            </p:cNvSpPr>
            <p:nvPr/>
          </p:nvSpPr>
          <p:spPr bwMode="auto">
            <a:xfrm>
              <a:off x="4364" y="740"/>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grpSp>
        <p:nvGrpSpPr>
          <p:cNvPr id="33" name="Group 25">
            <a:extLst>
              <a:ext uri="{FF2B5EF4-FFF2-40B4-BE49-F238E27FC236}">
                <a16:creationId xmlns:a16="http://schemas.microsoft.com/office/drawing/2014/main" id="{5111B00D-C44B-42D4-99CB-04532210F905}"/>
              </a:ext>
            </a:extLst>
          </p:cNvPr>
          <p:cNvGrpSpPr>
            <a:grpSpLocks noChangeAspect="1"/>
          </p:cNvGrpSpPr>
          <p:nvPr/>
        </p:nvGrpSpPr>
        <p:grpSpPr bwMode="auto">
          <a:xfrm>
            <a:off x="9361924" y="2725772"/>
            <a:ext cx="757952" cy="832233"/>
            <a:chOff x="5449" y="693"/>
            <a:chExt cx="551" cy="605"/>
          </a:xfrm>
          <a:solidFill>
            <a:schemeClr val="accent1"/>
          </a:solidFill>
        </p:grpSpPr>
        <p:sp>
          <p:nvSpPr>
            <p:cNvPr id="34" name="Freeform 26">
              <a:extLst>
                <a:ext uri="{FF2B5EF4-FFF2-40B4-BE49-F238E27FC236}">
                  <a16:creationId xmlns:a16="http://schemas.microsoft.com/office/drawing/2014/main" id="{583D48A4-B590-431B-AC99-89941C22748A}"/>
                </a:ext>
              </a:extLst>
            </p:cNvPr>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5" name="Freeform 27">
              <a:extLst>
                <a:ext uri="{FF2B5EF4-FFF2-40B4-BE49-F238E27FC236}">
                  <a16:creationId xmlns:a16="http://schemas.microsoft.com/office/drawing/2014/main" id="{13966A40-8259-4FBF-9E54-AA13765E7AF6}"/>
                </a:ext>
              </a:extLst>
            </p:cNvPr>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6" name="Freeform 28">
              <a:extLst>
                <a:ext uri="{FF2B5EF4-FFF2-40B4-BE49-F238E27FC236}">
                  <a16:creationId xmlns:a16="http://schemas.microsoft.com/office/drawing/2014/main" id="{19FF17D1-AFAD-4687-A584-631AD15188CA}"/>
                </a:ext>
              </a:extLst>
            </p:cNvPr>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7" name="Freeform 29">
              <a:extLst>
                <a:ext uri="{FF2B5EF4-FFF2-40B4-BE49-F238E27FC236}">
                  <a16:creationId xmlns:a16="http://schemas.microsoft.com/office/drawing/2014/main" id="{BF21EA23-CD48-4746-91EA-6BDD28452A71}"/>
                </a:ext>
              </a:extLst>
            </p:cNvPr>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8" name="Freeform 30">
              <a:extLst>
                <a:ext uri="{FF2B5EF4-FFF2-40B4-BE49-F238E27FC236}">
                  <a16:creationId xmlns:a16="http://schemas.microsoft.com/office/drawing/2014/main" id="{A54BC62B-A8FE-4C95-A5A4-0AEFD465C9CC}"/>
                </a:ext>
              </a:extLst>
            </p:cNvPr>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9" name="Freeform 31">
              <a:extLst>
                <a:ext uri="{FF2B5EF4-FFF2-40B4-BE49-F238E27FC236}">
                  <a16:creationId xmlns:a16="http://schemas.microsoft.com/office/drawing/2014/main" id="{3E5F5120-74D0-4C25-8416-5DAF0E63C14C}"/>
                </a:ext>
              </a:extLst>
            </p:cNvPr>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0" name="Freeform 32">
              <a:extLst>
                <a:ext uri="{FF2B5EF4-FFF2-40B4-BE49-F238E27FC236}">
                  <a16:creationId xmlns:a16="http://schemas.microsoft.com/office/drawing/2014/main" id="{EAB39584-4476-41EB-A6A5-B72C3B15FAC2}"/>
                </a:ext>
              </a:extLst>
            </p:cNvPr>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1" name="Freeform 33">
              <a:extLst>
                <a:ext uri="{FF2B5EF4-FFF2-40B4-BE49-F238E27FC236}">
                  <a16:creationId xmlns:a16="http://schemas.microsoft.com/office/drawing/2014/main" id="{BC566635-6CF7-4C02-BE14-B00BC67D84CE}"/>
                </a:ext>
              </a:extLst>
            </p:cNvPr>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2" name="Freeform 34">
              <a:extLst>
                <a:ext uri="{FF2B5EF4-FFF2-40B4-BE49-F238E27FC236}">
                  <a16:creationId xmlns:a16="http://schemas.microsoft.com/office/drawing/2014/main" id="{9C7F45E0-14C1-4AD1-91BC-267A9F48D5BE}"/>
                </a:ext>
              </a:extLst>
            </p:cNvPr>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3" name="Freeform 35">
              <a:extLst>
                <a:ext uri="{FF2B5EF4-FFF2-40B4-BE49-F238E27FC236}">
                  <a16:creationId xmlns:a16="http://schemas.microsoft.com/office/drawing/2014/main" id="{51F7BBF2-109F-4F60-93DF-F05462565E9F}"/>
                </a:ext>
              </a:extLst>
            </p:cNvPr>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4" name="Freeform 36">
              <a:extLst>
                <a:ext uri="{FF2B5EF4-FFF2-40B4-BE49-F238E27FC236}">
                  <a16:creationId xmlns:a16="http://schemas.microsoft.com/office/drawing/2014/main" id="{00154A29-44C4-45D8-8113-480D3073B9A4}"/>
                </a:ext>
              </a:extLst>
            </p:cNvPr>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5" name="Freeform 37">
              <a:extLst>
                <a:ext uri="{FF2B5EF4-FFF2-40B4-BE49-F238E27FC236}">
                  <a16:creationId xmlns:a16="http://schemas.microsoft.com/office/drawing/2014/main" id="{9378A483-2E5F-45EF-91D5-89E25782E87A}"/>
                </a:ext>
              </a:extLst>
            </p:cNvPr>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spTree>
    <p:extLst>
      <p:ext uri="{BB962C8B-B14F-4D97-AF65-F5344CB8AC3E}">
        <p14:creationId xmlns:p14="http://schemas.microsoft.com/office/powerpoint/2010/main" val="184214430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1000"/>
                                        <p:tgtEl>
                                          <p:spTgt spid="26"/>
                                        </p:tgtEl>
                                      </p:cBhvr>
                                    </p:animEffect>
                                    <p:anim calcmode="lin" valueType="num">
                                      <p:cBhvr>
                                        <p:cTn id="79" dur="1000" fill="hold"/>
                                        <p:tgtEl>
                                          <p:spTgt spid="26"/>
                                        </p:tgtEl>
                                        <p:attrNameLst>
                                          <p:attrName>ppt_x</p:attrName>
                                        </p:attrNameLst>
                                      </p:cBhvr>
                                      <p:tavLst>
                                        <p:tav tm="0">
                                          <p:val>
                                            <p:strVal val="#ppt_x"/>
                                          </p:val>
                                        </p:tav>
                                        <p:tav tm="100000">
                                          <p:val>
                                            <p:strVal val="#ppt_x"/>
                                          </p:val>
                                        </p:tav>
                                      </p:tavLst>
                                    </p:anim>
                                    <p:anim calcmode="lin" valueType="num">
                                      <p:cBhvr>
                                        <p:cTn id="80" dur="1000" fill="hold"/>
                                        <p:tgtEl>
                                          <p:spTgt spid="26"/>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1000"/>
                                        <p:tgtEl>
                                          <p:spTgt spid="29"/>
                                        </p:tgtEl>
                                      </p:cBhvr>
                                    </p:animEffect>
                                    <p:anim calcmode="lin" valueType="num">
                                      <p:cBhvr>
                                        <p:cTn id="84" dur="1000" fill="hold"/>
                                        <p:tgtEl>
                                          <p:spTgt spid="29"/>
                                        </p:tgtEl>
                                        <p:attrNameLst>
                                          <p:attrName>ppt_x</p:attrName>
                                        </p:attrNameLst>
                                      </p:cBhvr>
                                      <p:tavLst>
                                        <p:tav tm="0">
                                          <p:val>
                                            <p:strVal val="#ppt_x"/>
                                          </p:val>
                                        </p:tav>
                                        <p:tav tm="100000">
                                          <p:val>
                                            <p:strVal val="#ppt_x"/>
                                          </p:val>
                                        </p:tav>
                                      </p:tavLst>
                                    </p:anim>
                                    <p:anim calcmode="lin" valueType="num">
                                      <p:cBhvr>
                                        <p:cTn id="85" dur="1000" fill="hold"/>
                                        <p:tgtEl>
                                          <p:spTgt spid="29"/>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1000"/>
                                        <p:tgtEl>
                                          <p:spTgt spid="33"/>
                                        </p:tgtEl>
                                      </p:cBhvr>
                                    </p:animEffect>
                                    <p:anim calcmode="lin" valueType="num">
                                      <p:cBhvr>
                                        <p:cTn id="89" dur="1000" fill="hold"/>
                                        <p:tgtEl>
                                          <p:spTgt spid="33"/>
                                        </p:tgtEl>
                                        <p:attrNameLst>
                                          <p:attrName>ppt_x</p:attrName>
                                        </p:attrNameLst>
                                      </p:cBhvr>
                                      <p:tavLst>
                                        <p:tav tm="0">
                                          <p:val>
                                            <p:strVal val="#ppt_x"/>
                                          </p:val>
                                        </p:tav>
                                        <p:tav tm="100000">
                                          <p:val>
                                            <p:strVal val="#ppt_x"/>
                                          </p:val>
                                        </p:tav>
                                      </p:tavLst>
                                    </p:anim>
                                    <p:anim calcmode="lin" valueType="num">
                                      <p:cBhvr>
                                        <p:cTn id="9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EC5AA437-116A-4B0C-A0B3-04DA3E6BE7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7" name="文本框 16">
            <a:extLst>
              <a:ext uri="{FF2B5EF4-FFF2-40B4-BE49-F238E27FC236}">
                <a16:creationId xmlns:a16="http://schemas.microsoft.com/office/drawing/2014/main" id="{3FE3F078-8722-4AFE-89A1-E9A30D214B4F}"/>
              </a:ext>
            </a:extLst>
          </p:cNvPr>
          <p:cNvSpPr txBox="1"/>
          <p:nvPr/>
        </p:nvSpPr>
        <p:spPr>
          <a:xfrm>
            <a:off x="6224622" y="2680115"/>
            <a:ext cx="2670409" cy="553998"/>
          </a:xfrm>
          <a:prstGeom prst="rect">
            <a:avLst/>
          </a:prstGeom>
          <a:noFill/>
          <a:ln w="19050">
            <a:solidFill>
              <a:schemeClr val="accent1"/>
            </a:solid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dirty="0">
                <a:solidFill>
                  <a:schemeClr val="accent1"/>
                </a:solidFill>
                <a:latin typeface="微软雅黑" panose="020B0503020204020204" pitchFamily="34" charset="-122"/>
                <a:ea typeface="微软雅黑" panose="020B0503020204020204" pitchFamily="34" charset="-122"/>
              </a:rPr>
              <a:t>加入你的标题</a:t>
            </a:r>
          </a:p>
        </p:txBody>
      </p:sp>
      <p:sp>
        <p:nvSpPr>
          <p:cNvPr id="18" name="文本框 17">
            <a:extLst>
              <a:ext uri="{FF2B5EF4-FFF2-40B4-BE49-F238E27FC236}">
                <a16:creationId xmlns:a16="http://schemas.microsoft.com/office/drawing/2014/main" id="{EA7DC5BF-3EFD-4B6A-98FB-CEBB41910CAD}"/>
              </a:ext>
            </a:extLst>
          </p:cNvPr>
          <p:cNvSpPr txBox="1"/>
          <p:nvPr/>
        </p:nvSpPr>
        <p:spPr>
          <a:xfrm>
            <a:off x="6230497" y="3510290"/>
            <a:ext cx="2675376" cy="553998"/>
          </a:xfrm>
          <a:prstGeom prst="rect">
            <a:avLst/>
          </a:prstGeom>
          <a:noFill/>
          <a:ln w="19050">
            <a:solidFill>
              <a:srgbClr val="5A8F23"/>
            </a:solid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dirty="0">
                <a:solidFill>
                  <a:srgbClr val="5A8F23"/>
                </a:solidFill>
                <a:latin typeface="微软雅黑" panose="020B0503020204020204" pitchFamily="34" charset="-122"/>
                <a:ea typeface="微软雅黑" panose="020B0503020204020204" pitchFamily="34" charset="-122"/>
              </a:rPr>
              <a:t>加入你的标题</a:t>
            </a:r>
          </a:p>
        </p:txBody>
      </p:sp>
      <p:sp>
        <p:nvSpPr>
          <p:cNvPr id="19" name="文本框 18">
            <a:extLst>
              <a:ext uri="{FF2B5EF4-FFF2-40B4-BE49-F238E27FC236}">
                <a16:creationId xmlns:a16="http://schemas.microsoft.com/office/drawing/2014/main" id="{CBA1C556-C65E-4443-8F0F-D7752E9B134D}"/>
              </a:ext>
            </a:extLst>
          </p:cNvPr>
          <p:cNvSpPr txBox="1"/>
          <p:nvPr/>
        </p:nvSpPr>
        <p:spPr>
          <a:xfrm>
            <a:off x="6230729" y="4325558"/>
            <a:ext cx="2670409" cy="553998"/>
          </a:xfrm>
          <a:prstGeom prst="rect">
            <a:avLst/>
          </a:prstGeom>
          <a:noFill/>
          <a:ln w="19050">
            <a:solidFill>
              <a:schemeClr val="accent1"/>
            </a:solid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dirty="0">
                <a:solidFill>
                  <a:schemeClr val="accent1"/>
                </a:solidFill>
                <a:latin typeface="微软雅黑" panose="020B0503020204020204" pitchFamily="34" charset="-122"/>
                <a:ea typeface="微软雅黑" panose="020B0503020204020204" pitchFamily="34" charset="-122"/>
              </a:rPr>
              <a:t>加入你的标题</a:t>
            </a:r>
          </a:p>
        </p:txBody>
      </p:sp>
      <p:sp>
        <p:nvSpPr>
          <p:cNvPr id="20" name="文本框 2">
            <a:extLst>
              <a:ext uri="{FF2B5EF4-FFF2-40B4-BE49-F238E27FC236}">
                <a16:creationId xmlns:a16="http://schemas.microsoft.com/office/drawing/2014/main" id="{60821B26-7790-44AB-8B72-FE1027696D98}"/>
              </a:ext>
            </a:extLst>
          </p:cNvPr>
          <p:cNvSpPr txBox="1"/>
          <p:nvPr/>
        </p:nvSpPr>
        <p:spPr>
          <a:xfrm>
            <a:off x="6224622" y="1863941"/>
            <a:ext cx="2670409" cy="553998"/>
          </a:xfrm>
          <a:prstGeom prst="rect">
            <a:avLst/>
          </a:prstGeom>
          <a:noFill/>
          <a:ln w="19050">
            <a:solidFill>
              <a:srgbClr val="5A8F23"/>
            </a:solidFill>
          </a:ln>
          <a:effectLst/>
        </p:spPr>
        <p:txBody>
          <a:bodyPr wrap="square" rtlCol="0">
            <a:spAutoFit/>
          </a:bodyPr>
          <a:lstStyle/>
          <a:p>
            <a:pPr algn="ctr"/>
            <a:r>
              <a:rPr lang="zh-CN" altLang="en-US" sz="3000" dirty="0">
                <a:solidFill>
                  <a:srgbClr val="5A8F23"/>
                </a:solidFill>
                <a:latin typeface="微软雅黑" panose="020B0503020204020204" pitchFamily="34" charset="-122"/>
                <a:ea typeface="微软雅黑" panose="020B0503020204020204" pitchFamily="34" charset="-122"/>
              </a:rPr>
              <a:t>加入你的标题</a:t>
            </a:r>
          </a:p>
        </p:txBody>
      </p:sp>
      <p:sp>
        <p:nvSpPr>
          <p:cNvPr id="21" name="文本框 9">
            <a:extLst>
              <a:ext uri="{FF2B5EF4-FFF2-40B4-BE49-F238E27FC236}">
                <a16:creationId xmlns:a16="http://schemas.microsoft.com/office/drawing/2014/main" id="{CF412097-4032-499D-BFA7-E8D44963A910}"/>
              </a:ext>
            </a:extLst>
          </p:cNvPr>
          <p:cNvSpPr txBox="1"/>
          <p:nvPr/>
        </p:nvSpPr>
        <p:spPr>
          <a:xfrm>
            <a:off x="5288890" y="2680115"/>
            <a:ext cx="685876" cy="553998"/>
          </a:xfrm>
          <a:prstGeom prst="rect">
            <a:avLst/>
          </a:prstGeom>
          <a:solidFill>
            <a:schemeClr val="accent1"/>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dirty="0">
                <a:latin typeface="微软雅黑" panose="020B0503020204020204" pitchFamily="34" charset="-122"/>
                <a:ea typeface="微软雅黑" panose="020B0503020204020204" pitchFamily="34" charset="-122"/>
              </a:rPr>
              <a:t>02</a:t>
            </a:r>
            <a:endParaRPr lang="zh-CN" altLang="en-US" dirty="0">
              <a:latin typeface="微软雅黑" panose="020B0503020204020204" pitchFamily="34" charset="-122"/>
              <a:ea typeface="微软雅黑" panose="020B0503020204020204" pitchFamily="34" charset="-122"/>
            </a:endParaRPr>
          </a:p>
        </p:txBody>
      </p:sp>
      <p:sp>
        <p:nvSpPr>
          <p:cNvPr id="22" name="文本框 10">
            <a:extLst>
              <a:ext uri="{FF2B5EF4-FFF2-40B4-BE49-F238E27FC236}">
                <a16:creationId xmlns:a16="http://schemas.microsoft.com/office/drawing/2014/main" id="{983FC73A-7FD6-4102-B4F1-86B09E2CB1C3}"/>
              </a:ext>
            </a:extLst>
          </p:cNvPr>
          <p:cNvSpPr txBox="1"/>
          <p:nvPr/>
        </p:nvSpPr>
        <p:spPr>
          <a:xfrm>
            <a:off x="5296611" y="3510290"/>
            <a:ext cx="687150" cy="553998"/>
          </a:xfrm>
          <a:prstGeom prst="rect">
            <a:avLst/>
          </a:prstGeom>
          <a:solidFill>
            <a:srgbClr val="72AE4A"/>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dirty="0">
                <a:latin typeface="微软雅黑" panose="020B0503020204020204" pitchFamily="34" charset="-122"/>
                <a:ea typeface="微软雅黑" panose="020B0503020204020204" pitchFamily="34" charset="-122"/>
              </a:rPr>
              <a:t>03</a:t>
            </a:r>
            <a:endParaRPr lang="zh-CN" altLang="en-US" dirty="0">
              <a:latin typeface="微软雅黑" panose="020B0503020204020204" pitchFamily="34" charset="-122"/>
              <a:ea typeface="微软雅黑" panose="020B0503020204020204" pitchFamily="34" charset="-122"/>
            </a:endParaRPr>
          </a:p>
        </p:txBody>
      </p:sp>
      <p:sp>
        <p:nvSpPr>
          <p:cNvPr id="23" name="文本框 11">
            <a:extLst>
              <a:ext uri="{FF2B5EF4-FFF2-40B4-BE49-F238E27FC236}">
                <a16:creationId xmlns:a16="http://schemas.microsoft.com/office/drawing/2014/main" id="{5D711F86-ECE1-4DE5-9E55-E936C8900357}"/>
              </a:ext>
            </a:extLst>
          </p:cNvPr>
          <p:cNvSpPr txBox="1"/>
          <p:nvPr/>
        </p:nvSpPr>
        <p:spPr>
          <a:xfrm>
            <a:off x="5294997" y="4325558"/>
            <a:ext cx="685876" cy="553998"/>
          </a:xfrm>
          <a:prstGeom prst="rect">
            <a:avLst/>
          </a:prstGeom>
          <a:solidFill>
            <a:schemeClr val="accent1"/>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dirty="0">
                <a:latin typeface="微软雅黑" panose="020B0503020204020204" pitchFamily="34" charset="-122"/>
                <a:ea typeface="微软雅黑" panose="020B0503020204020204" pitchFamily="34" charset="-122"/>
              </a:rPr>
              <a:t>04</a:t>
            </a:r>
            <a:endParaRPr lang="zh-CN" altLang="en-US" dirty="0">
              <a:latin typeface="微软雅黑" panose="020B0503020204020204" pitchFamily="34" charset="-122"/>
              <a:ea typeface="微软雅黑" panose="020B0503020204020204" pitchFamily="34" charset="-122"/>
            </a:endParaRPr>
          </a:p>
        </p:txBody>
      </p:sp>
      <p:sp>
        <p:nvSpPr>
          <p:cNvPr id="24" name="文本框 2">
            <a:extLst>
              <a:ext uri="{FF2B5EF4-FFF2-40B4-BE49-F238E27FC236}">
                <a16:creationId xmlns:a16="http://schemas.microsoft.com/office/drawing/2014/main" id="{FC51C7A6-6CE7-4AC8-AB3E-B3CA6176A88E}"/>
              </a:ext>
            </a:extLst>
          </p:cNvPr>
          <p:cNvSpPr txBox="1"/>
          <p:nvPr/>
        </p:nvSpPr>
        <p:spPr>
          <a:xfrm>
            <a:off x="5288890" y="1863941"/>
            <a:ext cx="685876" cy="553998"/>
          </a:xfrm>
          <a:prstGeom prst="rect">
            <a:avLst/>
          </a:prstGeom>
          <a:solidFill>
            <a:srgbClr val="72AE4A"/>
          </a:solidFill>
          <a:ln w="19050">
            <a:noFill/>
          </a:ln>
          <a:effectLst/>
        </p:spPr>
        <p:txBody>
          <a:bodyPr wrap="square" rtlCol="0">
            <a:spAutoFit/>
          </a:bodyPr>
          <a:lstStyle/>
          <a:p>
            <a:pPr algn="ctr"/>
            <a:r>
              <a:rPr lang="en-US" altLang="zh-CN" sz="3000" dirty="0">
                <a:solidFill>
                  <a:schemeClr val="bg1"/>
                </a:solidFill>
                <a:latin typeface="微软雅黑" panose="020B0503020204020204" pitchFamily="34" charset="-122"/>
                <a:ea typeface="微软雅黑" panose="020B0503020204020204" pitchFamily="34" charset="-122"/>
              </a:rPr>
              <a:t>01</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nvGrpSpPr>
          <p:cNvPr id="26" name="组合 25">
            <a:extLst>
              <a:ext uri="{FF2B5EF4-FFF2-40B4-BE49-F238E27FC236}">
                <a16:creationId xmlns:a16="http://schemas.microsoft.com/office/drawing/2014/main" id="{8A2202DC-2CCF-4E9E-84B8-07FE3905260C}"/>
              </a:ext>
            </a:extLst>
          </p:cNvPr>
          <p:cNvGrpSpPr/>
          <p:nvPr/>
        </p:nvGrpSpPr>
        <p:grpSpPr>
          <a:xfrm>
            <a:off x="2043720" y="2838973"/>
            <a:ext cx="2842553" cy="1094234"/>
            <a:chOff x="1742109" y="2733199"/>
            <a:chExt cx="2842553" cy="1211434"/>
          </a:xfrm>
        </p:grpSpPr>
        <p:sp>
          <p:nvSpPr>
            <p:cNvPr id="27" name="文本框 1">
              <a:extLst>
                <a:ext uri="{FF2B5EF4-FFF2-40B4-BE49-F238E27FC236}">
                  <a16:creationId xmlns:a16="http://schemas.microsoft.com/office/drawing/2014/main" id="{D4C3EAEF-CD1A-41EA-8E83-D114B6C0B764}"/>
                </a:ext>
              </a:extLst>
            </p:cNvPr>
            <p:cNvSpPr txBox="1"/>
            <p:nvPr/>
          </p:nvSpPr>
          <p:spPr>
            <a:xfrm>
              <a:off x="2154308" y="3501669"/>
              <a:ext cx="2076209" cy="442964"/>
            </a:xfrm>
            <a:prstGeom prst="rect">
              <a:avLst/>
            </a:prstGeom>
            <a:noFill/>
          </p:spPr>
          <p:txBody>
            <a:bodyPr wrap="square" rtlCol="0">
              <a:spAutoFit/>
            </a:bodyPr>
            <a:lstStyle/>
            <a:p>
              <a:pPr algn="ctr"/>
              <a:r>
                <a:rPr lang="en-US" altLang="zh-CN" sz="2000" dirty="0">
                  <a:solidFill>
                    <a:schemeClr val="accent1"/>
                  </a:solidFill>
                  <a:latin typeface="微软雅黑" panose="020B0503020204020204" pitchFamily="34" charset="-122"/>
                  <a:ea typeface="微软雅黑" panose="020B0503020204020204" pitchFamily="34" charset="-122"/>
                </a:rPr>
                <a:t>CONTENT</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28" name="文本框 5">
              <a:extLst>
                <a:ext uri="{FF2B5EF4-FFF2-40B4-BE49-F238E27FC236}">
                  <a16:creationId xmlns:a16="http://schemas.microsoft.com/office/drawing/2014/main" id="{BBA93982-F698-4E25-AD6E-FE5B0B463F6B}"/>
                </a:ext>
              </a:extLst>
            </p:cNvPr>
            <p:cNvSpPr txBox="1"/>
            <p:nvPr/>
          </p:nvSpPr>
          <p:spPr>
            <a:xfrm>
              <a:off x="1742109" y="2733199"/>
              <a:ext cx="2842553" cy="920001"/>
            </a:xfrm>
            <a:prstGeom prst="rect">
              <a:avLst/>
            </a:prstGeom>
            <a:noFill/>
          </p:spPr>
          <p:txBody>
            <a:bodyPr wrap="square" rtlCol="0">
              <a:spAutoFit/>
            </a:bodyPr>
            <a:lstStyle/>
            <a:p>
              <a:pPr algn="ctr"/>
              <a:r>
                <a:rPr lang="zh-CN" altLang="en-US" sz="4800" dirty="0">
                  <a:solidFill>
                    <a:srgbClr val="72AE4A"/>
                  </a:solidFill>
                  <a:latin typeface="微软雅黑" panose="020B0503020204020204" pitchFamily="34" charset="-122"/>
                  <a:ea typeface="微软雅黑" panose="020B0503020204020204" pitchFamily="34" charset="-122"/>
                </a:rPr>
                <a:t>目录</a:t>
              </a: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par>
                                <p:cTn id="8" presetID="42" presetClass="entr" presetSubtype="0" fill="hold" nodeType="withEffect">
                                  <p:stCondLst>
                                    <p:cond delay="50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750"/>
                                        <p:tgtEl>
                                          <p:spTgt spid="26"/>
                                        </p:tgtEl>
                                      </p:cBhvr>
                                    </p:animEffect>
                                    <p:anim calcmode="lin" valueType="num">
                                      <p:cBhvr>
                                        <p:cTn id="11" dur="750" fill="hold"/>
                                        <p:tgtEl>
                                          <p:spTgt spid="26"/>
                                        </p:tgtEl>
                                        <p:attrNameLst>
                                          <p:attrName>ppt_x</p:attrName>
                                        </p:attrNameLst>
                                      </p:cBhvr>
                                      <p:tavLst>
                                        <p:tav tm="0">
                                          <p:val>
                                            <p:strVal val="#ppt_x"/>
                                          </p:val>
                                        </p:tav>
                                        <p:tav tm="100000">
                                          <p:val>
                                            <p:strVal val="#ppt_x"/>
                                          </p:val>
                                        </p:tav>
                                      </p:tavLst>
                                    </p:anim>
                                    <p:anim calcmode="lin" valueType="num">
                                      <p:cBhvr>
                                        <p:cTn id="12" dur="750" fill="hold"/>
                                        <p:tgtEl>
                                          <p:spTgt spid="26"/>
                                        </p:tgtEl>
                                        <p:attrNameLst>
                                          <p:attrName>ppt_y</p:attrName>
                                        </p:attrNameLst>
                                      </p:cBhvr>
                                      <p:tavLst>
                                        <p:tav tm="0">
                                          <p:val>
                                            <p:strVal val="#ppt_y+.1"/>
                                          </p:val>
                                        </p:tav>
                                        <p:tav tm="100000">
                                          <p:val>
                                            <p:strVal val="#ppt_y"/>
                                          </p:val>
                                        </p:tav>
                                      </p:tavLst>
                                    </p:anim>
                                  </p:childTnLst>
                                </p:cTn>
                              </p:par>
                            </p:childTnLst>
                          </p:cTn>
                        </p:par>
                        <p:par>
                          <p:cTn id="13" fill="hold">
                            <p:stCondLst>
                              <p:cond delay="125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anim calcmode="lin" valueType="num">
                                      <p:cBhvr>
                                        <p:cTn id="22" dur="500" fill="hold"/>
                                        <p:tgtEl>
                                          <p:spTgt spid="22"/>
                                        </p:tgtEl>
                                        <p:attrNameLst>
                                          <p:attrName>ppt_x</p:attrName>
                                        </p:attrNameLst>
                                      </p:cBhvr>
                                      <p:tavLst>
                                        <p:tav tm="0">
                                          <p:val>
                                            <p:strVal val="#ppt_x"/>
                                          </p:val>
                                        </p:tav>
                                        <p:tav tm="100000">
                                          <p:val>
                                            <p:strVal val="#ppt_x"/>
                                          </p:val>
                                        </p:tav>
                                      </p:tavLst>
                                    </p:anim>
                                    <p:anim calcmode="lin" valueType="num">
                                      <p:cBhvr>
                                        <p:cTn id="23" dur="500" fill="hold"/>
                                        <p:tgtEl>
                                          <p:spTgt spid="2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anim calcmode="lin" valueType="num">
                                      <p:cBhvr>
                                        <p:cTn id="27" dur="500" fill="hold"/>
                                        <p:tgtEl>
                                          <p:spTgt spid="23"/>
                                        </p:tgtEl>
                                        <p:attrNameLst>
                                          <p:attrName>ppt_x</p:attrName>
                                        </p:attrNameLst>
                                      </p:cBhvr>
                                      <p:tavLst>
                                        <p:tav tm="0">
                                          <p:val>
                                            <p:strVal val="#ppt_x"/>
                                          </p:val>
                                        </p:tav>
                                        <p:tav tm="100000">
                                          <p:val>
                                            <p:strVal val="#ppt_x"/>
                                          </p:val>
                                        </p:tav>
                                      </p:tavLst>
                                    </p:anim>
                                    <p:anim calcmode="lin" valueType="num">
                                      <p:cBhvr>
                                        <p:cTn id="28" dur="500" fill="hold"/>
                                        <p:tgtEl>
                                          <p:spTgt spid="2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anim calcmode="lin" valueType="num">
                                      <p:cBhvr>
                                        <p:cTn id="32" dur="500" fill="hold"/>
                                        <p:tgtEl>
                                          <p:spTgt spid="24"/>
                                        </p:tgtEl>
                                        <p:attrNameLst>
                                          <p:attrName>ppt_x</p:attrName>
                                        </p:attrNameLst>
                                      </p:cBhvr>
                                      <p:tavLst>
                                        <p:tav tm="0">
                                          <p:val>
                                            <p:strVal val="#ppt_x"/>
                                          </p:val>
                                        </p:tav>
                                        <p:tav tm="100000">
                                          <p:val>
                                            <p:strVal val="#ppt_x"/>
                                          </p:val>
                                        </p:tav>
                                      </p:tavLst>
                                    </p:anim>
                                    <p:anim calcmode="lin" valueType="num">
                                      <p:cBhvr>
                                        <p:cTn id="33" dur="50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anim calcmode="lin" valueType="num">
                                      <p:cBhvr>
                                        <p:cTn id="38" dur="500" fill="hold"/>
                                        <p:tgtEl>
                                          <p:spTgt spid="20"/>
                                        </p:tgtEl>
                                        <p:attrNameLst>
                                          <p:attrName>ppt_x</p:attrName>
                                        </p:attrNameLst>
                                      </p:cBhvr>
                                      <p:tavLst>
                                        <p:tav tm="0">
                                          <p:val>
                                            <p:strVal val="#ppt_x"/>
                                          </p:val>
                                        </p:tav>
                                        <p:tav tm="100000">
                                          <p:val>
                                            <p:strVal val="#ppt_x"/>
                                          </p:val>
                                        </p:tav>
                                      </p:tavLst>
                                    </p:anim>
                                    <p:anim calcmode="lin" valueType="num">
                                      <p:cBhvr>
                                        <p:cTn id="39" dur="500" fill="hold"/>
                                        <p:tgtEl>
                                          <p:spTgt spid="20"/>
                                        </p:tgtEl>
                                        <p:attrNameLst>
                                          <p:attrName>ppt_y</p:attrName>
                                        </p:attrNameLst>
                                      </p:cBhvr>
                                      <p:tavLst>
                                        <p:tav tm="0">
                                          <p:val>
                                            <p:strVal val="#ppt_y+.1"/>
                                          </p:val>
                                        </p:tav>
                                        <p:tav tm="100000">
                                          <p:val>
                                            <p:strVal val="#ppt_y"/>
                                          </p:val>
                                        </p:tav>
                                      </p:tavLst>
                                    </p:anim>
                                  </p:childTnLst>
                                </p:cTn>
                              </p:par>
                            </p:childTnLst>
                          </p:cTn>
                        </p:par>
                        <p:par>
                          <p:cTn id="40" fill="hold">
                            <p:stCondLst>
                              <p:cond delay="22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75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anim calcmode="lin" valueType="num">
                                      <p:cBhvr>
                                        <p:cTn id="50" dur="500" fill="hold"/>
                                        <p:tgtEl>
                                          <p:spTgt spid="18"/>
                                        </p:tgtEl>
                                        <p:attrNameLst>
                                          <p:attrName>ppt_x</p:attrName>
                                        </p:attrNameLst>
                                      </p:cBhvr>
                                      <p:tavLst>
                                        <p:tav tm="0">
                                          <p:val>
                                            <p:strVal val="#ppt_x"/>
                                          </p:val>
                                        </p:tav>
                                        <p:tav tm="100000">
                                          <p:val>
                                            <p:strVal val="#ppt_x"/>
                                          </p:val>
                                        </p:tav>
                                      </p:tavLst>
                                    </p:anim>
                                    <p:anim calcmode="lin" valueType="num">
                                      <p:cBhvr>
                                        <p:cTn id="51" dur="50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325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anim calcmode="lin" valueType="num">
                                      <p:cBhvr>
                                        <p:cTn id="56" dur="500" fill="hold"/>
                                        <p:tgtEl>
                                          <p:spTgt spid="19"/>
                                        </p:tgtEl>
                                        <p:attrNameLst>
                                          <p:attrName>ppt_x</p:attrName>
                                        </p:attrNameLst>
                                      </p:cBhvr>
                                      <p:tavLst>
                                        <p:tav tm="0">
                                          <p:val>
                                            <p:strVal val="#ppt_x"/>
                                          </p:val>
                                        </p:tav>
                                        <p:tav tm="100000">
                                          <p:val>
                                            <p:strVal val="#ppt_x"/>
                                          </p:val>
                                        </p:tav>
                                      </p:tavLst>
                                    </p:anim>
                                    <p:anim calcmode="lin" valueType="num">
                                      <p:cBhvr>
                                        <p:cTn id="57"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74B09AB-362E-48E5-AEAA-BAF3C64709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梯形 13">
            <a:extLst>
              <a:ext uri="{FF2B5EF4-FFF2-40B4-BE49-F238E27FC236}">
                <a16:creationId xmlns:a16="http://schemas.microsoft.com/office/drawing/2014/main" id="{66A8E983-B5C3-4360-8BE8-36BBAB4AC93A}"/>
              </a:ext>
            </a:extLst>
          </p:cNvPr>
          <p:cNvSpPr/>
          <p:nvPr/>
        </p:nvSpPr>
        <p:spPr>
          <a:xfrm rot="10800000">
            <a:off x="2896611" y="2565640"/>
            <a:ext cx="2065914" cy="1706688"/>
          </a:xfrm>
          <a:prstGeom prst="trapezoid">
            <a:avLst>
              <a:gd name="adj" fmla="val 0"/>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A0468DAB-6215-46F7-885C-5337BC002A8C}"/>
              </a:ext>
            </a:extLst>
          </p:cNvPr>
          <p:cNvSpPr/>
          <p:nvPr/>
        </p:nvSpPr>
        <p:spPr>
          <a:xfrm>
            <a:off x="2783703" y="2587606"/>
            <a:ext cx="2291728" cy="1662756"/>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800" dirty="0">
                <a:solidFill>
                  <a:schemeClr val="bg1"/>
                </a:solidFill>
                <a:latin typeface="微软雅黑" panose="020B0503020204020204" pitchFamily="34" charset="-122"/>
                <a:ea typeface="微软雅黑" panose="020B0503020204020204" pitchFamily="34" charset="-122"/>
              </a:rPr>
              <a:t>04</a:t>
            </a:r>
            <a:endParaRPr lang="zh-CN" altLang="en-US" sz="4800" dirty="0">
              <a:solidFill>
                <a:schemeClr val="bg1"/>
              </a:soli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id="{2F7F4742-B11A-4129-BB99-D88EAB003875}"/>
              </a:ext>
            </a:extLst>
          </p:cNvPr>
          <p:cNvGrpSpPr/>
          <p:nvPr/>
        </p:nvGrpSpPr>
        <p:grpSpPr>
          <a:xfrm>
            <a:off x="5283228" y="2438094"/>
            <a:ext cx="4311622" cy="1847122"/>
            <a:chOff x="4714071" y="2477024"/>
            <a:chExt cx="5490862" cy="2352313"/>
          </a:xfrm>
        </p:grpSpPr>
        <p:sp>
          <p:nvSpPr>
            <p:cNvPr id="17" name="矩形 16">
              <a:extLst>
                <a:ext uri="{FF2B5EF4-FFF2-40B4-BE49-F238E27FC236}">
                  <a16:creationId xmlns:a16="http://schemas.microsoft.com/office/drawing/2014/main" id="{E95EABCB-1AD1-49CF-8CFB-E7A384214974}"/>
                </a:ext>
              </a:extLst>
            </p:cNvPr>
            <p:cNvSpPr/>
            <p:nvPr/>
          </p:nvSpPr>
          <p:spPr>
            <a:xfrm>
              <a:off x="4714071" y="2477024"/>
              <a:ext cx="4154716" cy="1293449"/>
            </a:xfrm>
            <a:prstGeom prst="rect">
              <a:avLst/>
            </a:prstGeom>
          </p:spPr>
          <p:txBody>
            <a:bodyPr wrap="none">
              <a:spAutoFit/>
            </a:bodyPr>
            <a:lstStyle/>
            <a:p>
              <a:r>
                <a:rPr kumimoji="1" lang="zh-CN" altLang="en-US" sz="6000" dirty="0">
                  <a:solidFill>
                    <a:schemeClr val="accent1"/>
                  </a:solidFill>
                  <a:latin typeface="微软雅黑" panose="020B0503020204020204" pitchFamily="34" charset="-122"/>
                  <a:ea typeface="微软雅黑" panose="020B0503020204020204" pitchFamily="34" charset="-122"/>
                </a:rPr>
                <a:t>加入标题</a:t>
              </a:r>
            </a:p>
          </p:txBody>
        </p:sp>
        <p:sp>
          <p:nvSpPr>
            <p:cNvPr id="18" name="矩形 17">
              <a:extLst>
                <a:ext uri="{FF2B5EF4-FFF2-40B4-BE49-F238E27FC236}">
                  <a16:creationId xmlns:a16="http://schemas.microsoft.com/office/drawing/2014/main" id="{024E4708-E6A8-43A9-84EE-95C59AE6FF34}"/>
                </a:ext>
              </a:extLst>
            </p:cNvPr>
            <p:cNvSpPr/>
            <p:nvPr/>
          </p:nvSpPr>
          <p:spPr>
            <a:xfrm>
              <a:off x="4748965" y="3676502"/>
              <a:ext cx="5455968" cy="1152835"/>
            </a:xfrm>
            <a:prstGeom prst="rect">
              <a:avLst/>
            </a:prstGeom>
          </p:spPr>
          <p:txBody>
            <a:bodyPr wrap="square">
              <a:spAutoFit/>
            </a:bodyPr>
            <a:lstStyle/>
            <a:p>
              <a:pPr>
                <a:lnSpc>
                  <a:spcPct val="13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672660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42"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anim calcmode="lin" valueType="num">
                                      <p:cBhvr>
                                        <p:cTn id="17" dur="500" fill="hold"/>
                                        <p:tgtEl>
                                          <p:spTgt spid="15"/>
                                        </p:tgtEl>
                                        <p:attrNameLst>
                                          <p:attrName>ppt_x</p:attrName>
                                        </p:attrNameLst>
                                      </p:cBhvr>
                                      <p:tavLst>
                                        <p:tav tm="0">
                                          <p:val>
                                            <p:strVal val="#ppt_x"/>
                                          </p:val>
                                        </p:tav>
                                        <p:tav tm="100000">
                                          <p:val>
                                            <p:strVal val="#ppt_x"/>
                                          </p:val>
                                        </p:tav>
                                      </p:tavLst>
                                    </p:anim>
                                    <p:anim calcmode="lin" valueType="num">
                                      <p:cBhvr>
                                        <p:cTn id="18" dur="5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9011B689-A518-4B91-86A4-19B2F6A9BD87}"/>
              </a:ext>
            </a:extLst>
          </p:cNvPr>
          <p:cNvGrpSpPr/>
          <p:nvPr/>
        </p:nvGrpSpPr>
        <p:grpSpPr>
          <a:xfrm>
            <a:off x="1641356" y="2062528"/>
            <a:ext cx="8907698" cy="3902422"/>
            <a:chOff x="1152217" y="1223838"/>
            <a:chExt cx="7091234" cy="3106637"/>
          </a:xfrm>
        </p:grpSpPr>
        <p:cxnSp>
          <p:nvCxnSpPr>
            <p:cNvPr id="9" name="肘形连接符 69">
              <a:extLst>
                <a:ext uri="{FF2B5EF4-FFF2-40B4-BE49-F238E27FC236}">
                  <a16:creationId xmlns:a16="http://schemas.microsoft.com/office/drawing/2014/main" id="{D6941524-9549-4E13-9CF4-C14E19847B89}"/>
                </a:ext>
              </a:extLst>
            </p:cNvPr>
            <p:cNvCxnSpPr>
              <a:stCxn id="44" idx="6"/>
              <a:endCxn id="21" idx="2"/>
            </p:cNvCxnSpPr>
            <p:nvPr/>
          </p:nvCxnSpPr>
          <p:spPr>
            <a:xfrm>
              <a:off x="3673758" y="1566345"/>
              <a:ext cx="4018925" cy="822728"/>
            </a:xfrm>
            <a:prstGeom prst="bentConnector3">
              <a:avLst>
                <a:gd name="adj1" fmla="val 50000"/>
              </a:avLst>
            </a:prstGeom>
            <a:ln w="12700">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10" name="淘宝店chenying0907出品 5">
              <a:extLst>
                <a:ext uri="{FF2B5EF4-FFF2-40B4-BE49-F238E27FC236}">
                  <a16:creationId xmlns:a16="http://schemas.microsoft.com/office/drawing/2014/main" id="{C963E9D4-C010-41C0-9131-924BC3C0584D}"/>
                </a:ext>
              </a:extLst>
            </p:cNvPr>
            <p:cNvGrpSpPr/>
            <p:nvPr/>
          </p:nvGrpSpPr>
          <p:grpSpPr>
            <a:xfrm>
              <a:off x="3106906" y="1282845"/>
              <a:ext cx="566852" cy="567000"/>
              <a:chOff x="4534974" y="2492893"/>
              <a:chExt cx="756000" cy="756000"/>
            </a:xfrm>
          </p:grpSpPr>
          <p:sp>
            <p:nvSpPr>
              <p:cNvPr id="44" name="淘宝店chenying0907出品 6">
                <a:extLst>
                  <a:ext uri="{FF2B5EF4-FFF2-40B4-BE49-F238E27FC236}">
                    <a16:creationId xmlns:a16="http://schemas.microsoft.com/office/drawing/2014/main" id="{3B8C23A6-A167-4CFC-B587-55B934767F39}"/>
                  </a:ext>
                </a:extLst>
              </p:cNvPr>
              <p:cNvSpPr/>
              <p:nvPr/>
            </p:nvSpPr>
            <p:spPr>
              <a:xfrm>
                <a:off x="4534974" y="2492893"/>
                <a:ext cx="756000" cy="756000"/>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endParaRPr>
              </a:p>
            </p:txBody>
          </p:sp>
          <p:grpSp>
            <p:nvGrpSpPr>
              <p:cNvPr id="45" name="淘宝店chenying0907出品 7">
                <a:extLst>
                  <a:ext uri="{FF2B5EF4-FFF2-40B4-BE49-F238E27FC236}">
                    <a16:creationId xmlns:a16="http://schemas.microsoft.com/office/drawing/2014/main" id="{A1126150-BA6D-4FDD-82DA-9E6AF13FB70F}"/>
                  </a:ext>
                </a:extLst>
              </p:cNvPr>
              <p:cNvGrpSpPr/>
              <p:nvPr/>
            </p:nvGrpSpPr>
            <p:grpSpPr>
              <a:xfrm>
                <a:off x="4687974" y="2629656"/>
                <a:ext cx="450000" cy="434596"/>
                <a:chOff x="5512720" y="2152017"/>
                <a:chExt cx="583915" cy="496874"/>
              </a:xfrm>
            </p:grpSpPr>
            <p:sp>
              <p:nvSpPr>
                <p:cNvPr id="46" name="淘宝店chenying0907出品 159">
                  <a:extLst>
                    <a:ext uri="{FF2B5EF4-FFF2-40B4-BE49-F238E27FC236}">
                      <a16:creationId xmlns:a16="http://schemas.microsoft.com/office/drawing/2014/main" id="{C228A3D0-C52F-4F19-9FD0-5405C1CD3743}"/>
                    </a:ext>
                  </a:extLst>
                </p:cNvPr>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solidFill>
                      <a:schemeClr val="bg1">
                        <a:lumMod val="50000"/>
                      </a:schemeClr>
                    </a:solidFill>
                  </a:endParaRPr>
                </a:p>
              </p:txBody>
            </p:sp>
            <p:sp>
              <p:nvSpPr>
                <p:cNvPr id="47" name="淘宝店chenying0907出品 160">
                  <a:extLst>
                    <a:ext uri="{FF2B5EF4-FFF2-40B4-BE49-F238E27FC236}">
                      <a16:creationId xmlns:a16="http://schemas.microsoft.com/office/drawing/2014/main" id="{E021919B-F393-43E5-833B-161A544A1DCA}"/>
                    </a:ext>
                  </a:extLst>
                </p:cNvPr>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solidFill>
                      <a:schemeClr val="bg1">
                        <a:lumMod val="50000"/>
                      </a:schemeClr>
                    </a:solidFill>
                  </a:endParaRPr>
                </a:p>
              </p:txBody>
            </p:sp>
          </p:grpSp>
        </p:grpSp>
        <p:cxnSp>
          <p:nvCxnSpPr>
            <p:cNvPr id="11" name="肘形连接符 75">
              <a:extLst>
                <a:ext uri="{FF2B5EF4-FFF2-40B4-BE49-F238E27FC236}">
                  <a16:creationId xmlns:a16="http://schemas.microsoft.com/office/drawing/2014/main" id="{1A7DF9DD-A125-4559-9D8E-2083E1C60D7A}"/>
                </a:ext>
              </a:extLst>
            </p:cNvPr>
            <p:cNvCxnSpPr>
              <a:stCxn id="42" idx="6"/>
              <a:endCxn id="23" idx="2"/>
            </p:cNvCxnSpPr>
            <p:nvPr/>
          </p:nvCxnSpPr>
          <p:spPr>
            <a:xfrm>
              <a:off x="3673758" y="3206319"/>
              <a:ext cx="2168381" cy="398798"/>
            </a:xfrm>
            <a:prstGeom prst="bentConnector3">
              <a:avLst>
                <a:gd name="adj1" fmla="val 50000"/>
              </a:avLst>
            </a:prstGeom>
            <a:ln w="12700">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12" name="淘宝店chenying0907出品 11">
              <a:extLst>
                <a:ext uri="{FF2B5EF4-FFF2-40B4-BE49-F238E27FC236}">
                  <a16:creationId xmlns:a16="http://schemas.microsoft.com/office/drawing/2014/main" id="{E655ABB6-FABA-445A-9B09-C52D1CB3B441}"/>
                </a:ext>
              </a:extLst>
            </p:cNvPr>
            <p:cNvGrpSpPr/>
            <p:nvPr/>
          </p:nvGrpSpPr>
          <p:grpSpPr>
            <a:xfrm>
              <a:off x="3106906" y="2922819"/>
              <a:ext cx="566852" cy="567000"/>
              <a:chOff x="4534974" y="4368345"/>
              <a:chExt cx="756000" cy="756000"/>
            </a:xfrm>
          </p:grpSpPr>
          <p:sp>
            <p:nvSpPr>
              <p:cNvPr id="42" name="淘宝店chenying0907出品 12">
                <a:extLst>
                  <a:ext uri="{FF2B5EF4-FFF2-40B4-BE49-F238E27FC236}">
                    <a16:creationId xmlns:a16="http://schemas.microsoft.com/office/drawing/2014/main" id="{A37D98A0-D690-4B2E-A6B8-75F0856591AC}"/>
                  </a:ext>
                </a:extLst>
              </p:cNvPr>
              <p:cNvSpPr/>
              <p:nvPr/>
            </p:nvSpPr>
            <p:spPr>
              <a:xfrm>
                <a:off x="4534974" y="4368345"/>
                <a:ext cx="756000" cy="756000"/>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endParaRPr>
              </a:p>
            </p:txBody>
          </p:sp>
          <p:sp>
            <p:nvSpPr>
              <p:cNvPr id="43" name="淘宝店chenying0907出品 277">
                <a:extLst>
                  <a:ext uri="{FF2B5EF4-FFF2-40B4-BE49-F238E27FC236}">
                    <a16:creationId xmlns:a16="http://schemas.microsoft.com/office/drawing/2014/main" id="{0CD03E9E-76BA-4CFD-8502-231FA16FF5A3}"/>
                  </a:ext>
                </a:extLst>
              </p:cNvPr>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000">
                  <a:solidFill>
                    <a:schemeClr val="bg1">
                      <a:lumMod val="50000"/>
                    </a:schemeClr>
                  </a:solidFill>
                  <a:latin typeface="Arial" panose="020B0604020202020204" pitchFamily="34" charset="0"/>
                  <a:cs typeface="Arial" panose="020B0604020202020204" pitchFamily="34" charset="0"/>
                </a:endParaRPr>
              </a:p>
            </p:txBody>
          </p:sp>
        </p:grpSp>
        <p:cxnSp>
          <p:nvCxnSpPr>
            <p:cNvPr id="13" name="肘形连接符 79">
              <a:extLst>
                <a:ext uri="{FF2B5EF4-FFF2-40B4-BE49-F238E27FC236}">
                  <a16:creationId xmlns:a16="http://schemas.microsoft.com/office/drawing/2014/main" id="{B6D83B7A-085B-4477-A7AF-0C7B9C877443}"/>
                </a:ext>
              </a:extLst>
            </p:cNvPr>
            <p:cNvCxnSpPr>
              <a:stCxn id="37" idx="6"/>
              <a:endCxn id="22" idx="2"/>
            </p:cNvCxnSpPr>
            <p:nvPr/>
          </p:nvCxnSpPr>
          <p:spPr>
            <a:xfrm>
              <a:off x="3673758" y="2386332"/>
              <a:ext cx="3093654" cy="738805"/>
            </a:xfrm>
            <a:prstGeom prst="bentConnector3">
              <a:avLst>
                <a:gd name="adj1" fmla="val 50000"/>
              </a:avLst>
            </a:prstGeom>
            <a:ln w="12700">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14" name="淘宝店chenying0907出品 15">
              <a:extLst>
                <a:ext uri="{FF2B5EF4-FFF2-40B4-BE49-F238E27FC236}">
                  <a16:creationId xmlns:a16="http://schemas.microsoft.com/office/drawing/2014/main" id="{DCEEB8A0-BC64-418F-BC1C-954C1A248FF9}"/>
                </a:ext>
              </a:extLst>
            </p:cNvPr>
            <p:cNvGrpSpPr/>
            <p:nvPr/>
          </p:nvGrpSpPr>
          <p:grpSpPr>
            <a:xfrm>
              <a:off x="3106906" y="2102832"/>
              <a:ext cx="566852" cy="567000"/>
              <a:chOff x="4534974" y="3430619"/>
              <a:chExt cx="756000" cy="756000"/>
            </a:xfrm>
          </p:grpSpPr>
          <p:sp>
            <p:nvSpPr>
              <p:cNvPr id="37" name="淘宝店chenying0907出品 16">
                <a:extLst>
                  <a:ext uri="{FF2B5EF4-FFF2-40B4-BE49-F238E27FC236}">
                    <a16:creationId xmlns:a16="http://schemas.microsoft.com/office/drawing/2014/main" id="{154B6255-D6E1-46CD-8BFC-49F8D46A3D00}"/>
                  </a:ext>
                </a:extLst>
              </p:cNvPr>
              <p:cNvSpPr/>
              <p:nvPr/>
            </p:nvSpPr>
            <p:spPr>
              <a:xfrm>
                <a:off x="4534974" y="3430619"/>
                <a:ext cx="756000" cy="75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lumMod val="50000"/>
                    </a:schemeClr>
                  </a:solidFill>
                </a:endParaRPr>
              </a:p>
            </p:txBody>
          </p:sp>
          <p:grpSp>
            <p:nvGrpSpPr>
              <p:cNvPr id="38" name="Group 92">
                <a:extLst>
                  <a:ext uri="{FF2B5EF4-FFF2-40B4-BE49-F238E27FC236}">
                    <a16:creationId xmlns:a16="http://schemas.microsoft.com/office/drawing/2014/main" id="{F8982719-5DC2-46C2-987E-A8F067AFFCBA}"/>
                  </a:ext>
                </a:extLst>
              </p:cNvPr>
              <p:cNvGrpSpPr/>
              <p:nvPr/>
            </p:nvGrpSpPr>
            <p:grpSpPr>
              <a:xfrm>
                <a:off x="4688410" y="3660828"/>
                <a:ext cx="474528" cy="295582"/>
                <a:chOff x="5172076" y="1938338"/>
                <a:chExt cx="471488" cy="293688"/>
              </a:xfrm>
              <a:solidFill>
                <a:schemeClr val="bg1"/>
              </a:solidFill>
            </p:grpSpPr>
            <p:sp>
              <p:nvSpPr>
                <p:cNvPr id="39" name="淘宝店chenying0907出品 8">
                  <a:extLst>
                    <a:ext uri="{FF2B5EF4-FFF2-40B4-BE49-F238E27FC236}">
                      <a16:creationId xmlns:a16="http://schemas.microsoft.com/office/drawing/2014/main" id="{70361B82-2AE2-433F-BF36-E1EA74F079F8}"/>
                    </a:ext>
                  </a:extLst>
                </p:cNvPr>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40" name="淘宝店chenying0907出品 9">
                  <a:extLst>
                    <a:ext uri="{FF2B5EF4-FFF2-40B4-BE49-F238E27FC236}">
                      <a16:creationId xmlns:a16="http://schemas.microsoft.com/office/drawing/2014/main" id="{CC371E60-8FB2-4F01-B705-910CE692D7A4}"/>
                    </a:ext>
                  </a:extLst>
                </p:cNvPr>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sp>
              <p:nvSpPr>
                <p:cNvPr id="41" name="淘宝店chenying0907出品 10">
                  <a:extLst>
                    <a:ext uri="{FF2B5EF4-FFF2-40B4-BE49-F238E27FC236}">
                      <a16:creationId xmlns:a16="http://schemas.microsoft.com/office/drawing/2014/main" id="{E5388F74-338D-4B3C-9703-BF89885E92ED}"/>
                    </a:ext>
                  </a:extLst>
                </p:cNvPr>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000" dirty="0">
                    <a:solidFill>
                      <a:schemeClr val="bg1">
                        <a:lumMod val="50000"/>
                      </a:schemeClr>
                    </a:solidFill>
                  </a:endParaRPr>
                </a:p>
              </p:txBody>
            </p:sp>
          </p:grpSp>
        </p:grpSp>
        <p:cxnSp>
          <p:nvCxnSpPr>
            <p:cNvPr id="15" name="淘宝店chenying0907出品 21">
              <a:extLst>
                <a:ext uri="{FF2B5EF4-FFF2-40B4-BE49-F238E27FC236}">
                  <a16:creationId xmlns:a16="http://schemas.microsoft.com/office/drawing/2014/main" id="{3C439764-16D9-4BA2-A44F-D4B045AC2DEA}"/>
                </a:ext>
              </a:extLst>
            </p:cNvPr>
            <p:cNvCxnSpPr>
              <a:endCxn id="33" idx="6"/>
            </p:cNvCxnSpPr>
            <p:nvPr/>
          </p:nvCxnSpPr>
          <p:spPr>
            <a:xfrm flipH="1" flipV="1">
              <a:off x="3673758" y="4026306"/>
              <a:ext cx="959815" cy="1"/>
            </a:xfrm>
            <a:prstGeom prst="line">
              <a:avLst/>
            </a:prstGeom>
            <a:ln w="12700">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16" name="淘宝店chenying0907出品 23">
              <a:extLst>
                <a:ext uri="{FF2B5EF4-FFF2-40B4-BE49-F238E27FC236}">
                  <a16:creationId xmlns:a16="http://schemas.microsoft.com/office/drawing/2014/main" id="{23E00E96-1E01-40A9-9B70-F12A478823F3}"/>
                </a:ext>
              </a:extLst>
            </p:cNvPr>
            <p:cNvGrpSpPr/>
            <p:nvPr/>
          </p:nvGrpSpPr>
          <p:grpSpPr>
            <a:xfrm>
              <a:off x="3106906" y="3742805"/>
              <a:ext cx="566852" cy="567000"/>
              <a:chOff x="4534974" y="5306072"/>
              <a:chExt cx="756000" cy="756000"/>
            </a:xfrm>
          </p:grpSpPr>
          <p:sp>
            <p:nvSpPr>
              <p:cNvPr id="33" name="淘宝店chenying0907出品 25">
                <a:extLst>
                  <a:ext uri="{FF2B5EF4-FFF2-40B4-BE49-F238E27FC236}">
                    <a16:creationId xmlns:a16="http://schemas.microsoft.com/office/drawing/2014/main" id="{1F9DB770-B7D5-4329-9434-85C93413CFBD}"/>
                  </a:ext>
                </a:extLst>
              </p:cNvPr>
              <p:cNvSpPr/>
              <p:nvPr/>
            </p:nvSpPr>
            <p:spPr>
              <a:xfrm>
                <a:off x="4534974" y="5306072"/>
                <a:ext cx="756000" cy="75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endParaRPr>
              </a:p>
            </p:txBody>
          </p:sp>
          <p:grpSp>
            <p:nvGrpSpPr>
              <p:cNvPr id="34" name="Group 9">
                <a:extLst>
                  <a:ext uri="{FF2B5EF4-FFF2-40B4-BE49-F238E27FC236}">
                    <a16:creationId xmlns:a16="http://schemas.microsoft.com/office/drawing/2014/main" id="{71C2C825-AA13-424D-9E36-91C4884D12CC}"/>
                  </a:ext>
                </a:extLst>
              </p:cNvPr>
              <p:cNvGrpSpPr/>
              <p:nvPr/>
            </p:nvGrpSpPr>
            <p:grpSpPr>
              <a:xfrm>
                <a:off x="4659950" y="5504420"/>
                <a:ext cx="516045" cy="382660"/>
                <a:chOff x="4572000" y="3414713"/>
                <a:chExt cx="374651" cy="277813"/>
              </a:xfrm>
              <a:solidFill>
                <a:schemeClr val="bg1"/>
              </a:solidFill>
            </p:grpSpPr>
            <p:sp>
              <p:nvSpPr>
                <p:cNvPr id="35" name="淘宝店chenying0907出品 17">
                  <a:extLst>
                    <a:ext uri="{FF2B5EF4-FFF2-40B4-BE49-F238E27FC236}">
                      <a16:creationId xmlns:a16="http://schemas.microsoft.com/office/drawing/2014/main" id="{7B99AC4C-656A-4BF2-894C-E417B07A5AF7}"/>
                    </a:ext>
                  </a:extLst>
                </p:cNvPr>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000" dirty="0">
                    <a:solidFill>
                      <a:schemeClr val="bg1">
                        <a:lumMod val="50000"/>
                      </a:schemeClr>
                    </a:solidFill>
                    <a:latin typeface="+mn-lt"/>
                    <a:cs typeface="+mn-cs"/>
                  </a:endParaRPr>
                </a:p>
              </p:txBody>
            </p:sp>
            <p:sp>
              <p:nvSpPr>
                <p:cNvPr id="36" name="淘宝店chenying0907出品 18">
                  <a:extLst>
                    <a:ext uri="{FF2B5EF4-FFF2-40B4-BE49-F238E27FC236}">
                      <a16:creationId xmlns:a16="http://schemas.microsoft.com/office/drawing/2014/main" id="{8E327D7D-7B5F-406F-A59C-0CC3A8145E22}"/>
                    </a:ext>
                  </a:extLst>
                </p:cNvPr>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000" dirty="0">
                    <a:solidFill>
                      <a:schemeClr val="bg1">
                        <a:lumMod val="50000"/>
                      </a:schemeClr>
                    </a:solidFill>
                    <a:latin typeface="+mn-lt"/>
                    <a:cs typeface="+mn-cs"/>
                  </a:endParaRPr>
                </a:p>
              </p:txBody>
            </p:sp>
          </p:grpSp>
        </p:grpSp>
        <p:sp>
          <p:nvSpPr>
            <p:cNvPr id="17" name="淘宝店chenying0907出品 29">
              <a:extLst>
                <a:ext uri="{FF2B5EF4-FFF2-40B4-BE49-F238E27FC236}">
                  <a16:creationId xmlns:a16="http://schemas.microsoft.com/office/drawing/2014/main" id="{30983FE5-CD78-4A03-8E08-463E427C8512}"/>
                </a:ext>
              </a:extLst>
            </p:cNvPr>
            <p:cNvSpPr/>
            <p:nvPr/>
          </p:nvSpPr>
          <p:spPr>
            <a:xfrm>
              <a:off x="7357857" y="1503442"/>
              <a:ext cx="885594"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solidFill>
                  <a:schemeClr val="bg1">
                    <a:lumMod val="50000"/>
                  </a:schemeClr>
                </a:solidFill>
              </a:endParaRPr>
            </a:p>
          </p:txBody>
        </p:sp>
        <p:sp>
          <p:nvSpPr>
            <p:cNvPr id="18" name="淘宝店chenying0907出品 30">
              <a:extLst>
                <a:ext uri="{FF2B5EF4-FFF2-40B4-BE49-F238E27FC236}">
                  <a16:creationId xmlns:a16="http://schemas.microsoft.com/office/drawing/2014/main" id="{D7C40B1A-2880-4A95-9B1D-DCFEF51DD0A6}"/>
                </a:ext>
              </a:extLst>
            </p:cNvPr>
            <p:cNvSpPr/>
            <p:nvPr/>
          </p:nvSpPr>
          <p:spPr>
            <a:xfrm>
              <a:off x="6432586" y="2836205"/>
              <a:ext cx="885594"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solidFill>
                  <a:schemeClr val="bg1">
                    <a:lumMod val="50000"/>
                  </a:schemeClr>
                </a:solidFill>
              </a:endParaRPr>
            </a:p>
          </p:txBody>
        </p:sp>
        <p:sp>
          <p:nvSpPr>
            <p:cNvPr id="19" name="淘宝店chenying0907出品 31">
              <a:extLst>
                <a:ext uri="{FF2B5EF4-FFF2-40B4-BE49-F238E27FC236}">
                  <a16:creationId xmlns:a16="http://schemas.microsoft.com/office/drawing/2014/main" id="{93F240D0-83A4-46AC-BD09-7665892DC7B2}"/>
                </a:ext>
              </a:extLst>
            </p:cNvPr>
            <p:cNvSpPr/>
            <p:nvPr/>
          </p:nvSpPr>
          <p:spPr>
            <a:xfrm>
              <a:off x="5507314" y="3406281"/>
              <a:ext cx="885594"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solidFill>
                  <a:schemeClr val="bg1">
                    <a:lumMod val="50000"/>
                  </a:schemeClr>
                </a:solidFill>
              </a:endParaRPr>
            </a:p>
          </p:txBody>
        </p:sp>
        <p:sp>
          <p:nvSpPr>
            <p:cNvPr id="20" name="淘宝店chenying0907出品 32">
              <a:extLst>
                <a:ext uri="{FF2B5EF4-FFF2-40B4-BE49-F238E27FC236}">
                  <a16:creationId xmlns:a16="http://schemas.microsoft.com/office/drawing/2014/main" id="{002038F5-27DB-4B7B-9B63-31933E449C6F}"/>
                </a:ext>
              </a:extLst>
            </p:cNvPr>
            <p:cNvSpPr/>
            <p:nvPr/>
          </p:nvSpPr>
          <p:spPr>
            <a:xfrm>
              <a:off x="4015452" y="3810286"/>
              <a:ext cx="1452183"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solidFill>
                  <a:schemeClr val="bg1">
                    <a:lumMod val="50000"/>
                  </a:schemeClr>
                </a:solidFill>
              </a:endParaRPr>
            </a:p>
          </p:txBody>
        </p:sp>
        <p:sp>
          <p:nvSpPr>
            <p:cNvPr id="21" name="淘宝店chenying0907出品 33">
              <a:extLst>
                <a:ext uri="{FF2B5EF4-FFF2-40B4-BE49-F238E27FC236}">
                  <a16:creationId xmlns:a16="http://schemas.microsoft.com/office/drawing/2014/main" id="{3674CB60-98D4-44C9-9753-4D83E493EE12}"/>
                </a:ext>
              </a:extLst>
            </p:cNvPr>
            <p:cNvSpPr/>
            <p:nvPr/>
          </p:nvSpPr>
          <p:spPr>
            <a:xfrm>
              <a:off x="7692683" y="2281073"/>
              <a:ext cx="215944" cy="216000"/>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solidFill>
                  <a:schemeClr val="bg1">
                    <a:lumMod val="50000"/>
                  </a:schemeClr>
                </a:solidFill>
              </a:endParaRPr>
            </a:p>
          </p:txBody>
        </p:sp>
        <p:sp>
          <p:nvSpPr>
            <p:cNvPr id="22" name="淘宝店chenying0907出品 34">
              <a:extLst>
                <a:ext uri="{FF2B5EF4-FFF2-40B4-BE49-F238E27FC236}">
                  <a16:creationId xmlns:a16="http://schemas.microsoft.com/office/drawing/2014/main" id="{0A380DB3-39BF-4B08-BA49-1523ABA4BF67}"/>
                </a:ext>
              </a:extLst>
            </p:cNvPr>
            <p:cNvSpPr/>
            <p:nvPr/>
          </p:nvSpPr>
          <p:spPr>
            <a:xfrm>
              <a:off x="6767412" y="3017137"/>
              <a:ext cx="215944" cy="21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solidFill>
                  <a:schemeClr val="bg1">
                    <a:lumMod val="50000"/>
                  </a:schemeClr>
                </a:solidFill>
              </a:endParaRPr>
            </a:p>
          </p:txBody>
        </p:sp>
        <p:sp>
          <p:nvSpPr>
            <p:cNvPr id="23" name="淘宝店chenying0907出品 35">
              <a:extLst>
                <a:ext uri="{FF2B5EF4-FFF2-40B4-BE49-F238E27FC236}">
                  <a16:creationId xmlns:a16="http://schemas.microsoft.com/office/drawing/2014/main" id="{B01C1384-1465-4347-816E-9470E7216C36}"/>
                </a:ext>
              </a:extLst>
            </p:cNvPr>
            <p:cNvSpPr/>
            <p:nvPr/>
          </p:nvSpPr>
          <p:spPr>
            <a:xfrm>
              <a:off x="5842139" y="3497117"/>
              <a:ext cx="215944" cy="216000"/>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solidFill>
                  <a:schemeClr val="bg1">
                    <a:lumMod val="50000"/>
                  </a:schemeClr>
                </a:solidFill>
              </a:endParaRPr>
            </a:p>
          </p:txBody>
        </p:sp>
        <p:sp>
          <p:nvSpPr>
            <p:cNvPr id="24" name="淘宝店chenying0907出品 36">
              <a:extLst>
                <a:ext uri="{FF2B5EF4-FFF2-40B4-BE49-F238E27FC236}">
                  <a16:creationId xmlns:a16="http://schemas.microsoft.com/office/drawing/2014/main" id="{5CE7C3D9-A8F6-446B-B722-129BE8AAA178}"/>
                </a:ext>
              </a:extLst>
            </p:cNvPr>
            <p:cNvSpPr/>
            <p:nvPr/>
          </p:nvSpPr>
          <p:spPr>
            <a:xfrm>
              <a:off x="4633573" y="3922381"/>
              <a:ext cx="215944" cy="21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solidFill>
                  <a:schemeClr val="bg1">
                    <a:lumMod val="50000"/>
                  </a:schemeClr>
                </a:solidFill>
              </a:endParaRPr>
            </a:p>
          </p:txBody>
        </p:sp>
        <p:sp>
          <p:nvSpPr>
            <p:cNvPr id="25" name="淘宝店chenying0907出品 37">
              <a:extLst>
                <a:ext uri="{FF2B5EF4-FFF2-40B4-BE49-F238E27FC236}">
                  <a16:creationId xmlns:a16="http://schemas.microsoft.com/office/drawing/2014/main" id="{B8BD06C9-4FC3-4AA3-A6C3-2472BBFE0B0F}"/>
                </a:ext>
              </a:extLst>
            </p:cNvPr>
            <p:cNvSpPr/>
            <p:nvPr/>
          </p:nvSpPr>
          <p:spPr>
            <a:xfrm>
              <a:off x="2268227" y="1223838"/>
              <a:ext cx="805758" cy="264989"/>
            </a:xfrm>
            <a:prstGeom prst="rect">
              <a:avLst/>
            </a:prstGeom>
          </p:spPr>
          <p:txBody>
            <a:bodyPr wrap="none" lIns="68555" tIns="34278" rIns="68555" bIns="34278">
              <a:spAutoFit/>
            </a:bodyPr>
            <a:lstStyle/>
            <a:p>
              <a:pPr algn="r"/>
              <a:r>
                <a:rPr lang="zh-CN" altLang="en-US" sz="1600" b="1" dirty="0">
                  <a:solidFill>
                    <a:schemeClr val="bg1">
                      <a:lumMod val="50000"/>
                    </a:schemeClr>
                  </a:solidFill>
                  <a:latin typeface="微软雅黑" pitchFamily="34" charset="-122"/>
                  <a:ea typeface="微软雅黑" pitchFamily="34" charset="-122"/>
                </a:rPr>
                <a:t>添加标题</a:t>
              </a:r>
              <a:endParaRPr lang="en-US" altLang="zh-CN" sz="1600" b="1" dirty="0">
                <a:solidFill>
                  <a:schemeClr val="bg1">
                    <a:lumMod val="50000"/>
                  </a:schemeClr>
                </a:solidFill>
                <a:latin typeface="微软雅黑" pitchFamily="34" charset="-122"/>
                <a:ea typeface="微软雅黑" pitchFamily="34" charset="-122"/>
              </a:endParaRPr>
            </a:p>
          </p:txBody>
        </p:sp>
        <p:sp>
          <p:nvSpPr>
            <p:cNvPr id="26" name="淘宝店chenying0907出品 38">
              <a:extLst>
                <a:ext uri="{FF2B5EF4-FFF2-40B4-BE49-F238E27FC236}">
                  <a16:creationId xmlns:a16="http://schemas.microsoft.com/office/drawing/2014/main" id="{936D2D96-085A-4139-A509-9401F690C5BB}"/>
                </a:ext>
              </a:extLst>
            </p:cNvPr>
            <p:cNvSpPr/>
            <p:nvPr/>
          </p:nvSpPr>
          <p:spPr>
            <a:xfrm>
              <a:off x="1152217" y="1508820"/>
              <a:ext cx="1921769" cy="342558"/>
            </a:xfrm>
            <a:prstGeom prst="rect">
              <a:avLst/>
            </a:prstGeom>
          </p:spPr>
          <p:txBody>
            <a:bodyPr wrap="square" lIns="68562" tIns="34281" rIns="68562" bIns="34281">
              <a:spAutoFit/>
            </a:bodyPr>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淘宝店chenying0907出品 39">
              <a:extLst>
                <a:ext uri="{FF2B5EF4-FFF2-40B4-BE49-F238E27FC236}">
                  <a16:creationId xmlns:a16="http://schemas.microsoft.com/office/drawing/2014/main" id="{8429D9A7-C4E8-43CB-9EA1-6EA61CFB9DC3}"/>
                </a:ext>
              </a:extLst>
            </p:cNvPr>
            <p:cNvSpPr/>
            <p:nvPr/>
          </p:nvSpPr>
          <p:spPr>
            <a:xfrm>
              <a:off x="2268227" y="2050203"/>
              <a:ext cx="805758" cy="264989"/>
            </a:xfrm>
            <a:prstGeom prst="rect">
              <a:avLst/>
            </a:prstGeom>
          </p:spPr>
          <p:txBody>
            <a:bodyPr wrap="none" lIns="68555" tIns="34278" rIns="68555" bIns="34278">
              <a:spAutoFit/>
            </a:bodyPr>
            <a:lstStyle/>
            <a:p>
              <a:pPr algn="r"/>
              <a:r>
                <a:rPr lang="zh-CN" altLang="en-US" sz="1600" b="1" dirty="0">
                  <a:solidFill>
                    <a:schemeClr val="bg1">
                      <a:lumMod val="50000"/>
                    </a:schemeClr>
                  </a:solidFill>
                  <a:latin typeface="微软雅黑" pitchFamily="34" charset="-122"/>
                  <a:ea typeface="微软雅黑" pitchFamily="34" charset="-122"/>
                </a:rPr>
                <a:t>添加标题</a:t>
              </a:r>
              <a:endParaRPr lang="en-US" altLang="zh-CN" sz="1600" b="1" dirty="0">
                <a:solidFill>
                  <a:schemeClr val="bg1">
                    <a:lumMod val="50000"/>
                  </a:schemeClr>
                </a:solidFill>
                <a:latin typeface="微软雅黑" pitchFamily="34" charset="-122"/>
                <a:ea typeface="微软雅黑" pitchFamily="34" charset="-122"/>
              </a:endParaRPr>
            </a:p>
          </p:txBody>
        </p:sp>
        <p:sp>
          <p:nvSpPr>
            <p:cNvPr id="28" name="淘宝店chenying0907出品 40">
              <a:extLst>
                <a:ext uri="{FF2B5EF4-FFF2-40B4-BE49-F238E27FC236}">
                  <a16:creationId xmlns:a16="http://schemas.microsoft.com/office/drawing/2014/main" id="{012B102B-1FDB-433D-8920-42D5BB95C01D}"/>
                </a:ext>
              </a:extLst>
            </p:cNvPr>
            <p:cNvSpPr/>
            <p:nvPr/>
          </p:nvSpPr>
          <p:spPr>
            <a:xfrm>
              <a:off x="1152217" y="2335186"/>
              <a:ext cx="1921769" cy="342558"/>
            </a:xfrm>
            <a:prstGeom prst="rect">
              <a:avLst/>
            </a:prstGeom>
          </p:spPr>
          <p:txBody>
            <a:bodyPr wrap="square" lIns="68562" tIns="34281" rIns="68562" bIns="34281">
              <a:spAutoFit/>
            </a:bodyPr>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淘宝店chenying0907出品 41">
              <a:extLst>
                <a:ext uri="{FF2B5EF4-FFF2-40B4-BE49-F238E27FC236}">
                  <a16:creationId xmlns:a16="http://schemas.microsoft.com/office/drawing/2014/main" id="{C1CF808C-9195-415C-B9D5-687F48B29E02}"/>
                </a:ext>
              </a:extLst>
            </p:cNvPr>
            <p:cNvSpPr/>
            <p:nvPr/>
          </p:nvSpPr>
          <p:spPr>
            <a:xfrm>
              <a:off x="2268227" y="2876569"/>
              <a:ext cx="805758" cy="264989"/>
            </a:xfrm>
            <a:prstGeom prst="rect">
              <a:avLst/>
            </a:prstGeom>
          </p:spPr>
          <p:txBody>
            <a:bodyPr wrap="none" lIns="68555" tIns="34278" rIns="68555" bIns="34278">
              <a:spAutoFit/>
            </a:bodyPr>
            <a:lstStyle/>
            <a:p>
              <a:pPr algn="r"/>
              <a:r>
                <a:rPr lang="zh-CN" altLang="en-US" sz="1600" b="1" dirty="0">
                  <a:solidFill>
                    <a:schemeClr val="bg1">
                      <a:lumMod val="50000"/>
                    </a:schemeClr>
                  </a:solidFill>
                  <a:latin typeface="微软雅黑" pitchFamily="34" charset="-122"/>
                  <a:ea typeface="微软雅黑" pitchFamily="34" charset="-122"/>
                </a:rPr>
                <a:t>添加标题</a:t>
              </a:r>
              <a:endParaRPr lang="en-US" altLang="zh-CN" sz="1600" b="1" dirty="0">
                <a:solidFill>
                  <a:schemeClr val="bg1">
                    <a:lumMod val="50000"/>
                  </a:schemeClr>
                </a:solidFill>
                <a:latin typeface="微软雅黑" pitchFamily="34" charset="-122"/>
                <a:ea typeface="微软雅黑" pitchFamily="34" charset="-122"/>
              </a:endParaRPr>
            </a:p>
          </p:txBody>
        </p:sp>
        <p:sp>
          <p:nvSpPr>
            <p:cNvPr id="30" name="淘宝店chenying0907出品 42">
              <a:extLst>
                <a:ext uri="{FF2B5EF4-FFF2-40B4-BE49-F238E27FC236}">
                  <a16:creationId xmlns:a16="http://schemas.microsoft.com/office/drawing/2014/main" id="{2CF09F76-E242-43C1-BA3D-5A96CD129F67}"/>
                </a:ext>
              </a:extLst>
            </p:cNvPr>
            <p:cNvSpPr/>
            <p:nvPr/>
          </p:nvSpPr>
          <p:spPr>
            <a:xfrm>
              <a:off x="1152217" y="3161552"/>
              <a:ext cx="1921769" cy="342558"/>
            </a:xfrm>
            <a:prstGeom prst="rect">
              <a:avLst/>
            </a:prstGeom>
          </p:spPr>
          <p:txBody>
            <a:bodyPr wrap="square" lIns="68562" tIns="34281" rIns="68562" bIns="34281">
              <a:spAutoFit/>
            </a:bodyPr>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淘宝店chenying0907出品 43">
              <a:extLst>
                <a:ext uri="{FF2B5EF4-FFF2-40B4-BE49-F238E27FC236}">
                  <a16:creationId xmlns:a16="http://schemas.microsoft.com/office/drawing/2014/main" id="{E67BAC7B-213E-4D9C-9B8E-79CCDDC2AB0D}"/>
                </a:ext>
              </a:extLst>
            </p:cNvPr>
            <p:cNvSpPr/>
            <p:nvPr/>
          </p:nvSpPr>
          <p:spPr>
            <a:xfrm>
              <a:off x="2268227" y="3702935"/>
              <a:ext cx="805758" cy="264989"/>
            </a:xfrm>
            <a:prstGeom prst="rect">
              <a:avLst/>
            </a:prstGeom>
          </p:spPr>
          <p:txBody>
            <a:bodyPr wrap="none" lIns="68555" tIns="34278" rIns="68555" bIns="34278">
              <a:spAutoFit/>
            </a:bodyPr>
            <a:lstStyle/>
            <a:p>
              <a:pPr algn="r"/>
              <a:r>
                <a:rPr lang="zh-CN" altLang="en-US" sz="1600" b="1" dirty="0">
                  <a:solidFill>
                    <a:schemeClr val="bg1">
                      <a:lumMod val="50000"/>
                    </a:schemeClr>
                  </a:solidFill>
                  <a:latin typeface="微软雅黑" pitchFamily="34" charset="-122"/>
                  <a:ea typeface="微软雅黑" pitchFamily="34" charset="-122"/>
                </a:rPr>
                <a:t>添加标题</a:t>
              </a:r>
              <a:endParaRPr lang="en-US" altLang="zh-CN" sz="1600" b="1" dirty="0">
                <a:solidFill>
                  <a:schemeClr val="bg1">
                    <a:lumMod val="50000"/>
                  </a:schemeClr>
                </a:solidFill>
                <a:latin typeface="微软雅黑" pitchFamily="34" charset="-122"/>
                <a:ea typeface="微软雅黑" pitchFamily="34" charset="-122"/>
              </a:endParaRPr>
            </a:p>
          </p:txBody>
        </p:sp>
        <p:sp>
          <p:nvSpPr>
            <p:cNvPr id="32" name="淘宝店chenying0907出品 44">
              <a:extLst>
                <a:ext uri="{FF2B5EF4-FFF2-40B4-BE49-F238E27FC236}">
                  <a16:creationId xmlns:a16="http://schemas.microsoft.com/office/drawing/2014/main" id="{2C9D7620-8C62-45E6-BAA9-2A066FF64FF1}"/>
                </a:ext>
              </a:extLst>
            </p:cNvPr>
            <p:cNvSpPr/>
            <p:nvPr/>
          </p:nvSpPr>
          <p:spPr>
            <a:xfrm>
              <a:off x="1152217" y="3987917"/>
              <a:ext cx="1921769" cy="342558"/>
            </a:xfrm>
            <a:prstGeom prst="rect">
              <a:avLst/>
            </a:prstGeom>
          </p:spPr>
          <p:txBody>
            <a:bodyPr wrap="square" lIns="68562" tIns="34281" rIns="68562" bIns="34281">
              <a:spAutoFit/>
            </a:bodyPr>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842026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1735DC04-6C68-4B99-B013-A96005F4A742}"/>
              </a:ext>
            </a:extLst>
          </p:cNvPr>
          <p:cNvGrpSpPr/>
          <p:nvPr/>
        </p:nvGrpSpPr>
        <p:grpSpPr>
          <a:xfrm>
            <a:off x="1500713" y="1671504"/>
            <a:ext cx="9327122" cy="4537186"/>
            <a:chOff x="972788" y="1414694"/>
            <a:chExt cx="10382971" cy="5050805"/>
          </a:xfrm>
        </p:grpSpPr>
        <p:sp>
          <p:nvSpPr>
            <p:cNvPr id="6" name="Text Box 30">
              <a:extLst>
                <a:ext uri="{FF2B5EF4-FFF2-40B4-BE49-F238E27FC236}">
                  <a16:creationId xmlns:a16="http://schemas.microsoft.com/office/drawing/2014/main" id="{49F42BFA-1904-41BE-B940-07B332751ED9}"/>
                </a:ext>
              </a:extLst>
            </p:cNvPr>
            <p:cNvSpPr>
              <a:spLocks noChangeArrowheads="1"/>
            </p:cNvSpPr>
            <p:nvPr/>
          </p:nvSpPr>
          <p:spPr bwMode="auto">
            <a:xfrm>
              <a:off x="3997124" y="3915602"/>
              <a:ext cx="3354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10 </a:t>
              </a: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条成绩，点击添加文本</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7">
              <a:extLst>
                <a:ext uri="{FF2B5EF4-FFF2-40B4-BE49-F238E27FC236}">
                  <a16:creationId xmlns:a16="http://schemas.microsoft.com/office/drawing/2014/main" id="{D73D2A27-9F8C-403E-AAAA-D25AB109AD46}"/>
                </a:ext>
              </a:extLst>
            </p:cNvPr>
            <p:cNvSpPr>
              <a:spLocks noChangeArrowheads="1"/>
            </p:cNvSpPr>
            <p:nvPr/>
          </p:nvSpPr>
          <p:spPr bwMode="auto">
            <a:xfrm>
              <a:off x="1040746" y="141469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5A8F23"/>
            </a:solidFill>
            <a:ln>
              <a:noFill/>
            </a:ln>
            <a:extLst/>
          </p:spPr>
          <p:txBody>
            <a:bodyPr anchor="ctr"/>
            <a:lstStyle/>
            <a:p>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8">
              <a:extLst>
                <a:ext uri="{FF2B5EF4-FFF2-40B4-BE49-F238E27FC236}">
                  <a16:creationId xmlns:a16="http://schemas.microsoft.com/office/drawing/2014/main" id="{E284D229-9AE0-4C77-A808-8BBBFB48A447}"/>
                </a:ext>
              </a:extLst>
            </p:cNvPr>
            <p:cNvSpPr>
              <a:spLocks noChangeArrowheads="1"/>
            </p:cNvSpPr>
            <p:nvPr/>
          </p:nvSpPr>
          <p:spPr bwMode="auto">
            <a:xfrm>
              <a:off x="1054212" y="5057485"/>
              <a:ext cx="1126354" cy="376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a:solidFill>
                    <a:schemeClr val="bg1">
                      <a:lumMod val="50000"/>
                    </a:schemeClr>
                  </a:solidFill>
                  <a:latin typeface="微软雅黑" panose="020B0503020204020204" pitchFamily="34" charset="-122"/>
                  <a:ea typeface="微软雅黑" panose="020B0503020204020204" pitchFamily="34" charset="-122"/>
                </a:rPr>
                <a:t>第一季度</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矩形 9">
              <a:extLst>
                <a:ext uri="{FF2B5EF4-FFF2-40B4-BE49-F238E27FC236}">
                  <a16:creationId xmlns:a16="http://schemas.microsoft.com/office/drawing/2014/main" id="{1B900FFD-857E-4997-8A17-D8CCAEB2E18F}"/>
                </a:ext>
              </a:extLst>
            </p:cNvPr>
            <p:cNvSpPr>
              <a:spLocks noChangeArrowheads="1"/>
            </p:cNvSpPr>
            <p:nvPr/>
          </p:nvSpPr>
          <p:spPr bwMode="auto">
            <a:xfrm>
              <a:off x="2186268" y="4006982"/>
              <a:ext cx="1126354" cy="376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第二季度</a:t>
              </a:r>
            </a:p>
          </p:txBody>
        </p:sp>
        <p:sp>
          <p:nvSpPr>
            <p:cNvPr id="12" name="矩形 10">
              <a:extLst>
                <a:ext uri="{FF2B5EF4-FFF2-40B4-BE49-F238E27FC236}">
                  <a16:creationId xmlns:a16="http://schemas.microsoft.com/office/drawing/2014/main" id="{8C88D65F-69D6-4EFD-B867-A1C5482A5689}"/>
                </a:ext>
              </a:extLst>
            </p:cNvPr>
            <p:cNvSpPr>
              <a:spLocks noChangeArrowheads="1"/>
            </p:cNvSpPr>
            <p:nvPr/>
          </p:nvSpPr>
          <p:spPr bwMode="auto">
            <a:xfrm>
              <a:off x="3457488" y="2926862"/>
              <a:ext cx="1126354" cy="376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第三季度</a:t>
              </a:r>
            </a:p>
          </p:txBody>
        </p:sp>
        <p:sp>
          <p:nvSpPr>
            <p:cNvPr id="13" name="矩形 11">
              <a:extLst>
                <a:ext uri="{FF2B5EF4-FFF2-40B4-BE49-F238E27FC236}">
                  <a16:creationId xmlns:a16="http://schemas.microsoft.com/office/drawing/2014/main" id="{6136B352-F931-4D2A-B70F-24981BEEF13D}"/>
                </a:ext>
              </a:extLst>
            </p:cNvPr>
            <p:cNvSpPr>
              <a:spLocks noChangeArrowheads="1"/>
            </p:cNvSpPr>
            <p:nvPr/>
          </p:nvSpPr>
          <p:spPr bwMode="auto">
            <a:xfrm>
              <a:off x="4753633" y="1817125"/>
              <a:ext cx="1126354" cy="376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第四季度</a:t>
              </a:r>
            </a:p>
          </p:txBody>
        </p:sp>
        <p:sp>
          <p:nvSpPr>
            <p:cNvPr id="14" name="Text Box 30">
              <a:extLst>
                <a:ext uri="{FF2B5EF4-FFF2-40B4-BE49-F238E27FC236}">
                  <a16:creationId xmlns:a16="http://schemas.microsoft.com/office/drawing/2014/main" id="{D593E734-6D19-49D5-A563-C9339F48A5D8}"/>
                </a:ext>
              </a:extLst>
            </p:cNvPr>
            <p:cNvSpPr>
              <a:spLocks noChangeArrowheads="1"/>
            </p:cNvSpPr>
            <p:nvPr/>
          </p:nvSpPr>
          <p:spPr bwMode="auto">
            <a:xfrm>
              <a:off x="5221260" y="2835481"/>
              <a:ext cx="2779713" cy="445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10 </a:t>
              </a: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条成绩，点击添加文本</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 Box 30">
              <a:extLst>
                <a:ext uri="{FF2B5EF4-FFF2-40B4-BE49-F238E27FC236}">
                  <a16:creationId xmlns:a16="http://schemas.microsoft.com/office/drawing/2014/main" id="{43778E26-67AE-4E73-AE00-E70D3C883374}"/>
                </a:ext>
              </a:extLst>
            </p:cNvPr>
            <p:cNvSpPr>
              <a:spLocks noChangeArrowheads="1"/>
            </p:cNvSpPr>
            <p:nvPr/>
          </p:nvSpPr>
          <p:spPr bwMode="auto">
            <a:xfrm>
              <a:off x="2772988" y="4989719"/>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10 </a:t>
              </a: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条成绩，点击添加文本</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 Box 30">
              <a:extLst>
                <a:ext uri="{FF2B5EF4-FFF2-40B4-BE49-F238E27FC236}">
                  <a16:creationId xmlns:a16="http://schemas.microsoft.com/office/drawing/2014/main" id="{87E94EB4-1199-46C5-B058-E950D879E278}"/>
                </a:ext>
              </a:extLst>
            </p:cNvPr>
            <p:cNvSpPr>
              <a:spLocks noChangeArrowheads="1"/>
            </p:cNvSpPr>
            <p:nvPr/>
          </p:nvSpPr>
          <p:spPr bwMode="auto">
            <a:xfrm>
              <a:off x="972788" y="6003834"/>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10 </a:t>
              </a: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条成绩，点击添加文本</a:t>
              </a: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890ADF4C-3D17-41BC-93A9-DF3193B3644D}"/>
                </a:ext>
              </a:extLst>
            </p:cNvPr>
            <p:cNvSpPr/>
            <p:nvPr/>
          </p:nvSpPr>
          <p:spPr>
            <a:xfrm>
              <a:off x="8331423" y="2277598"/>
              <a:ext cx="3024336" cy="3785652"/>
            </a:xfrm>
            <a:prstGeom prst="rect">
              <a:avLst/>
            </a:prstGeom>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50000"/>
                  </a:schemeClr>
                </a:solidFill>
                <a:latin typeface="微软雅黑" pitchFamily="34" charset="-122"/>
                <a:ea typeface="微软雅黑" pitchFamily="34" charset="-122"/>
                <a:cs typeface="华文黑体" pitchFamily="2" charset="-122"/>
              </a:endParaRPr>
            </a:p>
            <a:p>
              <a:pPr>
                <a:lnSpc>
                  <a:spcPct val="150000"/>
                </a:lnSpc>
              </a:pPr>
              <a:endParaRPr lang="en-US" altLang="zh-CN" sz="1400" dirty="0">
                <a:solidFill>
                  <a:schemeClr val="bg1">
                    <a:lumMod val="50000"/>
                  </a:schemeClr>
                </a:solidFill>
                <a:latin typeface="微软雅黑" pitchFamily="34" charset="-122"/>
                <a:ea typeface="微软雅黑" pitchFamily="34" charset="-122"/>
                <a:cs typeface="华文黑体" pitchFamily="2" charset="-122"/>
              </a:endParaRPr>
            </a:p>
          </p:txBody>
        </p:sp>
      </p:grpSp>
    </p:spTree>
    <p:extLst>
      <p:ext uri="{BB962C8B-B14F-4D97-AF65-F5344CB8AC3E}">
        <p14:creationId xmlns:p14="http://schemas.microsoft.com/office/powerpoint/2010/main" val="184523050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250" fill="hold"/>
                                        <p:tgtEl>
                                          <p:spTgt spid="2"/>
                                        </p:tgtEl>
                                        <p:attrNameLst>
                                          <p:attrName>ppt_x</p:attrName>
                                        </p:attrNameLst>
                                      </p:cBhvr>
                                      <p:tavLst>
                                        <p:tav tm="0">
                                          <p:val>
                                            <p:strVal val="#ppt_x"/>
                                          </p:val>
                                        </p:tav>
                                        <p:tav tm="100000">
                                          <p:val>
                                            <p:strVal val="#ppt_x"/>
                                          </p:val>
                                        </p:tav>
                                      </p:tavLst>
                                    </p:anim>
                                    <p:anim calcmode="lin" valueType="num">
                                      <p:cBhvr additive="base">
                                        <p:cTn id="14" dur="125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sp>
        <p:nvSpPr>
          <p:cNvPr id="6" name="Freeform 5">
            <a:extLst>
              <a:ext uri="{FF2B5EF4-FFF2-40B4-BE49-F238E27FC236}">
                <a16:creationId xmlns:a16="http://schemas.microsoft.com/office/drawing/2014/main" id="{8061BC64-ACD2-4365-90ED-A29E7DCB092B}"/>
              </a:ext>
            </a:extLst>
          </p:cNvPr>
          <p:cNvSpPr>
            <a:spLocks/>
          </p:cNvSpPr>
          <p:nvPr/>
        </p:nvSpPr>
        <p:spPr bwMode="auto">
          <a:xfrm>
            <a:off x="2218690" y="3139482"/>
            <a:ext cx="1625425" cy="145552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5A8F23"/>
          </a:solidFill>
          <a:ln w="9525" cap="flat">
            <a:noFill/>
            <a:prstDash val="solid"/>
            <a:miter lim="800000"/>
            <a:headEnd/>
            <a:tailEnd/>
          </a:ln>
          <a:extLst/>
        </p:spPr>
        <p:txBody>
          <a:bodyPr vert="horz" wrap="square" lIns="182459" tIns="91230" rIns="182459" bIns="91230" numCol="1" anchor="t" anchorCtr="0" compatLnSpc="1">
            <a:prstTxWarp prst="textNoShape">
              <a:avLst/>
            </a:prstTxWarp>
          </a:bodyPr>
          <a:lstStyle/>
          <a:p>
            <a:endParaRPr lang="zh-CN" altLang="en-US"/>
          </a:p>
        </p:txBody>
      </p:sp>
      <p:sp>
        <p:nvSpPr>
          <p:cNvPr id="9" name="TextBox 24">
            <a:extLst>
              <a:ext uri="{FF2B5EF4-FFF2-40B4-BE49-F238E27FC236}">
                <a16:creationId xmlns:a16="http://schemas.microsoft.com/office/drawing/2014/main" id="{FC21CBC8-4743-4B5F-BACC-9AE85F075C29}"/>
              </a:ext>
            </a:extLst>
          </p:cNvPr>
          <p:cNvSpPr txBox="1"/>
          <p:nvPr/>
        </p:nvSpPr>
        <p:spPr>
          <a:xfrm>
            <a:off x="2537109" y="3417268"/>
            <a:ext cx="998110"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a:t>添加标题</a:t>
            </a:r>
          </a:p>
        </p:txBody>
      </p:sp>
      <p:sp>
        <p:nvSpPr>
          <p:cNvPr id="10" name="圆角矩形 25">
            <a:extLst>
              <a:ext uri="{FF2B5EF4-FFF2-40B4-BE49-F238E27FC236}">
                <a16:creationId xmlns:a16="http://schemas.microsoft.com/office/drawing/2014/main" id="{44AA6CFD-F4EE-43C4-8CE7-808D88A31AB9}"/>
              </a:ext>
            </a:extLst>
          </p:cNvPr>
          <p:cNvSpPr/>
          <p:nvPr/>
        </p:nvSpPr>
        <p:spPr>
          <a:xfrm>
            <a:off x="5180487" y="2090578"/>
            <a:ext cx="4919842" cy="492758"/>
          </a:xfrm>
          <a:prstGeom prst="roundRect">
            <a:avLst>
              <a:gd name="adj" fmla="val 20638"/>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lIns="182459" tIns="91230" rIns="182459" bIns="91230" rtlCol="0" anchor="ctr"/>
          <a:lstStyle/>
          <a:p>
            <a:pPr algn="ctr"/>
            <a:endParaRPr lang="zh-CN" altLang="en-US">
              <a:solidFill>
                <a:schemeClr val="tx1">
                  <a:lumMod val="75000"/>
                  <a:lumOff val="25000"/>
                </a:schemeClr>
              </a:solidFill>
            </a:endParaRPr>
          </a:p>
        </p:txBody>
      </p:sp>
      <p:sp>
        <p:nvSpPr>
          <p:cNvPr id="11" name="Freeform 5">
            <a:extLst>
              <a:ext uri="{FF2B5EF4-FFF2-40B4-BE49-F238E27FC236}">
                <a16:creationId xmlns:a16="http://schemas.microsoft.com/office/drawing/2014/main" id="{D0C46388-498F-4B16-A07F-1607081EAC89}"/>
              </a:ext>
            </a:extLst>
          </p:cNvPr>
          <p:cNvSpPr>
            <a:spLocks/>
          </p:cNvSpPr>
          <p:nvPr/>
        </p:nvSpPr>
        <p:spPr bwMode="auto">
          <a:xfrm>
            <a:off x="4258176" y="2195168"/>
            <a:ext cx="601397" cy="3390922"/>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182459" tIns="91230" rIns="182459" bIns="91230" numCol="1" anchor="t" anchorCtr="0" compatLnSpc="1">
            <a:prstTxWarp prst="textNoShape">
              <a:avLst/>
            </a:prstTxWarp>
          </a:bodyPr>
          <a:lstStyle/>
          <a:p>
            <a:endParaRPr lang="zh-CN" altLang="en-US"/>
          </a:p>
        </p:txBody>
      </p:sp>
      <p:sp>
        <p:nvSpPr>
          <p:cNvPr id="12" name="圆角矩形 27">
            <a:extLst>
              <a:ext uri="{FF2B5EF4-FFF2-40B4-BE49-F238E27FC236}">
                <a16:creationId xmlns:a16="http://schemas.microsoft.com/office/drawing/2014/main" id="{0F863005-E55C-4A50-83E4-CF75F1D1599A}"/>
              </a:ext>
            </a:extLst>
          </p:cNvPr>
          <p:cNvSpPr/>
          <p:nvPr/>
        </p:nvSpPr>
        <p:spPr>
          <a:xfrm>
            <a:off x="5180487" y="2835984"/>
            <a:ext cx="4919842" cy="492758"/>
          </a:xfrm>
          <a:prstGeom prst="roundRect">
            <a:avLst>
              <a:gd name="adj" fmla="val 2527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459" tIns="91230" rIns="182459" bIns="91230" rtlCol="0" anchor="ctr"/>
          <a:lstStyle/>
          <a:p>
            <a:pPr algn="ctr"/>
            <a:endParaRPr lang="zh-CN" altLang="en-US">
              <a:solidFill>
                <a:schemeClr val="tx1">
                  <a:lumMod val="75000"/>
                  <a:lumOff val="25000"/>
                </a:schemeClr>
              </a:solidFill>
            </a:endParaRPr>
          </a:p>
        </p:txBody>
      </p:sp>
      <p:sp>
        <p:nvSpPr>
          <p:cNvPr id="13" name="圆角矩形 28">
            <a:extLst>
              <a:ext uri="{FF2B5EF4-FFF2-40B4-BE49-F238E27FC236}">
                <a16:creationId xmlns:a16="http://schemas.microsoft.com/office/drawing/2014/main" id="{EDDC28E5-17B0-4009-9B98-331460AC5318}"/>
              </a:ext>
            </a:extLst>
          </p:cNvPr>
          <p:cNvSpPr/>
          <p:nvPr/>
        </p:nvSpPr>
        <p:spPr>
          <a:xfrm>
            <a:off x="5180487" y="3585020"/>
            <a:ext cx="4919842" cy="492758"/>
          </a:xfrm>
          <a:prstGeom prst="roundRect">
            <a:avLst>
              <a:gd name="adj" fmla="val 25274"/>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lIns="182459" tIns="91230" rIns="182459" bIns="91230" rtlCol="0" anchor="ctr"/>
          <a:lstStyle/>
          <a:p>
            <a:pPr algn="ctr"/>
            <a:endParaRPr lang="zh-CN" altLang="en-US">
              <a:solidFill>
                <a:schemeClr val="tx1">
                  <a:lumMod val="75000"/>
                  <a:lumOff val="25000"/>
                </a:schemeClr>
              </a:solidFill>
            </a:endParaRPr>
          </a:p>
        </p:txBody>
      </p:sp>
      <p:sp>
        <p:nvSpPr>
          <p:cNvPr id="14" name="圆角矩形 29">
            <a:extLst>
              <a:ext uri="{FF2B5EF4-FFF2-40B4-BE49-F238E27FC236}">
                <a16:creationId xmlns:a16="http://schemas.microsoft.com/office/drawing/2014/main" id="{9C5FB1B6-662D-445A-BE49-05821943CF90}"/>
              </a:ext>
            </a:extLst>
          </p:cNvPr>
          <p:cNvSpPr/>
          <p:nvPr/>
        </p:nvSpPr>
        <p:spPr>
          <a:xfrm>
            <a:off x="5180487" y="4348626"/>
            <a:ext cx="4919842" cy="492758"/>
          </a:xfrm>
          <a:prstGeom prst="roundRect">
            <a:avLst>
              <a:gd name="adj" fmla="val 268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459" tIns="91230" rIns="182459" bIns="91230" rtlCol="0" anchor="ctr"/>
          <a:lstStyle/>
          <a:p>
            <a:pPr algn="ctr"/>
            <a:endParaRPr lang="zh-CN" altLang="en-US">
              <a:solidFill>
                <a:schemeClr val="tx1">
                  <a:lumMod val="75000"/>
                  <a:lumOff val="25000"/>
                </a:schemeClr>
              </a:solidFill>
            </a:endParaRPr>
          </a:p>
        </p:txBody>
      </p:sp>
      <p:sp>
        <p:nvSpPr>
          <p:cNvPr id="15" name="TextBox 30">
            <a:extLst>
              <a:ext uri="{FF2B5EF4-FFF2-40B4-BE49-F238E27FC236}">
                <a16:creationId xmlns:a16="http://schemas.microsoft.com/office/drawing/2014/main" id="{C5344A6A-8C70-4BF7-AC3C-F10D463B077D}"/>
              </a:ext>
            </a:extLst>
          </p:cNvPr>
          <p:cNvSpPr txBox="1"/>
          <p:nvPr/>
        </p:nvSpPr>
        <p:spPr>
          <a:xfrm>
            <a:off x="5559622" y="2168029"/>
            <a:ext cx="4128373" cy="30425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800" dirty="0">
                <a:solidFill>
                  <a:schemeClr val="bg1"/>
                </a:solidFill>
              </a:rPr>
              <a:t>点击输入本栏的具体的说明分项内容。</a:t>
            </a:r>
            <a:endParaRPr lang="en-US" altLang="zh-CN" sz="1800" dirty="0">
              <a:solidFill>
                <a:schemeClr val="bg1"/>
              </a:solidFill>
            </a:endParaRPr>
          </a:p>
        </p:txBody>
      </p:sp>
      <p:sp>
        <p:nvSpPr>
          <p:cNvPr id="16" name="TextBox 31">
            <a:extLst>
              <a:ext uri="{FF2B5EF4-FFF2-40B4-BE49-F238E27FC236}">
                <a16:creationId xmlns:a16="http://schemas.microsoft.com/office/drawing/2014/main" id="{CC95E373-0B4F-44B4-AB2A-3B937D00C901}"/>
              </a:ext>
            </a:extLst>
          </p:cNvPr>
          <p:cNvSpPr txBox="1"/>
          <p:nvPr/>
        </p:nvSpPr>
        <p:spPr>
          <a:xfrm>
            <a:off x="5559622" y="2902354"/>
            <a:ext cx="4128373" cy="30425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800" dirty="0">
                <a:solidFill>
                  <a:schemeClr val="bg1"/>
                </a:solidFill>
              </a:rPr>
              <a:t>点击输入本栏的具体的说明分项内容。</a:t>
            </a:r>
            <a:endParaRPr lang="en-US" altLang="zh-CN" sz="1800" dirty="0">
              <a:solidFill>
                <a:schemeClr val="bg1"/>
              </a:solidFill>
            </a:endParaRPr>
          </a:p>
        </p:txBody>
      </p:sp>
      <p:sp>
        <p:nvSpPr>
          <p:cNvPr id="17" name="TextBox 32">
            <a:extLst>
              <a:ext uri="{FF2B5EF4-FFF2-40B4-BE49-F238E27FC236}">
                <a16:creationId xmlns:a16="http://schemas.microsoft.com/office/drawing/2014/main" id="{F7EEDD65-2976-4C84-AA1F-231DBE5E63C2}"/>
              </a:ext>
            </a:extLst>
          </p:cNvPr>
          <p:cNvSpPr txBox="1"/>
          <p:nvPr/>
        </p:nvSpPr>
        <p:spPr>
          <a:xfrm>
            <a:off x="5559622" y="3709445"/>
            <a:ext cx="4128373" cy="30425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800" dirty="0">
                <a:solidFill>
                  <a:schemeClr val="bg1"/>
                </a:solidFill>
              </a:rPr>
              <a:t>点击输入本栏的具体的说明分项内容。</a:t>
            </a:r>
            <a:endParaRPr lang="en-US" altLang="zh-CN" sz="1800" dirty="0">
              <a:solidFill>
                <a:schemeClr val="bg1"/>
              </a:solidFill>
            </a:endParaRPr>
          </a:p>
        </p:txBody>
      </p:sp>
      <p:sp>
        <p:nvSpPr>
          <p:cNvPr id="18" name="TextBox 33">
            <a:extLst>
              <a:ext uri="{FF2B5EF4-FFF2-40B4-BE49-F238E27FC236}">
                <a16:creationId xmlns:a16="http://schemas.microsoft.com/office/drawing/2014/main" id="{15614A1C-B456-4C26-B1C0-463659F6C50F}"/>
              </a:ext>
            </a:extLst>
          </p:cNvPr>
          <p:cNvSpPr txBox="1"/>
          <p:nvPr/>
        </p:nvSpPr>
        <p:spPr>
          <a:xfrm>
            <a:off x="5559622" y="4414995"/>
            <a:ext cx="4128373" cy="30425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800" dirty="0">
                <a:solidFill>
                  <a:schemeClr val="bg1"/>
                </a:solidFill>
              </a:rPr>
              <a:t>点击输入本栏的具体的说明分项内容。</a:t>
            </a:r>
            <a:endParaRPr lang="en-US" altLang="zh-CN" sz="1800" dirty="0">
              <a:solidFill>
                <a:schemeClr val="bg1"/>
              </a:solidFill>
            </a:endParaRPr>
          </a:p>
        </p:txBody>
      </p:sp>
      <p:sp>
        <p:nvSpPr>
          <p:cNvPr id="19" name="圆角矩形 34">
            <a:extLst>
              <a:ext uri="{FF2B5EF4-FFF2-40B4-BE49-F238E27FC236}">
                <a16:creationId xmlns:a16="http://schemas.microsoft.com/office/drawing/2014/main" id="{2822B62C-BAFC-43E6-9EBA-9082919C2C91}"/>
              </a:ext>
            </a:extLst>
          </p:cNvPr>
          <p:cNvSpPr/>
          <p:nvPr/>
        </p:nvSpPr>
        <p:spPr>
          <a:xfrm>
            <a:off x="5203469" y="5132260"/>
            <a:ext cx="4919842" cy="492758"/>
          </a:xfrm>
          <a:prstGeom prst="roundRect">
            <a:avLst>
              <a:gd name="adj" fmla="val 26820"/>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lIns="182459" tIns="91230" rIns="182459" bIns="91230" rtlCol="0" anchor="ctr"/>
          <a:lstStyle/>
          <a:p>
            <a:pPr algn="ctr"/>
            <a:endParaRPr lang="zh-CN" altLang="en-US">
              <a:solidFill>
                <a:schemeClr val="tx1">
                  <a:lumMod val="75000"/>
                  <a:lumOff val="25000"/>
                </a:schemeClr>
              </a:solidFill>
            </a:endParaRPr>
          </a:p>
        </p:txBody>
      </p:sp>
      <p:sp>
        <p:nvSpPr>
          <p:cNvPr id="20" name="TextBox 35">
            <a:extLst>
              <a:ext uri="{FF2B5EF4-FFF2-40B4-BE49-F238E27FC236}">
                <a16:creationId xmlns:a16="http://schemas.microsoft.com/office/drawing/2014/main" id="{50F6B534-32D0-4165-B0F3-544B72F9525C}"/>
              </a:ext>
            </a:extLst>
          </p:cNvPr>
          <p:cNvSpPr txBox="1"/>
          <p:nvPr/>
        </p:nvSpPr>
        <p:spPr>
          <a:xfrm>
            <a:off x="5559622" y="5213144"/>
            <a:ext cx="4128373" cy="30425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800" dirty="0">
                <a:solidFill>
                  <a:schemeClr val="bg1"/>
                </a:solidFill>
              </a:rPr>
              <a:t>点击输入本栏的具体的说明分项内容。</a:t>
            </a:r>
            <a:endParaRPr lang="en-US" altLang="zh-CN" sz="1800" dirty="0">
              <a:solidFill>
                <a:schemeClr val="bg1"/>
              </a:solidFill>
            </a:endParaRPr>
          </a:p>
        </p:txBody>
      </p:sp>
    </p:spTree>
    <p:extLst>
      <p:ext uri="{BB962C8B-B14F-4D97-AF65-F5344CB8AC3E}">
        <p14:creationId xmlns:p14="http://schemas.microsoft.com/office/powerpoint/2010/main" val="76231378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anim calcmode="lin" valueType="num">
                                      <p:cBhvr>
                                        <p:cTn id="14" dur="2000" fill="hold"/>
                                        <p:tgtEl>
                                          <p:spTgt spid="9"/>
                                        </p:tgtEl>
                                        <p:attrNameLst>
                                          <p:attrName>ppt_w</p:attrName>
                                        </p:attrNameLst>
                                      </p:cBhvr>
                                      <p:tavLst>
                                        <p:tav tm="0" fmla="#ppt_w*sin(2.5*pi*$)">
                                          <p:val>
                                            <p:fltVal val="0"/>
                                          </p:val>
                                        </p:tav>
                                        <p:tav tm="100000">
                                          <p:val>
                                            <p:fltVal val="1"/>
                                          </p:val>
                                        </p:tav>
                                      </p:tavLst>
                                    </p:anim>
                                    <p:anim calcmode="lin" valueType="num">
                                      <p:cBhvr>
                                        <p:cTn id="15" dur="2000" fill="hold"/>
                                        <p:tgtEl>
                                          <p:spTgt spid="9"/>
                                        </p:tgtEl>
                                        <p:attrNameLst>
                                          <p:attrName>ppt_h</p:attrName>
                                        </p:attrNameLst>
                                      </p:cBhvr>
                                      <p:tavLst>
                                        <p:tav tm="0">
                                          <p:val>
                                            <p:strVal val="#ppt_h"/>
                                          </p:val>
                                        </p:tav>
                                        <p:tav tm="100000">
                                          <p:val>
                                            <p:strVal val="#ppt_h"/>
                                          </p:val>
                                        </p:tav>
                                      </p:tavLst>
                                    </p:anim>
                                  </p:childTnLst>
                                </p:cTn>
                              </p:par>
                              <p:par>
                                <p:cTn id="16" presetID="45"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anim calcmode="lin" valueType="num">
                                      <p:cBhvr>
                                        <p:cTn id="19" dur="2000" fill="hold"/>
                                        <p:tgtEl>
                                          <p:spTgt spid="6"/>
                                        </p:tgtEl>
                                        <p:attrNameLst>
                                          <p:attrName>ppt_w</p:attrName>
                                        </p:attrNameLst>
                                      </p:cBhvr>
                                      <p:tavLst>
                                        <p:tav tm="0" fmla="#ppt_w*sin(2.5*pi*$)">
                                          <p:val>
                                            <p:fltVal val="0"/>
                                          </p:val>
                                        </p:tav>
                                        <p:tav tm="100000">
                                          <p:val>
                                            <p:fltVal val="1"/>
                                          </p:val>
                                        </p:tav>
                                      </p:tavLst>
                                    </p:anim>
                                    <p:anim calcmode="lin" valueType="num">
                                      <p:cBhvr>
                                        <p:cTn id="20" dur="2000" fill="hold"/>
                                        <p:tgtEl>
                                          <p:spTgt spid="6"/>
                                        </p:tgtEl>
                                        <p:attrNameLst>
                                          <p:attrName>ppt_h</p:attrName>
                                        </p:attrNameLst>
                                      </p:cBhvr>
                                      <p:tavLst>
                                        <p:tav tm="0">
                                          <p:val>
                                            <p:strVal val="#ppt_h"/>
                                          </p:val>
                                        </p:tav>
                                        <p:tav tm="100000">
                                          <p:val>
                                            <p:strVal val="#ppt_h"/>
                                          </p:val>
                                        </p:tav>
                                      </p:tavLst>
                                    </p:anim>
                                  </p:childTnLst>
                                </p:cTn>
                              </p:par>
                            </p:childTnLst>
                          </p:cTn>
                        </p:par>
                        <p:par>
                          <p:cTn id="21" fill="hold">
                            <p:stCondLst>
                              <p:cond delay="2500"/>
                            </p:stCondLst>
                            <p:childTnLst>
                              <p:par>
                                <p:cTn id="22" presetID="16" presetClass="entr" presetSubtype="4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outHorizontal)">
                                      <p:cBhvr>
                                        <p:cTn id="24" dur="500"/>
                                        <p:tgtEl>
                                          <p:spTgt spid="11"/>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animBg="1"/>
      <p:bldP spid="11" grpId="0" animBg="1"/>
      <p:bldP spid="12" grpId="0" animBg="1"/>
      <p:bldP spid="13" grpId="0" animBg="1"/>
      <p:bldP spid="14" grpId="0" animBg="1"/>
      <p:bldP spid="15" grpId="0"/>
      <p:bldP spid="16" grpId="0"/>
      <p:bldP spid="17" grpId="0"/>
      <p:bldP spid="18" grpId="0"/>
      <p:bldP spid="19" grpId="0" animBg="1"/>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D33983DD-8FC3-4443-8058-295A6AD9F48B}"/>
              </a:ext>
            </a:extLst>
          </p:cNvPr>
          <p:cNvGrpSpPr/>
          <p:nvPr/>
        </p:nvGrpSpPr>
        <p:grpSpPr>
          <a:xfrm flipH="1">
            <a:off x="1140229" y="1877216"/>
            <a:ext cx="10100200" cy="3997506"/>
            <a:chOff x="1224499" y="1221600"/>
            <a:chExt cx="7018953" cy="2777995"/>
          </a:xfrm>
        </p:grpSpPr>
        <p:cxnSp>
          <p:nvCxnSpPr>
            <p:cNvPr id="9" name="肘形连接符 4">
              <a:extLst>
                <a:ext uri="{FF2B5EF4-FFF2-40B4-BE49-F238E27FC236}">
                  <a16:creationId xmlns:a16="http://schemas.microsoft.com/office/drawing/2014/main" id="{B9751259-63FF-4419-BD1B-71F9F49DEE7B}"/>
                </a:ext>
              </a:extLst>
            </p:cNvPr>
            <p:cNvCxnSpPr/>
            <p:nvPr/>
          </p:nvCxnSpPr>
          <p:spPr>
            <a:xfrm flipV="1">
              <a:off x="2790266" y="1581701"/>
              <a:ext cx="2181518" cy="567908"/>
            </a:xfrm>
            <a:prstGeom prst="bentConnector3">
              <a:avLst>
                <a:gd name="adj1" fmla="val 62381"/>
              </a:avLst>
            </a:prstGeom>
            <a:ln w="9525" cap="rnd">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0" name="肘形连接符 5">
              <a:extLst>
                <a:ext uri="{FF2B5EF4-FFF2-40B4-BE49-F238E27FC236}">
                  <a16:creationId xmlns:a16="http://schemas.microsoft.com/office/drawing/2014/main" id="{2D601B70-3A49-4F92-8DF1-CECE33F6D945}"/>
                </a:ext>
              </a:extLst>
            </p:cNvPr>
            <p:cNvCxnSpPr/>
            <p:nvPr/>
          </p:nvCxnSpPr>
          <p:spPr>
            <a:xfrm>
              <a:off x="2790266" y="2389233"/>
              <a:ext cx="2321653" cy="609269"/>
            </a:xfrm>
            <a:prstGeom prst="bentConnector3">
              <a:avLst>
                <a:gd name="adj1" fmla="val 50000"/>
              </a:avLst>
            </a:prstGeom>
            <a:ln w="9525">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1" name="淘宝店chenying0907出品 6">
              <a:extLst>
                <a:ext uri="{FF2B5EF4-FFF2-40B4-BE49-F238E27FC236}">
                  <a16:creationId xmlns:a16="http://schemas.microsoft.com/office/drawing/2014/main" id="{361A3F67-4BC8-4D16-91FB-D6B9E1ED456E}"/>
                </a:ext>
              </a:extLst>
            </p:cNvPr>
            <p:cNvSpPr/>
            <p:nvPr/>
          </p:nvSpPr>
          <p:spPr>
            <a:xfrm>
              <a:off x="4971784" y="1330960"/>
              <a:ext cx="410094" cy="410201"/>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p>
          </p:txBody>
        </p:sp>
        <p:sp>
          <p:nvSpPr>
            <p:cNvPr id="12" name="标题 4">
              <a:extLst>
                <a:ext uri="{FF2B5EF4-FFF2-40B4-BE49-F238E27FC236}">
                  <a16:creationId xmlns:a16="http://schemas.microsoft.com/office/drawing/2014/main" id="{AC2305BB-B1FA-4FDA-9BB8-63492699D4DB}"/>
                </a:ext>
              </a:extLst>
            </p:cNvPr>
            <p:cNvSpPr txBox="1">
              <a:spLocks/>
            </p:cNvSpPr>
            <p:nvPr/>
          </p:nvSpPr>
          <p:spPr>
            <a:xfrm>
              <a:off x="4993625" y="1401890"/>
              <a:ext cx="388253"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bg1"/>
                  </a:solidFill>
                  <a:latin typeface="微软雅黑" panose="020B0503020204020204" pitchFamily="34" charset="-122"/>
                  <a:ea typeface="微软雅黑" panose="020B0503020204020204" pitchFamily="34" charset="-122"/>
                </a:rPr>
                <a:t>01</a:t>
              </a:r>
            </a:p>
          </p:txBody>
        </p:sp>
        <p:cxnSp>
          <p:nvCxnSpPr>
            <p:cNvPr id="13" name="肘形连接符 8">
              <a:extLst>
                <a:ext uri="{FF2B5EF4-FFF2-40B4-BE49-F238E27FC236}">
                  <a16:creationId xmlns:a16="http://schemas.microsoft.com/office/drawing/2014/main" id="{CB1E8211-263E-4978-BBA5-FFB223550194}"/>
                </a:ext>
              </a:extLst>
            </p:cNvPr>
            <p:cNvCxnSpPr/>
            <p:nvPr/>
          </p:nvCxnSpPr>
          <p:spPr>
            <a:xfrm flipV="1">
              <a:off x="3254353" y="2322551"/>
              <a:ext cx="2257351" cy="583142"/>
            </a:xfrm>
            <a:prstGeom prst="bentConnector3">
              <a:avLst>
                <a:gd name="adj1" fmla="val 50000"/>
              </a:avLst>
            </a:prstGeom>
            <a:ln w="9525">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4" name="肘形连接符 9">
              <a:extLst>
                <a:ext uri="{FF2B5EF4-FFF2-40B4-BE49-F238E27FC236}">
                  <a16:creationId xmlns:a16="http://schemas.microsoft.com/office/drawing/2014/main" id="{28E22B57-8D30-4D95-8ACD-6CA00AA49C80}"/>
                </a:ext>
              </a:extLst>
            </p:cNvPr>
            <p:cNvCxnSpPr/>
            <p:nvPr/>
          </p:nvCxnSpPr>
          <p:spPr>
            <a:xfrm>
              <a:off x="3222201" y="3130114"/>
              <a:ext cx="2321653" cy="609269"/>
            </a:xfrm>
            <a:prstGeom prst="bentConnector3">
              <a:avLst>
                <a:gd name="adj1" fmla="val 55369"/>
              </a:avLst>
            </a:prstGeom>
            <a:ln w="9525">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5" name="淘宝店chenying0907出品 10">
              <a:extLst>
                <a:ext uri="{FF2B5EF4-FFF2-40B4-BE49-F238E27FC236}">
                  <a16:creationId xmlns:a16="http://schemas.microsoft.com/office/drawing/2014/main" id="{41D4ABD8-DDD8-46C7-964B-0EEFDF25E14D}"/>
                </a:ext>
              </a:extLst>
            </p:cNvPr>
            <p:cNvSpPr/>
            <p:nvPr/>
          </p:nvSpPr>
          <p:spPr>
            <a:xfrm>
              <a:off x="5511704" y="2087044"/>
              <a:ext cx="410094" cy="4102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p>
          </p:txBody>
        </p:sp>
        <p:sp>
          <p:nvSpPr>
            <p:cNvPr id="16" name="标题 4">
              <a:extLst>
                <a:ext uri="{FF2B5EF4-FFF2-40B4-BE49-F238E27FC236}">
                  <a16:creationId xmlns:a16="http://schemas.microsoft.com/office/drawing/2014/main" id="{0B819B38-62CD-4D1B-98B8-471E99AEFA56}"/>
                </a:ext>
              </a:extLst>
            </p:cNvPr>
            <p:cNvSpPr txBox="1">
              <a:spLocks/>
            </p:cNvSpPr>
            <p:nvPr/>
          </p:nvSpPr>
          <p:spPr>
            <a:xfrm>
              <a:off x="5533545" y="2157974"/>
              <a:ext cx="388253"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bg1"/>
                  </a:solidFill>
                  <a:latin typeface="微软雅黑" panose="020B0503020204020204" pitchFamily="34" charset="-122"/>
                  <a:ea typeface="微软雅黑" panose="020B0503020204020204" pitchFamily="34" charset="-122"/>
                </a:rPr>
                <a:t>02</a:t>
              </a:r>
            </a:p>
          </p:txBody>
        </p:sp>
        <p:sp>
          <p:nvSpPr>
            <p:cNvPr id="17" name="淘宝店chenying0907出品 12">
              <a:extLst>
                <a:ext uri="{FF2B5EF4-FFF2-40B4-BE49-F238E27FC236}">
                  <a16:creationId xmlns:a16="http://schemas.microsoft.com/office/drawing/2014/main" id="{9A789B00-A253-4EEE-81ED-6CA95A88334E}"/>
                </a:ext>
              </a:extLst>
            </p:cNvPr>
            <p:cNvSpPr/>
            <p:nvPr/>
          </p:nvSpPr>
          <p:spPr>
            <a:xfrm>
              <a:off x="4917793" y="2767276"/>
              <a:ext cx="410094" cy="410201"/>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p>
          </p:txBody>
        </p:sp>
        <p:sp>
          <p:nvSpPr>
            <p:cNvPr id="18" name="标题 4">
              <a:extLst>
                <a:ext uri="{FF2B5EF4-FFF2-40B4-BE49-F238E27FC236}">
                  <a16:creationId xmlns:a16="http://schemas.microsoft.com/office/drawing/2014/main" id="{50F18494-859E-497B-824C-2188BACFA9A3}"/>
                </a:ext>
              </a:extLst>
            </p:cNvPr>
            <p:cNvSpPr txBox="1">
              <a:spLocks/>
            </p:cNvSpPr>
            <p:nvPr/>
          </p:nvSpPr>
          <p:spPr>
            <a:xfrm>
              <a:off x="4939634" y="2838205"/>
              <a:ext cx="388253"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bg1"/>
                  </a:solidFill>
                  <a:latin typeface="微软雅黑" panose="020B0503020204020204" pitchFamily="34" charset="-122"/>
                  <a:ea typeface="微软雅黑" panose="020B0503020204020204" pitchFamily="34" charset="-122"/>
                </a:rPr>
                <a:t>03</a:t>
              </a:r>
            </a:p>
          </p:txBody>
        </p:sp>
        <p:sp>
          <p:nvSpPr>
            <p:cNvPr id="19" name="淘宝店chenying0907出品 14">
              <a:extLst>
                <a:ext uri="{FF2B5EF4-FFF2-40B4-BE49-F238E27FC236}">
                  <a16:creationId xmlns:a16="http://schemas.microsoft.com/office/drawing/2014/main" id="{DC8902D5-139F-4D1F-9E8F-3E2F24B78C91}"/>
                </a:ext>
              </a:extLst>
            </p:cNvPr>
            <p:cNvSpPr/>
            <p:nvPr/>
          </p:nvSpPr>
          <p:spPr>
            <a:xfrm>
              <a:off x="5457712" y="3523360"/>
              <a:ext cx="410094" cy="4102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p>
          </p:txBody>
        </p:sp>
        <p:sp>
          <p:nvSpPr>
            <p:cNvPr id="20" name="标题 4">
              <a:extLst>
                <a:ext uri="{FF2B5EF4-FFF2-40B4-BE49-F238E27FC236}">
                  <a16:creationId xmlns:a16="http://schemas.microsoft.com/office/drawing/2014/main" id="{A5623186-8B47-4631-89C0-961B5D26AFCD}"/>
                </a:ext>
              </a:extLst>
            </p:cNvPr>
            <p:cNvSpPr txBox="1">
              <a:spLocks/>
            </p:cNvSpPr>
            <p:nvPr/>
          </p:nvSpPr>
          <p:spPr>
            <a:xfrm>
              <a:off x="5479553" y="3594289"/>
              <a:ext cx="388253"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bg1"/>
                  </a:solidFill>
                  <a:latin typeface="微软雅黑" panose="020B0503020204020204" pitchFamily="34" charset="-122"/>
                  <a:ea typeface="微软雅黑" panose="020B0503020204020204" pitchFamily="34" charset="-122"/>
                </a:rPr>
                <a:t>04</a:t>
              </a:r>
            </a:p>
          </p:txBody>
        </p:sp>
        <p:sp>
          <p:nvSpPr>
            <p:cNvPr id="21" name="淘宝店chenying0907出品 9">
              <a:extLst>
                <a:ext uri="{FF2B5EF4-FFF2-40B4-BE49-F238E27FC236}">
                  <a16:creationId xmlns:a16="http://schemas.microsoft.com/office/drawing/2014/main" id="{375ED569-3802-4E8E-901D-477F8B314FBF}"/>
                </a:ext>
              </a:extLst>
            </p:cNvPr>
            <p:cNvSpPr>
              <a:spLocks/>
            </p:cNvSpPr>
            <p:nvPr/>
          </p:nvSpPr>
          <p:spPr bwMode="auto">
            <a:xfrm flipH="1">
              <a:off x="1224499" y="1795167"/>
              <a:ext cx="2213670" cy="138269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5A8F23"/>
            </a:solidFill>
            <a:ln>
              <a:noFill/>
            </a:ln>
            <a:extLst/>
          </p:spPr>
          <p:txBody>
            <a:bodyPr vert="horz" wrap="square" lIns="56625" tIns="28312" rIns="56625" bIns="2831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66251">
                <a:defRPr/>
              </a:pPr>
              <a:endParaRPr lang="zh-CN" altLang="en-US" sz="1200">
                <a:solidFill>
                  <a:sysClr val="windowText" lastClr="000000"/>
                </a:solidFill>
                <a:latin typeface="Calibri"/>
                <a:ea typeface="宋体"/>
              </a:endParaRPr>
            </a:p>
          </p:txBody>
        </p:sp>
        <p:sp>
          <p:nvSpPr>
            <p:cNvPr id="22" name="KSO_Shape">
              <a:extLst>
                <a:ext uri="{FF2B5EF4-FFF2-40B4-BE49-F238E27FC236}">
                  <a16:creationId xmlns:a16="http://schemas.microsoft.com/office/drawing/2014/main" id="{85B2F4E9-A21B-43DE-B7A6-1073F9E467E1}"/>
                </a:ext>
              </a:extLst>
            </p:cNvPr>
            <p:cNvSpPr>
              <a:spLocks/>
            </p:cNvSpPr>
            <p:nvPr/>
          </p:nvSpPr>
          <p:spPr bwMode="auto">
            <a:xfrm>
              <a:off x="2011920" y="2248634"/>
              <a:ext cx="475633" cy="47575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lIns="68562" tIns="34281" rIns="68562" bIns="34281" anchor="ctr">
              <a:scene3d>
                <a:camera prst="orthographicFront"/>
                <a:lightRig rig="threePt" dir="t"/>
              </a:scene3d>
              <a:sp3d>
                <a:contourClr>
                  <a:srgbClr val="FFFFFF"/>
                </a:contourClr>
              </a:sp3d>
            </a:bodyPr>
            <a:lstStyle/>
            <a:p>
              <a:pPr algn="ctr">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3" name="淘宝店chenying0907出品 18">
              <a:extLst>
                <a:ext uri="{FF2B5EF4-FFF2-40B4-BE49-F238E27FC236}">
                  <a16:creationId xmlns:a16="http://schemas.microsoft.com/office/drawing/2014/main" id="{9B0BF8D9-14D8-4360-AEE5-8554F43B2FD5}"/>
                </a:ext>
              </a:extLst>
            </p:cNvPr>
            <p:cNvSpPr/>
            <p:nvPr/>
          </p:nvSpPr>
          <p:spPr>
            <a:xfrm>
              <a:off x="1494459" y="2814318"/>
              <a:ext cx="1595458" cy="261991"/>
            </a:xfrm>
            <a:prstGeom prst="rect">
              <a:avLst/>
            </a:prstGeom>
          </p:spPr>
          <p:txBody>
            <a:bodyPr wrap="square" lIns="68555" tIns="34278" rIns="68555" bIns="34278">
              <a:spAutoFit/>
            </a:bodyPr>
            <a:lstStyle/>
            <a:p>
              <a:pPr algn="ctr"/>
              <a:r>
                <a:rPr lang="zh-CN" altLang="en-US" sz="2000" b="1" dirty="0">
                  <a:solidFill>
                    <a:schemeClr val="bg1"/>
                  </a:solidFill>
                  <a:latin typeface="微软雅黑" pitchFamily="34" charset="-122"/>
                  <a:ea typeface="微软雅黑" pitchFamily="34" charset="-122"/>
                </a:rPr>
                <a:t>加入标题描述</a:t>
              </a:r>
              <a:endParaRPr lang="en-US" altLang="zh-CN" sz="2000" b="1" dirty="0">
                <a:solidFill>
                  <a:schemeClr val="bg1"/>
                </a:solidFill>
                <a:latin typeface="微软雅黑" pitchFamily="34" charset="-122"/>
                <a:ea typeface="微软雅黑" pitchFamily="34" charset="-122"/>
              </a:endParaRPr>
            </a:p>
          </p:txBody>
        </p:sp>
        <p:sp>
          <p:nvSpPr>
            <p:cNvPr id="24" name="淘宝店chenying0907出品 19">
              <a:extLst>
                <a:ext uri="{FF2B5EF4-FFF2-40B4-BE49-F238E27FC236}">
                  <a16:creationId xmlns:a16="http://schemas.microsoft.com/office/drawing/2014/main" id="{4AAC890C-0733-412D-AFF6-CFD7C465971A}"/>
                </a:ext>
              </a:extLst>
            </p:cNvPr>
            <p:cNvSpPr/>
            <p:nvPr/>
          </p:nvSpPr>
          <p:spPr>
            <a:xfrm>
              <a:off x="1872918" y="3273828"/>
              <a:ext cx="1163522" cy="261991"/>
            </a:xfrm>
            <a:prstGeom prst="rect">
              <a:avLst/>
            </a:prstGeom>
          </p:spPr>
          <p:txBody>
            <a:bodyPr wrap="square" lIns="68555" tIns="34278" rIns="68555" bIns="34278">
              <a:spAutoFit/>
            </a:bodyPr>
            <a:lstStyle/>
            <a:p>
              <a:pPr algn="ctr"/>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25" name="淘宝店chenying0907出品 47">
              <a:extLst>
                <a:ext uri="{FF2B5EF4-FFF2-40B4-BE49-F238E27FC236}">
                  <a16:creationId xmlns:a16="http://schemas.microsoft.com/office/drawing/2014/main" id="{83FE348F-86AE-44A8-A42C-A9CE2CBC574B}"/>
                </a:ext>
              </a:extLst>
            </p:cNvPr>
            <p:cNvSpPr>
              <a:spLocks noChangeArrowheads="1"/>
            </p:cNvSpPr>
            <p:nvPr/>
          </p:nvSpPr>
          <p:spPr bwMode="auto">
            <a:xfrm>
              <a:off x="1386476" y="3553765"/>
              <a:ext cx="1869343" cy="30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bg1">
                      <a:lumMod val="50000"/>
                    </a:schemeClr>
                  </a:solidFill>
                  <a:sym typeface="微软雅黑" pitchFamily="34" charset="-122"/>
                </a:rPr>
                <a:t>在此录入上述图表的描述说明，在此录入上述图表的描述说明。</a:t>
              </a:r>
            </a:p>
          </p:txBody>
        </p:sp>
        <p:sp>
          <p:nvSpPr>
            <p:cNvPr id="26" name="淘宝店chenying0907出品 21">
              <a:extLst>
                <a:ext uri="{FF2B5EF4-FFF2-40B4-BE49-F238E27FC236}">
                  <a16:creationId xmlns:a16="http://schemas.microsoft.com/office/drawing/2014/main" id="{345D0222-4964-47DA-84C3-C9918001F5BE}"/>
                </a:ext>
              </a:extLst>
            </p:cNvPr>
            <p:cNvSpPr/>
            <p:nvPr/>
          </p:nvSpPr>
          <p:spPr>
            <a:xfrm>
              <a:off x="5544370" y="1221600"/>
              <a:ext cx="1163522" cy="261991"/>
            </a:xfrm>
            <a:prstGeom prst="rect">
              <a:avLst/>
            </a:prstGeom>
          </p:spPr>
          <p:txBody>
            <a:bodyPr wrap="square" lIns="68555" tIns="34278" rIns="68555" bIns="34278">
              <a:spAutoFit/>
            </a:bodyPr>
            <a:lstStyle/>
            <a:p>
              <a:pPr algn="ctr"/>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27" name="淘宝店chenying0907出品 47">
              <a:extLst>
                <a:ext uri="{FF2B5EF4-FFF2-40B4-BE49-F238E27FC236}">
                  <a16:creationId xmlns:a16="http://schemas.microsoft.com/office/drawing/2014/main" id="{A3FEF52D-E31B-4649-9040-064FBA476643}"/>
                </a:ext>
              </a:extLst>
            </p:cNvPr>
            <p:cNvSpPr>
              <a:spLocks noChangeArrowheads="1"/>
            </p:cNvSpPr>
            <p:nvPr/>
          </p:nvSpPr>
          <p:spPr bwMode="auto">
            <a:xfrm>
              <a:off x="5543854" y="1469565"/>
              <a:ext cx="2105686" cy="30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bg1">
                      <a:lumMod val="50000"/>
                    </a:schemeClr>
                  </a:solidFill>
                  <a:sym typeface="微软雅黑" pitchFamily="34" charset="-122"/>
                </a:rPr>
                <a:t>在此录入上述图表的描述说明，在此录入上述图表的描述说明。</a:t>
              </a:r>
            </a:p>
          </p:txBody>
        </p:sp>
        <p:sp>
          <p:nvSpPr>
            <p:cNvPr id="28" name="淘宝店chenying0907出品 25">
              <a:extLst>
                <a:ext uri="{FF2B5EF4-FFF2-40B4-BE49-F238E27FC236}">
                  <a16:creationId xmlns:a16="http://schemas.microsoft.com/office/drawing/2014/main" id="{B400DB3D-27F0-44C1-BE46-384CEEAD3E4B}"/>
                </a:ext>
              </a:extLst>
            </p:cNvPr>
            <p:cNvSpPr/>
            <p:nvPr/>
          </p:nvSpPr>
          <p:spPr>
            <a:xfrm>
              <a:off x="6138281" y="2031690"/>
              <a:ext cx="1163522" cy="261991"/>
            </a:xfrm>
            <a:prstGeom prst="rect">
              <a:avLst/>
            </a:prstGeom>
          </p:spPr>
          <p:txBody>
            <a:bodyPr wrap="square" lIns="68555" tIns="34278" rIns="68555" bIns="34278">
              <a:spAutoFit/>
            </a:bodyPr>
            <a:lstStyle/>
            <a:p>
              <a:pPr algn="ctr"/>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29" name="淘宝店chenying0907出品 47">
              <a:extLst>
                <a:ext uri="{FF2B5EF4-FFF2-40B4-BE49-F238E27FC236}">
                  <a16:creationId xmlns:a16="http://schemas.microsoft.com/office/drawing/2014/main" id="{C5BBA619-C15C-4C31-9E2F-06326743F76A}"/>
                </a:ext>
              </a:extLst>
            </p:cNvPr>
            <p:cNvSpPr>
              <a:spLocks noChangeArrowheads="1"/>
            </p:cNvSpPr>
            <p:nvPr/>
          </p:nvSpPr>
          <p:spPr bwMode="auto">
            <a:xfrm>
              <a:off x="6137766" y="2279655"/>
              <a:ext cx="2105686" cy="30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bg1">
                      <a:lumMod val="50000"/>
                    </a:schemeClr>
                  </a:solidFill>
                  <a:sym typeface="微软雅黑" pitchFamily="34" charset="-122"/>
                </a:rPr>
                <a:t>在此录入上述图表的描述说明，在此录入上述图表的描述说明。</a:t>
              </a:r>
            </a:p>
          </p:txBody>
        </p:sp>
        <p:sp>
          <p:nvSpPr>
            <p:cNvPr id="30" name="淘宝店chenying0907出品 27">
              <a:extLst>
                <a:ext uri="{FF2B5EF4-FFF2-40B4-BE49-F238E27FC236}">
                  <a16:creationId xmlns:a16="http://schemas.microsoft.com/office/drawing/2014/main" id="{3335A8B3-8C69-4DEB-9D15-893033520FFC}"/>
                </a:ext>
              </a:extLst>
            </p:cNvPr>
            <p:cNvSpPr/>
            <p:nvPr/>
          </p:nvSpPr>
          <p:spPr>
            <a:xfrm>
              <a:off x="5544370" y="2679762"/>
              <a:ext cx="1163522" cy="261991"/>
            </a:xfrm>
            <a:prstGeom prst="rect">
              <a:avLst/>
            </a:prstGeom>
          </p:spPr>
          <p:txBody>
            <a:bodyPr wrap="square" lIns="68555" tIns="34278" rIns="68555" bIns="34278">
              <a:spAutoFit/>
            </a:bodyPr>
            <a:lstStyle/>
            <a:p>
              <a:pPr algn="ctr"/>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31" name="淘宝店chenying0907出品 47">
              <a:extLst>
                <a:ext uri="{FF2B5EF4-FFF2-40B4-BE49-F238E27FC236}">
                  <a16:creationId xmlns:a16="http://schemas.microsoft.com/office/drawing/2014/main" id="{5F3DF8D7-85F3-43EA-AF93-2E87AE8838BB}"/>
                </a:ext>
              </a:extLst>
            </p:cNvPr>
            <p:cNvSpPr>
              <a:spLocks noChangeArrowheads="1"/>
            </p:cNvSpPr>
            <p:nvPr/>
          </p:nvSpPr>
          <p:spPr bwMode="auto">
            <a:xfrm>
              <a:off x="5543854" y="2927727"/>
              <a:ext cx="2105686" cy="30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bg1">
                      <a:lumMod val="50000"/>
                    </a:schemeClr>
                  </a:solidFill>
                  <a:sym typeface="微软雅黑" pitchFamily="34" charset="-122"/>
                </a:rPr>
                <a:t>在此录入上述图表的描述说明，在此录入上述图表的描述说明。</a:t>
              </a:r>
            </a:p>
          </p:txBody>
        </p:sp>
        <p:sp>
          <p:nvSpPr>
            <p:cNvPr id="32" name="淘宝店chenying0907出品 29">
              <a:extLst>
                <a:ext uri="{FF2B5EF4-FFF2-40B4-BE49-F238E27FC236}">
                  <a16:creationId xmlns:a16="http://schemas.microsoft.com/office/drawing/2014/main" id="{07D12E30-5BB6-4729-9CE9-F993BC1B9DB1}"/>
                </a:ext>
              </a:extLst>
            </p:cNvPr>
            <p:cNvSpPr/>
            <p:nvPr/>
          </p:nvSpPr>
          <p:spPr>
            <a:xfrm>
              <a:off x="6084290" y="3435846"/>
              <a:ext cx="1163522" cy="261991"/>
            </a:xfrm>
            <a:prstGeom prst="rect">
              <a:avLst/>
            </a:prstGeom>
          </p:spPr>
          <p:txBody>
            <a:bodyPr wrap="square" lIns="68555" tIns="34278" rIns="68555" bIns="34278">
              <a:spAutoFit/>
            </a:bodyPr>
            <a:lstStyle/>
            <a:p>
              <a:pPr algn="ctr"/>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33" name="淘宝店chenying0907出品 47">
              <a:extLst>
                <a:ext uri="{FF2B5EF4-FFF2-40B4-BE49-F238E27FC236}">
                  <a16:creationId xmlns:a16="http://schemas.microsoft.com/office/drawing/2014/main" id="{829AE2BB-9495-499C-8FF6-2F6F10495626}"/>
                </a:ext>
              </a:extLst>
            </p:cNvPr>
            <p:cNvSpPr>
              <a:spLocks noChangeArrowheads="1"/>
            </p:cNvSpPr>
            <p:nvPr/>
          </p:nvSpPr>
          <p:spPr bwMode="auto">
            <a:xfrm>
              <a:off x="6083774" y="3694828"/>
              <a:ext cx="2105686" cy="30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bg1">
                      <a:lumMod val="50000"/>
                    </a:schemeClr>
                  </a:solidFill>
                  <a:sym typeface="微软雅黑" pitchFamily="34" charset="-122"/>
                </a:rPr>
                <a:t>在此录入上述图表的描述说明，在此录入上述图表的描述说明。</a:t>
              </a:r>
            </a:p>
          </p:txBody>
        </p:sp>
      </p:grpSp>
    </p:spTree>
    <p:extLst>
      <p:ext uri="{BB962C8B-B14F-4D97-AF65-F5344CB8AC3E}">
        <p14:creationId xmlns:p14="http://schemas.microsoft.com/office/powerpoint/2010/main" val="180907693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9A0DBD1-32D3-42B6-8464-EB1E75062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8" name="TextBox 28">
            <a:extLst>
              <a:ext uri="{FF2B5EF4-FFF2-40B4-BE49-F238E27FC236}">
                <a16:creationId xmlns:a16="http://schemas.microsoft.com/office/drawing/2014/main" id="{DA76B8A2-D351-4B14-A171-AC8F2C2F1201}"/>
              </a:ext>
            </a:extLst>
          </p:cNvPr>
          <p:cNvSpPr txBox="1"/>
          <p:nvPr/>
        </p:nvSpPr>
        <p:spPr>
          <a:xfrm>
            <a:off x="3893495" y="1860305"/>
            <a:ext cx="1728620" cy="523220"/>
          </a:xfrm>
          <a:prstGeom prst="rect">
            <a:avLst/>
          </a:prstGeom>
          <a:solidFill>
            <a:srgbClr val="5A8F23"/>
          </a:solid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LOGO</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9" name="_3">
            <a:extLst>
              <a:ext uri="{FF2B5EF4-FFF2-40B4-BE49-F238E27FC236}">
                <a16:creationId xmlns:a16="http://schemas.microsoft.com/office/drawing/2014/main" id="{2DAC1C9E-87D6-46EA-B8F3-398C8E6DCAEF}"/>
              </a:ext>
            </a:extLst>
          </p:cNvPr>
          <p:cNvSpPr/>
          <p:nvPr/>
        </p:nvSpPr>
        <p:spPr>
          <a:xfrm>
            <a:off x="3769868" y="2595017"/>
            <a:ext cx="3171061" cy="923330"/>
          </a:xfrm>
          <a:prstGeom prst="rect">
            <a:avLst/>
          </a:prstGeom>
          <a:effectLst/>
        </p:spPr>
        <p:txBody>
          <a:bodyPr wrap="none">
            <a:spAutoFit/>
          </a:bodyPr>
          <a:lstStyle/>
          <a:p>
            <a:r>
              <a:rPr lang="zh-CN" altLang="en-US" sz="5400" dirty="0">
                <a:solidFill>
                  <a:srgbClr val="5A8F23"/>
                </a:solidFill>
                <a:latin typeface="微软雅黑" panose="020B0503020204020204" pitchFamily="34" charset="-122"/>
                <a:ea typeface="微软雅黑" panose="020B0503020204020204" pitchFamily="34" charset="-122"/>
              </a:rPr>
              <a:t>谢谢</a:t>
            </a:r>
            <a:r>
              <a:rPr lang="zh-CN" altLang="en-US" sz="5400" dirty="0">
                <a:solidFill>
                  <a:schemeClr val="accent1"/>
                </a:solidFill>
                <a:latin typeface="微软雅黑" panose="020B0503020204020204" pitchFamily="34" charset="-122"/>
                <a:ea typeface="微软雅黑" panose="020B0503020204020204" pitchFamily="34" charset="-122"/>
              </a:rPr>
              <a:t>观看</a:t>
            </a:r>
            <a:r>
              <a:rPr lang="en-US" altLang="zh-CN" sz="5400" dirty="0">
                <a:solidFill>
                  <a:schemeClr val="accent1"/>
                </a:solidFill>
                <a:latin typeface="微软雅黑" panose="020B0503020204020204" pitchFamily="34" charset="-122"/>
                <a:ea typeface="微软雅黑" panose="020B0503020204020204" pitchFamily="34" charset="-122"/>
              </a:rPr>
              <a:t>!</a:t>
            </a:r>
            <a:endParaRPr lang="zh-CN" altLang="en-US" sz="5400" i="1" dirty="0">
              <a:solidFill>
                <a:schemeClr val="accent1"/>
              </a:solidFill>
              <a:latin typeface="微软雅黑" panose="020B0503020204020204" pitchFamily="34" charset="-122"/>
              <a:ea typeface="微软雅黑" panose="020B0503020204020204" pitchFamily="34" charset="-122"/>
            </a:endParaRPr>
          </a:p>
        </p:txBody>
      </p:sp>
      <p:sp>
        <p:nvSpPr>
          <p:cNvPr id="10" name="_3">
            <a:extLst>
              <a:ext uri="{FF2B5EF4-FFF2-40B4-BE49-F238E27FC236}">
                <a16:creationId xmlns:a16="http://schemas.microsoft.com/office/drawing/2014/main" id="{925EB380-0562-48D0-95E5-B130C49416B2}"/>
              </a:ext>
            </a:extLst>
          </p:cNvPr>
          <p:cNvSpPr/>
          <p:nvPr/>
        </p:nvSpPr>
        <p:spPr>
          <a:xfrm>
            <a:off x="3804595" y="3528491"/>
            <a:ext cx="4728730" cy="584775"/>
          </a:xfrm>
          <a:prstGeom prst="rect">
            <a:avLst/>
          </a:prstGeom>
          <a:effectLst/>
        </p:spPr>
        <p:txBody>
          <a:bodyPr wrap="none">
            <a:spAutoFit/>
          </a:bodyPr>
          <a:lstStyle/>
          <a:p>
            <a:r>
              <a:rPr lang="en-US" altLang="zh-CN" sz="3200" dirty="0">
                <a:solidFill>
                  <a:schemeClr val="bg1">
                    <a:lumMod val="50000"/>
                  </a:schemeClr>
                </a:solidFill>
                <a:latin typeface="Times" panose="02020603050405020304" pitchFamily="18" charset="0"/>
                <a:ea typeface="造字工房力黑（非商用）常规体" pitchFamily="50" charset="-122"/>
              </a:rPr>
              <a:t>YEARS TO SUMMARIZE</a:t>
            </a:r>
          </a:p>
        </p:txBody>
      </p:sp>
      <p:sp>
        <p:nvSpPr>
          <p:cNvPr id="11" name="TextBox 36">
            <a:extLst>
              <a:ext uri="{FF2B5EF4-FFF2-40B4-BE49-F238E27FC236}">
                <a16:creationId xmlns:a16="http://schemas.microsoft.com/office/drawing/2014/main" id="{7A0A7BDE-E30D-4BA7-B6B8-727DE5A62047}"/>
              </a:ext>
            </a:extLst>
          </p:cNvPr>
          <p:cNvSpPr txBox="1"/>
          <p:nvPr/>
        </p:nvSpPr>
        <p:spPr>
          <a:xfrm>
            <a:off x="3893495" y="4078178"/>
            <a:ext cx="3067830" cy="693844"/>
          </a:xfrm>
          <a:prstGeom prst="rect">
            <a:avLst/>
          </a:prstGeom>
          <a:noFill/>
        </p:spPr>
        <p:txBody>
          <a:bodyPr wrap="square" rtlCol="0">
            <a:spAutoFit/>
          </a:bodyPr>
          <a:lstStyle/>
          <a:p>
            <a:pPr>
              <a:lnSpc>
                <a:spcPct val="125000"/>
              </a:lnSpc>
              <a:spcAft>
                <a:spcPts val="600"/>
              </a:spcAft>
            </a:pPr>
            <a:r>
              <a:rPr lang="en-US" altLang="zh-CN" sz="800" dirty="0">
                <a:ln w="0"/>
                <a:solidFill>
                  <a:schemeClr val="bg1">
                    <a:lumMod val="50000"/>
                  </a:schemeClr>
                </a:solidFill>
                <a:latin typeface="微软雅黑" panose="020B0503020204020204" pitchFamily="34" charset="-122"/>
                <a:ea typeface="微软雅黑" panose="020B0503020204020204" pitchFamily="34" charset="-122"/>
              </a:rPr>
              <a:t>A designer can use default text to simulate what text would look like. It looks even better with you using this text. Whoever evaluates your text cannot evaluate the way you write. Your design looks awesome by the way.</a:t>
            </a:r>
            <a:endParaRPr lang="zh-CN" altLang="en-US" sz="800" dirty="0">
              <a:ln w="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矩形 259">
            <a:extLst>
              <a:ext uri="{FF2B5EF4-FFF2-40B4-BE49-F238E27FC236}">
                <a16:creationId xmlns:a16="http://schemas.microsoft.com/office/drawing/2014/main" id="{F69B7564-725F-4375-B035-73F74C8901EA}"/>
              </a:ext>
            </a:extLst>
          </p:cNvPr>
          <p:cNvSpPr>
            <a:spLocks noChangeArrowheads="1"/>
          </p:cNvSpPr>
          <p:nvPr/>
        </p:nvSpPr>
        <p:spPr bwMode="auto">
          <a:xfrm>
            <a:off x="6406341" y="5141487"/>
            <a:ext cx="3274690"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buFont typeface="Arial" panose="020B0604020202020204" pitchFamily="34" charset="0"/>
              <a:buNone/>
            </a:pPr>
            <a:r>
              <a:rPr lang="zh-CN" altLang="en-US" sz="2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汇报人：</a:t>
            </a:r>
            <a:r>
              <a:rPr lang="en-US" altLang="zh-CN" sz="2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XXX</a:t>
            </a:r>
            <a:endParaRPr lang="en-US" altLang="zh-CN" sz="2000" dirty="0">
              <a:solidFill>
                <a:schemeClr val="bg1">
                  <a:lumMod val="50000"/>
                </a:schemeClr>
              </a:solidFill>
              <a:latin typeface="Arial" panose="020B0604020202020204" pitchFamily="34" charset="0"/>
              <a:sym typeface="Arial" panose="020B0604020202020204" pitchFamily="34" charset="0"/>
            </a:endParaRPr>
          </a:p>
        </p:txBody>
      </p:sp>
      <p:sp>
        <p:nvSpPr>
          <p:cNvPr id="13" name="Freeform 9">
            <a:extLst>
              <a:ext uri="{FF2B5EF4-FFF2-40B4-BE49-F238E27FC236}">
                <a16:creationId xmlns:a16="http://schemas.microsoft.com/office/drawing/2014/main" id="{3B7858E3-4057-4DBC-8BA6-A8F079390028}"/>
              </a:ext>
            </a:extLst>
          </p:cNvPr>
          <p:cNvSpPr>
            <a:spLocks noEditPoints="1"/>
          </p:cNvSpPr>
          <p:nvPr/>
        </p:nvSpPr>
        <p:spPr bwMode="auto">
          <a:xfrm>
            <a:off x="6488834" y="5145612"/>
            <a:ext cx="331900" cy="333294"/>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5A8F23"/>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00B0F0"/>
              </a:solidFill>
              <a:effectLst/>
              <a:uLnTx/>
              <a:uFillTx/>
              <a:latin typeface="Arial" pitchFamily="34" charset="0"/>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750"/>
                                        <p:tgtEl>
                                          <p:spTgt spid="9"/>
                                        </p:tgtEl>
                                      </p:cBhvr>
                                    </p:animEffect>
                                  </p:childTnLst>
                                </p:cTn>
                              </p:par>
                            </p:childTnLst>
                          </p:cTn>
                        </p:par>
                        <p:par>
                          <p:cTn id="18" fill="hold">
                            <p:stCondLst>
                              <p:cond delay="2000"/>
                            </p:stCondLst>
                            <p:childTnLst>
                              <p:par>
                                <p:cTn id="19" presetID="2" presetClass="entr" presetSubtype="2" fill="hold" grpId="0" nodeType="afterEffect">
                                  <p:stCondLst>
                                    <p:cond delay="0"/>
                                  </p:stCondLst>
                                  <p:iterate type="wd">
                                    <p:tmPct val="10000"/>
                                  </p:iterate>
                                  <p:childTnLst>
                                    <p:set>
                                      <p:cBhvr>
                                        <p:cTn id="20" dur="1" fill="hold">
                                          <p:stCondLst>
                                            <p:cond delay="0"/>
                                          </p:stCondLst>
                                        </p:cTn>
                                        <p:tgtEl>
                                          <p:spTgt spid="10">
                                            <p:txEl>
                                              <p:pRg st="0" end="0"/>
                                            </p:txEl>
                                          </p:spTgt>
                                        </p:tgtEl>
                                        <p:attrNameLst>
                                          <p:attrName>style.visibility</p:attrName>
                                        </p:attrNameLst>
                                      </p:cBhvr>
                                      <p:to>
                                        <p:strVal val="visible"/>
                                      </p:to>
                                    </p:set>
                                    <p:anim calcmode="lin" valueType="num">
                                      <p:cBhvr additive="base">
                                        <p:cTn id="21"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par>
                          <p:cTn id="23" fill="hold">
                            <p:stCondLst>
                              <p:cond delay="26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3100"/>
                            </p:stCondLst>
                            <p:childTnLst>
                              <p:par>
                                <p:cTn id="30" presetID="2" presetClass="entr" presetSubtype="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750" fill="hold"/>
                                        <p:tgtEl>
                                          <p:spTgt spid="13"/>
                                        </p:tgtEl>
                                        <p:attrNameLst>
                                          <p:attrName>ppt_x</p:attrName>
                                        </p:attrNameLst>
                                      </p:cBhvr>
                                      <p:tavLst>
                                        <p:tav tm="0">
                                          <p:val>
                                            <p:strVal val="1+#ppt_w/2"/>
                                          </p:val>
                                        </p:tav>
                                        <p:tav tm="100000">
                                          <p:val>
                                            <p:strVal val="#ppt_x"/>
                                          </p:val>
                                        </p:tav>
                                      </p:tavLst>
                                    </p:anim>
                                    <p:anim calcmode="lin" valueType="num">
                                      <p:cBhvr additive="base">
                                        <p:cTn id="33" dur="75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85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750" fill="hold"/>
                                        <p:tgtEl>
                                          <p:spTgt spid="12"/>
                                        </p:tgtEl>
                                        <p:attrNameLst>
                                          <p:attrName>ppt_w</p:attrName>
                                        </p:attrNameLst>
                                      </p:cBhvr>
                                      <p:tavLst>
                                        <p:tav tm="0">
                                          <p:val>
                                            <p:fltVal val="0"/>
                                          </p:val>
                                        </p:tav>
                                        <p:tav tm="100000">
                                          <p:val>
                                            <p:strVal val="#ppt_w"/>
                                          </p:val>
                                        </p:tav>
                                      </p:tavLst>
                                    </p:anim>
                                    <p:anim calcmode="lin" valueType="num">
                                      <p:cBhvr>
                                        <p:cTn id="38" dur="750" fill="hold"/>
                                        <p:tgtEl>
                                          <p:spTgt spid="12"/>
                                        </p:tgtEl>
                                        <p:attrNameLst>
                                          <p:attrName>ppt_h</p:attrName>
                                        </p:attrNameLst>
                                      </p:cBhvr>
                                      <p:tavLst>
                                        <p:tav tm="0">
                                          <p:val>
                                            <p:fltVal val="0"/>
                                          </p:val>
                                        </p:tav>
                                        <p:tav tm="100000">
                                          <p:val>
                                            <p:strVal val="#ppt_h"/>
                                          </p:val>
                                        </p:tav>
                                      </p:tavLst>
                                    </p:anim>
                                    <p:animEffect transition="in" filter="fade">
                                      <p:cBhvr>
                                        <p:cTn id="3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build="p"/>
      <p:bldP spid="11" grpId="0"/>
      <p:bldP spid="12" grpId="0" bldLvl="0"/>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74B09AB-362E-48E5-AEAA-BAF3C64709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梯形 13">
            <a:extLst>
              <a:ext uri="{FF2B5EF4-FFF2-40B4-BE49-F238E27FC236}">
                <a16:creationId xmlns:a16="http://schemas.microsoft.com/office/drawing/2014/main" id="{66A8E983-B5C3-4360-8BE8-36BBAB4AC93A}"/>
              </a:ext>
            </a:extLst>
          </p:cNvPr>
          <p:cNvSpPr/>
          <p:nvPr/>
        </p:nvSpPr>
        <p:spPr>
          <a:xfrm rot="10800000">
            <a:off x="2896611" y="2565640"/>
            <a:ext cx="2065914" cy="1706688"/>
          </a:xfrm>
          <a:prstGeom prst="trapezoid">
            <a:avLst>
              <a:gd name="adj" fmla="val 0"/>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A0468DAB-6215-46F7-885C-5337BC002A8C}"/>
              </a:ext>
            </a:extLst>
          </p:cNvPr>
          <p:cNvSpPr/>
          <p:nvPr/>
        </p:nvSpPr>
        <p:spPr>
          <a:xfrm>
            <a:off x="2783703" y="2587606"/>
            <a:ext cx="2291728" cy="1662756"/>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800" dirty="0">
                <a:solidFill>
                  <a:schemeClr val="bg1"/>
                </a:solidFill>
                <a:latin typeface="微软雅黑" panose="020B0503020204020204" pitchFamily="34" charset="-122"/>
                <a:ea typeface="微软雅黑" panose="020B0503020204020204" pitchFamily="34" charset="-122"/>
              </a:rPr>
              <a:t>01</a:t>
            </a:r>
            <a:endParaRPr lang="zh-CN" altLang="en-US" sz="4800" dirty="0">
              <a:solidFill>
                <a:schemeClr val="bg1"/>
              </a:soli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id="{2F7F4742-B11A-4129-BB99-D88EAB003875}"/>
              </a:ext>
            </a:extLst>
          </p:cNvPr>
          <p:cNvGrpSpPr/>
          <p:nvPr/>
        </p:nvGrpSpPr>
        <p:grpSpPr>
          <a:xfrm>
            <a:off x="5283228" y="2438094"/>
            <a:ext cx="4311622" cy="1847122"/>
            <a:chOff x="4714071" y="2477024"/>
            <a:chExt cx="5490862" cy="2352313"/>
          </a:xfrm>
        </p:grpSpPr>
        <p:sp>
          <p:nvSpPr>
            <p:cNvPr id="17" name="矩形 16">
              <a:extLst>
                <a:ext uri="{FF2B5EF4-FFF2-40B4-BE49-F238E27FC236}">
                  <a16:creationId xmlns:a16="http://schemas.microsoft.com/office/drawing/2014/main" id="{E95EABCB-1AD1-49CF-8CFB-E7A384214974}"/>
                </a:ext>
              </a:extLst>
            </p:cNvPr>
            <p:cNvSpPr/>
            <p:nvPr/>
          </p:nvSpPr>
          <p:spPr>
            <a:xfrm>
              <a:off x="4714071" y="2477024"/>
              <a:ext cx="4154716" cy="1293449"/>
            </a:xfrm>
            <a:prstGeom prst="rect">
              <a:avLst/>
            </a:prstGeom>
          </p:spPr>
          <p:txBody>
            <a:bodyPr wrap="none">
              <a:spAutoFit/>
            </a:bodyPr>
            <a:lstStyle/>
            <a:p>
              <a:r>
                <a:rPr kumimoji="1" lang="zh-CN" altLang="en-US" sz="6000" dirty="0">
                  <a:solidFill>
                    <a:schemeClr val="accent1"/>
                  </a:solidFill>
                  <a:latin typeface="微软雅黑" panose="020B0503020204020204" pitchFamily="34" charset="-122"/>
                  <a:ea typeface="微软雅黑" panose="020B0503020204020204" pitchFamily="34" charset="-122"/>
                </a:rPr>
                <a:t>加入标题</a:t>
              </a:r>
            </a:p>
          </p:txBody>
        </p:sp>
        <p:sp>
          <p:nvSpPr>
            <p:cNvPr id="18" name="矩形 17">
              <a:extLst>
                <a:ext uri="{FF2B5EF4-FFF2-40B4-BE49-F238E27FC236}">
                  <a16:creationId xmlns:a16="http://schemas.microsoft.com/office/drawing/2014/main" id="{024E4708-E6A8-43A9-84EE-95C59AE6FF34}"/>
                </a:ext>
              </a:extLst>
            </p:cNvPr>
            <p:cNvSpPr/>
            <p:nvPr/>
          </p:nvSpPr>
          <p:spPr>
            <a:xfrm>
              <a:off x="4748965" y="3676502"/>
              <a:ext cx="5455968" cy="1152835"/>
            </a:xfrm>
            <a:prstGeom prst="rect">
              <a:avLst/>
            </a:prstGeom>
          </p:spPr>
          <p:txBody>
            <a:bodyPr wrap="square">
              <a:spAutoFit/>
            </a:bodyPr>
            <a:lstStyle/>
            <a:p>
              <a:pPr>
                <a:lnSpc>
                  <a:spcPct val="13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42"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anim calcmode="lin" valueType="num">
                                      <p:cBhvr>
                                        <p:cTn id="17" dur="500" fill="hold"/>
                                        <p:tgtEl>
                                          <p:spTgt spid="15"/>
                                        </p:tgtEl>
                                        <p:attrNameLst>
                                          <p:attrName>ppt_x</p:attrName>
                                        </p:attrNameLst>
                                      </p:cBhvr>
                                      <p:tavLst>
                                        <p:tav tm="0">
                                          <p:val>
                                            <p:strVal val="#ppt_x"/>
                                          </p:val>
                                        </p:tav>
                                        <p:tav tm="100000">
                                          <p:val>
                                            <p:strVal val="#ppt_x"/>
                                          </p:val>
                                        </p:tav>
                                      </p:tavLst>
                                    </p:anim>
                                    <p:anim calcmode="lin" valueType="num">
                                      <p:cBhvr>
                                        <p:cTn id="18" dur="5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486B1CD6-3D3D-41C5-A8BF-8F546572D5C7}"/>
              </a:ext>
            </a:extLst>
          </p:cNvPr>
          <p:cNvGrpSpPr/>
          <p:nvPr/>
        </p:nvGrpSpPr>
        <p:grpSpPr>
          <a:xfrm>
            <a:off x="1840154" y="2192917"/>
            <a:ext cx="8954226" cy="3771788"/>
            <a:chOff x="613251" y="1052489"/>
            <a:chExt cx="8224538" cy="3464421"/>
          </a:xfrm>
        </p:grpSpPr>
        <p:grpSp>
          <p:nvGrpSpPr>
            <p:cNvPr id="9" name="Group 3">
              <a:extLst>
                <a:ext uri="{FF2B5EF4-FFF2-40B4-BE49-F238E27FC236}">
                  <a16:creationId xmlns:a16="http://schemas.microsoft.com/office/drawing/2014/main" id="{AEF4B287-A36A-4576-A447-F612914500D3}"/>
                </a:ext>
              </a:extLst>
            </p:cNvPr>
            <p:cNvGrpSpPr>
              <a:grpSpLocks/>
            </p:cNvGrpSpPr>
            <p:nvPr/>
          </p:nvGrpSpPr>
          <p:grpSpPr bwMode="auto">
            <a:xfrm>
              <a:off x="613251" y="1330552"/>
              <a:ext cx="4379980" cy="2892252"/>
              <a:chOff x="0" y="0"/>
              <a:chExt cx="5166566" cy="3409678"/>
            </a:xfrm>
          </p:grpSpPr>
          <p:sp>
            <p:nvSpPr>
              <p:cNvPr id="18" name="椭圆 2">
                <a:extLst>
                  <a:ext uri="{FF2B5EF4-FFF2-40B4-BE49-F238E27FC236}">
                    <a16:creationId xmlns:a16="http://schemas.microsoft.com/office/drawing/2014/main" id="{E5520EA8-214B-468F-A466-1FF47AE35A32}"/>
                  </a:ext>
                </a:extLst>
              </p:cNvPr>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bg1">
                    <a:lumMod val="50000"/>
                  </a:scheme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椭圆 4">
                <a:extLst>
                  <a:ext uri="{FF2B5EF4-FFF2-40B4-BE49-F238E27FC236}">
                    <a16:creationId xmlns:a16="http://schemas.microsoft.com/office/drawing/2014/main" id="{37F6547B-1014-4A55-BA2C-3B0CA53127C7}"/>
                  </a:ext>
                </a:extLst>
              </p:cNvPr>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bg1">
                    <a:lumMod val="50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椭圆 4">
                <a:extLst>
                  <a:ext uri="{FF2B5EF4-FFF2-40B4-BE49-F238E27FC236}">
                    <a16:creationId xmlns:a16="http://schemas.microsoft.com/office/drawing/2014/main" id="{D59C143D-3766-424D-AD41-4116089565D3}"/>
                  </a:ext>
                </a:extLst>
              </p:cNvPr>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bg1">
                    <a:lumMod val="50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椭圆 4">
                <a:extLst>
                  <a:ext uri="{FF2B5EF4-FFF2-40B4-BE49-F238E27FC236}">
                    <a16:creationId xmlns:a16="http://schemas.microsoft.com/office/drawing/2014/main" id="{530A8C8C-B440-460F-AA56-6A2C1045B96E}"/>
                  </a:ext>
                </a:extLst>
              </p:cNvPr>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bg1">
                    <a:lumMod val="50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0" name="KSO_GN4">
              <a:extLst>
                <a:ext uri="{FF2B5EF4-FFF2-40B4-BE49-F238E27FC236}">
                  <a16:creationId xmlns:a16="http://schemas.microsoft.com/office/drawing/2014/main" id="{67176980-9787-4348-8ADC-BB57D9FAFB02}"/>
                </a:ext>
              </a:extLst>
            </p:cNvPr>
            <p:cNvSpPr>
              <a:spLocks noChangeArrowheads="1"/>
            </p:cNvSpPr>
            <p:nvPr/>
          </p:nvSpPr>
          <p:spPr bwMode="auto">
            <a:xfrm>
              <a:off x="725131" y="1447244"/>
              <a:ext cx="1665106" cy="1665813"/>
            </a:xfrm>
            <a:prstGeom prst="ellipse">
              <a:avLst/>
            </a:prstGeom>
            <a:solidFill>
              <a:srgbClr val="5A8F23"/>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04</a:t>
              </a:r>
            </a:p>
          </p:txBody>
        </p:sp>
        <p:sp>
          <p:nvSpPr>
            <p:cNvPr id="11" name="KSO_GN3">
              <a:extLst>
                <a:ext uri="{FF2B5EF4-FFF2-40B4-BE49-F238E27FC236}">
                  <a16:creationId xmlns:a16="http://schemas.microsoft.com/office/drawing/2014/main" id="{FA045E96-FC52-4E64-929F-F58C1191AE07}"/>
                </a:ext>
              </a:extLst>
            </p:cNvPr>
            <p:cNvSpPr>
              <a:spLocks noChangeArrowheads="1"/>
            </p:cNvSpPr>
            <p:nvPr/>
          </p:nvSpPr>
          <p:spPr bwMode="auto">
            <a:xfrm>
              <a:off x="2258125" y="2667729"/>
              <a:ext cx="1178310" cy="1178810"/>
            </a:xfrm>
            <a:prstGeom prst="ellipse">
              <a:avLst/>
            </a:prstGeom>
            <a:solidFill>
              <a:schemeClr val="accent1"/>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03</a:t>
              </a:r>
            </a:p>
          </p:txBody>
        </p:sp>
        <p:sp>
          <p:nvSpPr>
            <p:cNvPr id="12" name="KSO_GN2">
              <a:extLst>
                <a:ext uri="{FF2B5EF4-FFF2-40B4-BE49-F238E27FC236}">
                  <a16:creationId xmlns:a16="http://schemas.microsoft.com/office/drawing/2014/main" id="{2EFA7D2C-C413-416A-9C13-B63B55294535}"/>
                </a:ext>
              </a:extLst>
            </p:cNvPr>
            <p:cNvSpPr>
              <a:spLocks noChangeArrowheads="1"/>
            </p:cNvSpPr>
            <p:nvPr/>
          </p:nvSpPr>
          <p:spPr bwMode="auto">
            <a:xfrm rot="10800000" flipV="1">
              <a:off x="3480471" y="3319051"/>
              <a:ext cx="840289" cy="840646"/>
            </a:xfrm>
            <a:prstGeom prst="ellipse">
              <a:avLst/>
            </a:prstGeom>
            <a:solidFill>
              <a:srgbClr val="5A8F23"/>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02</a:t>
              </a:r>
              <a:endParaRPr kumimoji="0" lang="en-US" altLang="zh-CN" sz="15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13" name="KSO_GN1">
              <a:extLst>
                <a:ext uri="{FF2B5EF4-FFF2-40B4-BE49-F238E27FC236}">
                  <a16:creationId xmlns:a16="http://schemas.microsoft.com/office/drawing/2014/main" id="{587159BF-FEC8-49CB-817D-615D4D6EC314}"/>
                </a:ext>
              </a:extLst>
            </p:cNvPr>
            <p:cNvSpPr>
              <a:spLocks noChangeArrowheads="1"/>
            </p:cNvSpPr>
            <p:nvPr/>
          </p:nvSpPr>
          <p:spPr bwMode="auto">
            <a:xfrm>
              <a:off x="4281485" y="3937031"/>
              <a:ext cx="579633" cy="579879"/>
            </a:xfrm>
            <a:prstGeom prst="ellipse">
              <a:avLst/>
            </a:prstGeom>
            <a:solidFill>
              <a:schemeClr val="accent1"/>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01</a:t>
              </a:r>
            </a:p>
          </p:txBody>
        </p:sp>
        <p:sp>
          <p:nvSpPr>
            <p:cNvPr id="14" name="文本框 11">
              <a:extLst>
                <a:ext uri="{FF2B5EF4-FFF2-40B4-BE49-F238E27FC236}">
                  <a16:creationId xmlns:a16="http://schemas.microsoft.com/office/drawing/2014/main" id="{9B51CC24-8741-4C58-9E6D-82C0D6657453}"/>
                </a:ext>
              </a:extLst>
            </p:cNvPr>
            <p:cNvSpPr txBox="1">
              <a:spLocks noChangeArrowheads="1"/>
            </p:cNvSpPr>
            <p:nvPr/>
          </p:nvSpPr>
          <p:spPr bwMode="auto">
            <a:xfrm>
              <a:off x="2397646" y="1052489"/>
              <a:ext cx="4200350" cy="563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p>
          </p:txBody>
        </p:sp>
        <p:sp>
          <p:nvSpPr>
            <p:cNvPr id="15" name="文本框 12">
              <a:extLst>
                <a:ext uri="{FF2B5EF4-FFF2-40B4-BE49-F238E27FC236}">
                  <a16:creationId xmlns:a16="http://schemas.microsoft.com/office/drawing/2014/main" id="{8611C9F4-1FAC-410B-B703-ABD5DBFB8309}"/>
                </a:ext>
              </a:extLst>
            </p:cNvPr>
            <p:cNvSpPr txBox="1">
              <a:spLocks noChangeArrowheads="1"/>
            </p:cNvSpPr>
            <p:nvPr/>
          </p:nvSpPr>
          <p:spPr bwMode="auto">
            <a:xfrm>
              <a:off x="3331088" y="2185152"/>
              <a:ext cx="3935679" cy="392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p>
          </p:txBody>
        </p:sp>
        <p:sp>
          <p:nvSpPr>
            <p:cNvPr id="16" name="文本框 13">
              <a:extLst>
                <a:ext uri="{FF2B5EF4-FFF2-40B4-BE49-F238E27FC236}">
                  <a16:creationId xmlns:a16="http://schemas.microsoft.com/office/drawing/2014/main" id="{3D14AEE4-D18F-4071-8360-FA14AC7B9211}"/>
                </a:ext>
              </a:extLst>
            </p:cNvPr>
            <p:cNvSpPr txBox="1">
              <a:spLocks noChangeArrowheads="1"/>
            </p:cNvSpPr>
            <p:nvPr/>
          </p:nvSpPr>
          <p:spPr bwMode="auto">
            <a:xfrm>
              <a:off x="4302858" y="3103325"/>
              <a:ext cx="3817406" cy="392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p>
          </p:txBody>
        </p:sp>
        <p:sp>
          <p:nvSpPr>
            <p:cNvPr id="17" name="文本框 14">
              <a:extLst>
                <a:ext uri="{FF2B5EF4-FFF2-40B4-BE49-F238E27FC236}">
                  <a16:creationId xmlns:a16="http://schemas.microsoft.com/office/drawing/2014/main" id="{61DD6CAB-8C40-4BC3-AA2C-97E1029151C7}"/>
                </a:ext>
              </a:extLst>
            </p:cNvPr>
            <p:cNvSpPr txBox="1">
              <a:spLocks noChangeArrowheads="1"/>
            </p:cNvSpPr>
            <p:nvPr/>
          </p:nvSpPr>
          <p:spPr bwMode="auto">
            <a:xfrm>
              <a:off x="4989034" y="3913477"/>
              <a:ext cx="3848755" cy="392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p>
          </p:txBody>
        </p:sp>
      </p:grpSp>
    </p:spTree>
    <p:extLst>
      <p:ext uri="{BB962C8B-B14F-4D97-AF65-F5344CB8AC3E}">
        <p14:creationId xmlns:p14="http://schemas.microsoft.com/office/powerpoint/2010/main" val="37453323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D5F11F41-9FCB-42CD-88FC-20CDA28C0FAC}"/>
              </a:ext>
            </a:extLst>
          </p:cNvPr>
          <p:cNvGrpSpPr/>
          <p:nvPr/>
        </p:nvGrpSpPr>
        <p:grpSpPr>
          <a:xfrm>
            <a:off x="5655136" y="1943254"/>
            <a:ext cx="4657032" cy="4193502"/>
            <a:chOff x="5610301" y="2065631"/>
            <a:chExt cx="4359100" cy="3925228"/>
          </a:xfrm>
        </p:grpSpPr>
        <p:sp>
          <p:nvSpPr>
            <p:cNvPr id="9" name="矩形 10">
              <a:extLst>
                <a:ext uri="{FF2B5EF4-FFF2-40B4-BE49-F238E27FC236}">
                  <a16:creationId xmlns:a16="http://schemas.microsoft.com/office/drawing/2014/main" id="{30D15185-03DE-4625-8B0A-811CCB4FF991}"/>
                </a:ext>
              </a:extLst>
            </p:cNvPr>
            <p:cNvSpPr>
              <a:spLocks noChangeArrowheads="1"/>
            </p:cNvSpPr>
            <p:nvPr/>
          </p:nvSpPr>
          <p:spPr bwMode="auto">
            <a:xfrm>
              <a:off x="5610301" y="2065631"/>
              <a:ext cx="4359100" cy="2939677"/>
            </a:xfrm>
            <a:prstGeom prst="rect">
              <a:avLst/>
            </a:prstGeom>
            <a:blipFill dpi="0" rotWithShape="1">
              <a:blip r:embed="rId3">
                <a:extLst>
                  <a:ext uri="{BEBA8EAE-BF5A-486C-A8C5-ECC9F3942E4B}">
                    <a14:imgProps xmlns:a14="http://schemas.microsoft.com/office/drawing/2010/main">
                      <a14:imgLayer r:embed="rId4">
                        <a14:imgEffect>
                          <a14:brightnessContrast bright="28000"/>
                        </a14:imgEffect>
                      </a14:imgLayer>
                    </a14:imgProps>
                  </a:ext>
                </a:extLst>
              </a:blip>
              <a:srcRect/>
              <a:stretch>
                <a:fillRect/>
              </a:stretch>
            </a:blipFill>
            <a:ln w="7620">
              <a:solidFill>
                <a:srgbClr val="CDCDCD"/>
              </a:solidFill>
            </a:ln>
            <a:effectLst>
              <a:outerShdw blurRad="63500" rotWithShape="0">
                <a:srgbClr val="000000">
                  <a:alpha val="35000"/>
                </a:srgbClr>
              </a:outerShdw>
            </a:effectLs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0" name="圆角矩形 14">
              <a:extLst>
                <a:ext uri="{FF2B5EF4-FFF2-40B4-BE49-F238E27FC236}">
                  <a16:creationId xmlns:a16="http://schemas.microsoft.com/office/drawing/2014/main" id="{40B9891B-32BB-46E9-AB05-15D4076D3979}"/>
                </a:ext>
              </a:extLst>
            </p:cNvPr>
            <p:cNvSpPr/>
            <p:nvPr/>
          </p:nvSpPr>
          <p:spPr bwMode="auto">
            <a:xfrm>
              <a:off x="5610301" y="5049912"/>
              <a:ext cx="4359100" cy="940947"/>
            </a:xfrm>
            <a:prstGeom prst="roundRect">
              <a:avLst>
                <a:gd name="adj" fmla="val 0"/>
              </a:avLst>
            </a:prstGeom>
            <a:solidFill>
              <a:srgbClr val="5A8F23"/>
            </a:solidFill>
            <a:ln w="7620">
              <a:solidFill>
                <a:srgbClr val="CDCDCD"/>
              </a:solidFill>
            </a:ln>
            <a:effectLst>
              <a:outerShdw blurRad="63500" rotWithShape="0">
                <a:srgbClr val="000000">
                  <a:alpha val="35000"/>
                </a:srgbClr>
              </a:outerShdw>
            </a:effectLst>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600" dirty="0">
                <a:solidFill>
                  <a:schemeClr val="bg1">
                    <a:lumMod val="50000"/>
                  </a:schemeClr>
                </a:solidFill>
                <a:latin typeface="微软雅黑" pitchFamily="34" charset="-122"/>
                <a:ea typeface="微软雅黑" pitchFamily="34" charset="-122"/>
              </a:endParaRPr>
            </a:p>
          </p:txBody>
        </p:sp>
        <p:sp>
          <p:nvSpPr>
            <p:cNvPr id="11" name="矩形 87">
              <a:extLst>
                <a:ext uri="{FF2B5EF4-FFF2-40B4-BE49-F238E27FC236}">
                  <a16:creationId xmlns:a16="http://schemas.microsoft.com/office/drawing/2014/main" id="{4AF5D68B-8F34-4042-9ECE-2AB0AA73E396}"/>
                </a:ext>
              </a:extLst>
            </p:cNvPr>
            <p:cNvSpPr>
              <a:spLocks noChangeArrowheads="1"/>
            </p:cNvSpPr>
            <p:nvPr/>
          </p:nvSpPr>
          <p:spPr bwMode="auto">
            <a:xfrm>
              <a:off x="5651022" y="5246481"/>
              <a:ext cx="4277660" cy="584766"/>
            </a:xfrm>
            <a:prstGeom prst="rect">
              <a:avLst/>
            </a:prstGeom>
            <a:noFill/>
            <a:ln w="7620">
              <a:solidFill>
                <a:srgbClr val="CDCDCD"/>
              </a:solidFill>
              <a:miter lim="800000"/>
              <a:headEnd/>
              <a:tailEnd/>
            </a:ln>
            <a:effectLst>
              <a:outerShdw blurRad="63500" rotWithShape="0">
                <a:srgbClr val="000000">
                  <a:alpha val="35000"/>
                </a:srgbClr>
              </a:outerShdw>
            </a:effectLst>
          </p:spPr>
          <p:txBody>
            <a:bodyPr lIns="91430" tIns="45716" rIns="91430" bIns="45716">
              <a:spAutoFit/>
            </a:bodyPr>
            <a:lstStyle/>
            <a:p>
              <a:pPr algn="ctr" eaLnBrk="0" fontAlgn="ctr" hangingPunct="0">
                <a:buClr>
                  <a:srgbClr val="FF0000"/>
                </a:buClr>
                <a:buSzPct val="70000"/>
              </a:pPr>
              <a:r>
                <a:rPr lang="zh-CN" altLang="en-US" sz="1600" dirty="0">
                  <a:solidFill>
                    <a:schemeClr val="bg1"/>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600" dirty="0">
                  <a:solidFill>
                    <a:schemeClr val="bg1"/>
                  </a:solidFill>
                  <a:latin typeface="微软雅黑" pitchFamily="34" charset="-122"/>
                  <a:ea typeface="微软雅黑" pitchFamily="34" charset="-122"/>
                </a:rPr>
                <a:t>点击添加文本 点击添加文本</a:t>
              </a:r>
            </a:p>
          </p:txBody>
        </p:sp>
      </p:grpSp>
      <p:sp>
        <p:nvSpPr>
          <p:cNvPr id="12" name="文本框 29">
            <a:extLst>
              <a:ext uri="{FF2B5EF4-FFF2-40B4-BE49-F238E27FC236}">
                <a16:creationId xmlns:a16="http://schemas.microsoft.com/office/drawing/2014/main" id="{2C7F99FB-27F3-40A6-B239-B9EBF11CBEDA}"/>
              </a:ext>
            </a:extLst>
          </p:cNvPr>
          <p:cNvSpPr txBox="1"/>
          <p:nvPr/>
        </p:nvSpPr>
        <p:spPr>
          <a:xfrm>
            <a:off x="1635283" y="2536955"/>
            <a:ext cx="4109061" cy="523220"/>
          </a:xfrm>
          <a:prstGeom prst="rect">
            <a:avLst/>
          </a:prstGeom>
          <a:noFill/>
        </p:spPr>
        <p:txBody>
          <a:bodyPr wrap="square" rtlCol="0">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加入你的标题描述</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13" name="文本框 30">
            <a:extLst>
              <a:ext uri="{FF2B5EF4-FFF2-40B4-BE49-F238E27FC236}">
                <a16:creationId xmlns:a16="http://schemas.microsoft.com/office/drawing/2014/main" id="{D083C347-F22B-4E47-9747-185B7D6412F5}"/>
              </a:ext>
            </a:extLst>
          </p:cNvPr>
          <p:cNvSpPr txBox="1"/>
          <p:nvPr/>
        </p:nvSpPr>
        <p:spPr>
          <a:xfrm>
            <a:off x="1635283" y="3183286"/>
            <a:ext cx="3973779" cy="2839239"/>
          </a:xfrm>
          <a:prstGeom prst="rect">
            <a:avLst/>
          </a:prstGeom>
          <a:noFill/>
          <a:effectLst/>
        </p:spPr>
        <p:txBody>
          <a:bodyPr wrap="square" rtlCol="0">
            <a:spAutoFit/>
          </a:bodyPr>
          <a:lstStyle/>
          <a:p>
            <a:endParaRPr lang="en-US" altLang="zh-CN" sz="1050" b="1" dirty="0">
              <a:solidFill>
                <a:schemeClr val="bg1">
                  <a:lumMod val="50000"/>
                </a:schemeClr>
              </a:solidFill>
              <a:latin typeface="方正姚体" pitchFamily="2" charset="-122"/>
              <a:ea typeface="方正姚体" pitchFamily="2" charset="-122"/>
            </a:endParaRPr>
          </a:p>
          <a:p>
            <a:r>
              <a:rPr lang="en-US" altLang="zh-CN" sz="1200" dirty="0">
                <a:solidFill>
                  <a:schemeClr val="bg1">
                    <a:lumMod val="50000"/>
                  </a:schemeClr>
                </a:solidFill>
                <a:latin typeface="方正姚体" pitchFamily="2" charset="-122"/>
                <a:ea typeface="方正姚体" pitchFamily="2" charset="-122"/>
              </a:rPr>
              <a:t>Click here to add  you to the  center of the  narrative</a:t>
            </a:r>
          </a:p>
          <a:p>
            <a:r>
              <a:rPr lang="en-US" altLang="zh-CN" sz="1200" dirty="0">
                <a:solidFill>
                  <a:schemeClr val="bg1">
                    <a:lumMod val="50000"/>
                  </a:schemeClr>
                </a:solidFill>
                <a:latin typeface="方正姚体" pitchFamily="2" charset="-122"/>
                <a:ea typeface="方正姚体" pitchFamily="2" charset="-122"/>
              </a:rPr>
              <a:t>thought  Click here to add  you to the  center of the </a:t>
            </a:r>
          </a:p>
          <a:p>
            <a:r>
              <a:rPr lang="en-US" altLang="zh-CN" sz="1200" dirty="0">
                <a:solidFill>
                  <a:schemeClr val="bg1">
                    <a:lumMod val="50000"/>
                  </a:schemeClr>
                </a:solidFill>
                <a:latin typeface="方正姚体" pitchFamily="2" charset="-122"/>
                <a:ea typeface="方正姚体" pitchFamily="2" charset="-122"/>
              </a:rPr>
              <a:t>narrative thought  Click here to add  you to the  center</a:t>
            </a:r>
          </a:p>
          <a:p>
            <a:r>
              <a:rPr lang="en-US" altLang="zh-CN" sz="1200" dirty="0">
                <a:solidFill>
                  <a:schemeClr val="bg1">
                    <a:lumMod val="50000"/>
                  </a:schemeClr>
                </a:solidFill>
                <a:latin typeface="方正姚体" pitchFamily="2" charset="-122"/>
                <a:ea typeface="方正姚体" pitchFamily="2" charset="-122"/>
              </a:rPr>
              <a:t>of the  narrative  thought  Click here to add  you to the </a:t>
            </a:r>
          </a:p>
          <a:p>
            <a:r>
              <a:rPr lang="en-US" altLang="zh-CN" sz="1200" dirty="0">
                <a:solidFill>
                  <a:schemeClr val="bg1">
                    <a:lumMod val="50000"/>
                  </a:schemeClr>
                </a:solidFill>
                <a:latin typeface="方正姚体" pitchFamily="2" charset="-122"/>
                <a:ea typeface="方正姚体" pitchFamily="2" charset="-122"/>
              </a:rPr>
              <a:t>center of the  narrative thought</a:t>
            </a:r>
          </a:p>
          <a:p>
            <a:endParaRPr lang="en-US" altLang="zh-CN" sz="1200" dirty="0">
              <a:solidFill>
                <a:schemeClr val="bg1">
                  <a:lumMod val="50000"/>
                </a:schemeClr>
              </a:solidFill>
              <a:latin typeface="方正姚体" pitchFamily="2" charset="-122"/>
              <a:ea typeface="方正姚体" pitchFamily="2" charset="-122"/>
            </a:endParaRPr>
          </a:p>
          <a:p>
            <a:r>
              <a:rPr lang="en-US" altLang="zh-CN" sz="1200" dirty="0">
                <a:solidFill>
                  <a:schemeClr val="bg1">
                    <a:lumMod val="50000"/>
                  </a:schemeClr>
                </a:solidFill>
                <a:latin typeface="方正姚体" pitchFamily="2" charset="-122"/>
                <a:ea typeface="方正姚体" pitchFamily="2" charset="-122"/>
              </a:rPr>
              <a:t>Click here to add  you to the  center of the  narrative</a:t>
            </a:r>
          </a:p>
          <a:p>
            <a:r>
              <a:rPr lang="en-US" altLang="zh-CN" sz="1200" dirty="0">
                <a:solidFill>
                  <a:schemeClr val="bg1">
                    <a:lumMod val="50000"/>
                  </a:schemeClr>
                </a:solidFill>
                <a:latin typeface="方正姚体" pitchFamily="2" charset="-122"/>
                <a:ea typeface="方正姚体" pitchFamily="2" charset="-122"/>
              </a:rPr>
              <a:t>thought  Click here to add  you to the  center of the </a:t>
            </a:r>
          </a:p>
          <a:p>
            <a:r>
              <a:rPr lang="en-US" altLang="zh-CN" sz="1200" dirty="0">
                <a:solidFill>
                  <a:schemeClr val="bg1">
                    <a:lumMod val="50000"/>
                  </a:schemeClr>
                </a:solidFill>
                <a:latin typeface="方正姚体" pitchFamily="2" charset="-122"/>
                <a:ea typeface="方正姚体" pitchFamily="2" charset="-122"/>
              </a:rPr>
              <a:t>narrative thought  Click here to add  you to the  center</a:t>
            </a:r>
          </a:p>
          <a:p>
            <a:r>
              <a:rPr lang="en-US" altLang="zh-CN" sz="1200" dirty="0">
                <a:solidFill>
                  <a:schemeClr val="bg1">
                    <a:lumMod val="50000"/>
                  </a:schemeClr>
                </a:solidFill>
                <a:latin typeface="方正姚体" pitchFamily="2" charset="-122"/>
                <a:ea typeface="方正姚体" pitchFamily="2" charset="-122"/>
              </a:rPr>
              <a:t>of the  narrative  thought  Click here to add  you to the </a:t>
            </a:r>
          </a:p>
          <a:p>
            <a:r>
              <a:rPr lang="en-US" altLang="zh-CN" sz="1200" dirty="0">
                <a:solidFill>
                  <a:schemeClr val="bg1">
                    <a:lumMod val="50000"/>
                  </a:schemeClr>
                </a:solidFill>
                <a:latin typeface="方正姚体" pitchFamily="2" charset="-122"/>
                <a:ea typeface="方正姚体" pitchFamily="2" charset="-122"/>
              </a:rPr>
              <a:t>center of the  narrative thought</a:t>
            </a:r>
          </a:p>
          <a:p>
            <a:r>
              <a:rPr lang="en-US" altLang="zh-CN" sz="1200" dirty="0">
                <a:solidFill>
                  <a:schemeClr val="bg1">
                    <a:lumMod val="50000"/>
                  </a:schemeClr>
                </a:solidFill>
                <a:latin typeface="方正姚体" pitchFamily="2" charset="-122"/>
                <a:ea typeface="方正姚体" pitchFamily="2" charset="-122"/>
              </a:rPr>
              <a:t>Click here to add  you to the  center of the  narrative</a:t>
            </a:r>
          </a:p>
          <a:p>
            <a:r>
              <a:rPr lang="en-US" altLang="zh-CN" sz="1200" dirty="0">
                <a:solidFill>
                  <a:schemeClr val="bg1">
                    <a:lumMod val="50000"/>
                  </a:schemeClr>
                </a:solidFill>
                <a:latin typeface="方正姚体" pitchFamily="2" charset="-122"/>
                <a:ea typeface="方正姚体" pitchFamily="2" charset="-122"/>
              </a:rPr>
              <a:t>thought  Click here to add  you to the  center of the </a:t>
            </a:r>
          </a:p>
          <a:p>
            <a:endParaRPr lang="en-US" altLang="zh-CN" sz="1200" dirty="0">
              <a:solidFill>
                <a:schemeClr val="bg1">
                  <a:lumMod val="50000"/>
                </a:schemeClr>
              </a:solidFill>
              <a:latin typeface="方正姚体" pitchFamily="2" charset="-122"/>
              <a:ea typeface="方正姚体" pitchFamily="2" charset="-122"/>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50"/>
                                        <p:tgtEl>
                                          <p:spTgt spid="12"/>
                                        </p:tgtEl>
                                      </p:cBhvr>
                                    </p:animEffect>
                                    <p:anim calcmode="lin" valueType="num">
                                      <p:cBhvr>
                                        <p:cTn id="20" dur="250" fill="hold"/>
                                        <p:tgtEl>
                                          <p:spTgt spid="12"/>
                                        </p:tgtEl>
                                        <p:attrNameLst>
                                          <p:attrName>ppt_x</p:attrName>
                                        </p:attrNameLst>
                                      </p:cBhvr>
                                      <p:tavLst>
                                        <p:tav tm="0">
                                          <p:val>
                                            <p:strVal val="#ppt_x"/>
                                          </p:val>
                                        </p:tav>
                                        <p:tav tm="100000">
                                          <p:val>
                                            <p:strVal val="#ppt_x"/>
                                          </p:val>
                                        </p:tav>
                                      </p:tavLst>
                                    </p:anim>
                                    <p:anim calcmode="lin" valueType="num">
                                      <p:cBhvr>
                                        <p:cTn id="21" dur="25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50"/>
                                        <p:tgtEl>
                                          <p:spTgt spid="13"/>
                                        </p:tgtEl>
                                      </p:cBhvr>
                                    </p:animEffect>
                                    <p:anim calcmode="lin" valueType="num">
                                      <p:cBhvr>
                                        <p:cTn id="26" dur="250" fill="hold"/>
                                        <p:tgtEl>
                                          <p:spTgt spid="13"/>
                                        </p:tgtEl>
                                        <p:attrNameLst>
                                          <p:attrName>ppt_x</p:attrName>
                                        </p:attrNameLst>
                                      </p:cBhvr>
                                      <p:tavLst>
                                        <p:tav tm="0">
                                          <p:val>
                                            <p:strVal val="#ppt_x"/>
                                          </p:val>
                                        </p:tav>
                                        <p:tav tm="100000">
                                          <p:val>
                                            <p:strVal val="#ppt_x"/>
                                          </p:val>
                                        </p:tav>
                                      </p:tavLst>
                                    </p:anim>
                                    <p:anim calcmode="lin" valueType="num">
                                      <p:cBhvr>
                                        <p:cTn id="27"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2BFC8186-1982-4AEA-8136-559AE3FC0256}"/>
              </a:ext>
            </a:extLst>
          </p:cNvPr>
          <p:cNvGrpSpPr/>
          <p:nvPr/>
        </p:nvGrpSpPr>
        <p:grpSpPr>
          <a:xfrm>
            <a:off x="1478305" y="1905619"/>
            <a:ext cx="4141916" cy="3998258"/>
            <a:chOff x="4481646" y="2886521"/>
            <a:chExt cx="3220178" cy="3108490"/>
          </a:xfrm>
        </p:grpSpPr>
        <p:sp>
          <p:nvSpPr>
            <p:cNvPr id="9" name="任意多边形 10">
              <a:extLst>
                <a:ext uri="{FF2B5EF4-FFF2-40B4-BE49-F238E27FC236}">
                  <a16:creationId xmlns:a16="http://schemas.microsoft.com/office/drawing/2014/main" id="{68B6E39C-6119-4E11-B0ED-242C161270D7}"/>
                </a:ext>
              </a:extLst>
            </p:cNvPr>
            <p:cNvSpPr/>
            <p:nvPr/>
          </p:nvSpPr>
          <p:spPr>
            <a:xfrm rot="2160000">
              <a:off x="6531383" y="3607625"/>
              <a:ext cx="250237" cy="316641"/>
            </a:xfrm>
            <a:custGeom>
              <a:avLst/>
              <a:gdLst>
                <a:gd name="connsiteX0" fmla="*/ 0 w 250237"/>
                <a:gd name="connsiteY0" fmla="*/ 63328 h 316641"/>
                <a:gd name="connsiteX1" fmla="*/ 125119 w 250237"/>
                <a:gd name="connsiteY1" fmla="*/ 63328 h 316641"/>
                <a:gd name="connsiteX2" fmla="*/ 125119 w 250237"/>
                <a:gd name="connsiteY2" fmla="*/ 0 h 316641"/>
                <a:gd name="connsiteX3" fmla="*/ 250237 w 250237"/>
                <a:gd name="connsiteY3" fmla="*/ 158321 h 316641"/>
                <a:gd name="connsiteX4" fmla="*/ 125119 w 250237"/>
                <a:gd name="connsiteY4" fmla="*/ 316641 h 316641"/>
                <a:gd name="connsiteX5" fmla="*/ 125119 w 250237"/>
                <a:gd name="connsiteY5" fmla="*/ 253313 h 316641"/>
                <a:gd name="connsiteX6" fmla="*/ 0 w 250237"/>
                <a:gd name="connsiteY6" fmla="*/ 253313 h 316641"/>
                <a:gd name="connsiteX7" fmla="*/ 0 w 250237"/>
                <a:gd name="connsiteY7" fmla="*/ 63328 h 31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237" h="316641">
                  <a:moveTo>
                    <a:pt x="0" y="63328"/>
                  </a:moveTo>
                  <a:lnTo>
                    <a:pt x="125119" y="63328"/>
                  </a:lnTo>
                  <a:lnTo>
                    <a:pt x="125119" y="0"/>
                  </a:lnTo>
                  <a:lnTo>
                    <a:pt x="250237" y="158321"/>
                  </a:lnTo>
                  <a:lnTo>
                    <a:pt x="125119" y="316641"/>
                  </a:lnTo>
                  <a:lnTo>
                    <a:pt x="125119" y="253313"/>
                  </a:lnTo>
                  <a:lnTo>
                    <a:pt x="0" y="253313"/>
                  </a:lnTo>
                  <a:lnTo>
                    <a:pt x="0" y="63328"/>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2">
              <a:extLst>
                <a:ext uri="{FF2B5EF4-FFF2-40B4-BE49-F238E27FC236}">
                  <a16:creationId xmlns:a16="http://schemas.microsoft.com/office/drawing/2014/main" id="{081FBF11-024B-4CE5-B506-E22099EA4788}"/>
                </a:ext>
              </a:extLst>
            </p:cNvPr>
            <p:cNvSpPr/>
            <p:nvPr/>
          </p:nvSpPr>
          <p:spPr>
            <a:xfrm rot="17280000">
              <a:off x="6891887" y="4690200"/>
              <a:ext cx="250238" cy="316641"/>
            </a:xfrm>
            <a:custGeom>
              <a:avLst/>
              <a:gdLst>
                <a:gd name="connsiteX0" fmla="*/ 0 w 250237"/>
                <a:gd name="connsiteY0" fmla="*/ 63328 h 316641"/>
                <a:gd name="connsiteX1" fmla="*/ 125119 w 250237"/>
                <a:gd name="connsiteY1" fmla="*/ 63328 h 316641"/>
                <a:gd name="connsiteX2" fmla="*/ 125119 w 250237"/>
                <a:gd name="connsiteY2" fmla="*/ 0 h 316641"/>
                <a:gd name="connsiteX3" fmla="*/ 250237 w 250237"/>
                <a:gd name="connsiteY3" fmla="*/ 158321 h 316641"/>
                <a:gd name="connsiteX4" fmla="*/ 125119 w 250237"/>
                <a:gd name="connsiteY4" fmla="*/ 316641 h 316641"/>
                <a:gd name="connsiteX5" fmla="*/ 125119 w 250237"/>
                <a:gd name="connsiteY5" fmla="*/ 253313 h 316641"/>
                <a:gd name="connsiteX6" fmla="*/ 0 w 250237"/>
                <a:gd name="connsiteY6" fmla="*/ 253313 h 316641"/>
                <a:gd name="connsiteX7" fmla="*/ 0 w 250237"/>
                <a:gd name="connsiteY7" fmla="*/ 63328 h 31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237" h="316641">
                  <a:moveTo>
                    <a:pt x="250237" y="253313"/>
                  </a:moveTo>
                  <a:lnTo>
                    <a:pt x="125118" y="253313"/>
                  </a:lnTo>
                  <a:lnTo>
                    <a:pt x="125118" y="316641"/>
                  </a:lnTo>
                  <a:lnTo>
                    <a:pt x="0" y="158320"/>
                  </a:lnTo>
                  <a:lnTo>
                    <a:pt x="125118" y="0"/>
                  </a:lnTo>
                  <a:lnTo>
                    <a:pt x="125118" y="63328"/>
                  </a:lnTo>
                  <a:lnTo>
                    <a:pt x="250237" y="63328"/>
                  </a:lnTo>
                  <a:lnTo>
                    <a:pt x="250237" y="253313"/>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4">
              <a:extLst>
                <a:ext uri="{FF2B5EF4-FFF2-40B4-BE49-F238E27FC236}">
                  <a16:creationId xmlns:a16="http://schemas.microsoft.com/office/drawing/2014/main" id="{70D64A33-9074-47E7-BE83-9E4116CC793D}"/>
                </a:ext>
              </a:extLst>
            </p:cNvPr>
            <p:cNvSpPr/>
            <p:nvPr/>
          </p:nvSpPr>
          <p:spPr>
            <a:xfrm>
              <a:off x="5973699" y="5367592"/>
              <a:ext cx="250238" cy="316642"/>
            </a:xfrm>
            <a:custGeom>
              <a:avLst/>
              <a:gdLst>
                <a:gd name="connsiteX0" fmla="*/ 0 w 250237"/>
                <a:gd name="connsiteY0" fmla="*/ 63328 h 316641"/>
                <a:gd name="connsiteX1" fmla="*/ 125119 w 250237"/>
                <a:gd name="connsiteY1" fmla="*/ 63328 h 316641"/>
                <a:gd name="connsiteX2" fmla="*/ 125119 w 250237"/>
                <a:gd name="connsiteY2" fmla="*/ 0 h 316641"/>
                <a:gd name="connsiteX3" fmla="*/ 250237 w 250237"/>
                <a:gd name="connsiteY3" fmla="*/ 158321 h 316641"/>
                <a:gd name="connsiteX4" fmla="*/ 125119 w 250237"/>
                <a:gd name="connsiteY4" fmla="*/ 316641 h 316641"/>
                <a:gd name="connsiteX5" fmla="*/ 125119 w 250237"/>
                <a:gd name="connsiteY5" fmla="*/ 253313 h 316641"/>
                <a:gd name="connsiteX6" fmla="*/ 0 w 250237"/>
                <a:gd name="connsiteY6" fmla="*/ 253313 h 316641"/>
                <a:gd name="connsiteX7" fmla="*/ 0 w 250237"/>
                <a:gd name="connsiteY7" fmla="*/ 63328 h 31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237" h="316641">
                  <a:moveTo>
                    <a:pt x="250237" y="253313"/>
                  </a:moveTo>
                  <a:lnTo>
                    <a:pt x="125118" y="253313"/>
                  </a:lnTo>
                  <a:lnTo>
                    <a:pt x="125118" y="316641"/>
                  </a:lnTo>
                  <a:lnTo>
                    <a:pt x="0" y="158320"/>
                  </a:lnTo>
                  <a:lnTo>
                    <a:pt x="125118" y="0"/>
                  </a:lnTo>
                  <a:lnTo>
                    <a:pt x="125118" y="63328"/>
                  </a:lnTo>
                  <a:lnTo>
                    <a:pt x="250237" y="63328"/>
                  </a:lnTo>
                  <a:lnTo>
                    <a:pt x="250237" y="253313"/>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6">
              <a:extLst>
                <a:ext uri="{FF2B5EF4-FFF2-40B4-BE49-F238E27FC236}">
                  <a16:creationId xmlns:a16="http://schemas.microsoft.com/office/drawing/2014/main" id="{241BE734-3AFD-4185-B367-54AF819A4554}"/>
                </a:ext>
              </a:extLst>
            </p:cNvPr>
            <p:cNvSpPr/>
            <p:nvPr/>
          </p:nvSpPr>
          <p:spPr>
            <a:xfrm rot="4320000">
              <a:off x="5045724" y="4703671"/>
              <a:ext cx="250238" cy="316641"/>
            </a:xfrm>
            <a:custGeom>
              <a:avLst/>
              <a:gdLst>
                <a:gd name="connsiteX0" fmla="*/ 0 w 250237"/>
                <a:gd name="connsiteY0" fmla="*/ 63328 h 316641"/>
                <a:gd name="connsiteX1" fmla="*/ 125119 w 250237"/>
                <a:gd name="connsiteY1" fmla="*/ 63328 h 316641"/>
                <a:gd name="connsiteX2" fmla="*/ 125119 w 250237"/>
                <a:gd name="connsiteY2" fmla="*/ 0 h 316641"/>
                <a:gd name="connsiteX3" fmla="*/ 250237 w 250237"/>
                <a:gd name="connsiteY3" fmla="*/ 158321 h 316641"/>
                <a:gd name="connsiteX4" fmla="*/ 125119 w 250237"/>
                <a:gd name="connsiteY4" fmla="*/ 316641 h 316641"/>
                <a:gd name="connsiteX5" fmla="*/ 125119 w 250237"/>
                <a:gd name="connsiteY5" fmla="*/ 253313 h 316641"/>
                <a:gd name="connsiteX6" fmla="*/ 0 w 250237"/>
                <a:gd name="connsiteY6" fmla="*/ 253313 h 316641"/>
                <a:gd name="connsiteX7" fmla="*/ 0 w 250237"/>
                <a:gd name="connsiteY7" fmla="*/ 63328 h 31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237" h="316641">
                  <a:moveTo>
                    <a:pt x="250237" y="253313"/>
                  </a:moveTo>
                  <a:lnTo>
                    <a:pt x="125118" y="253313"/>
                  </a:lnTo>
                  <a:lnTo>
                    <a:pt x="125118" y="316641"/>
                  </a:lnTo>
                  <a:lnTo>
                    <a:pt x="0" y="158320"/>
                  </a:lnTo>
                  <a:lnTo>
                    <a:pt x="125118" y="0"/>
                  </a:lnTo>
                  <a:lnTo>
                    <a:pt x="125118" y="63328"/>
                  </a:lnTo>
                  <a:lnTo>
                    <a:pt x="250237" y="63328"/>
                  </a:lnTo>
                  <a:lnTo>
                    <a:pt x="250237" y="253313"/>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8">
              <a:extLst>
                <a:ext uri="{FF2B5EF4-FFF2-40B4-BE49-F238E27FC236}">
                  <a16:creationId xmlns:a16="http://schemas.microsoft.com/office/drawing/2014/main" id="{F0F95059-E333-4BAD-9416-C8716C2A9233}"/>
                </a:ext>
              </a:extLst>
            </p:cNvPr>
            <p:cNvSpPr/>
            <p:nvPr/>
          </p:nvSpPr>
          <p:spPr>
            <a:xfrm rot="19440000">
              <a:off x="5390392" y="3615951"/>
              <a:ext cx="250237" cy="316641"/>
            </a:xfrm>
            <a:custGeom>
              <a:avLst/>
              <a:gdLst>
                <a:gd name="connsiteX0" fmla="*/ 0 w 250237"/>
                <a:gd name="connsiteY0" fmla="*/ 63328 h 316641"/>
                <a:gd name="connsiteX1" fmla="*/ 125119 w 250237"/>
                <a:gd name="connsiteY1" fmla="*/ 63328 h 316641"/>
                <a:gd name="connsiteX2" fmla="*/ 125119 w 250237"/>
                <a:gd name="connsiteY2" fmla="*/ 0 h 316641"/>
                <a:gd name="connsiteX3" fmla="*/ 250237 w 250237"/>
                <a:gd name="connsiteY3" fmla="*/ 158321 h 316641"/>
                <a:gd name="connsiteX4" fmla="*/ 125119 w 250237"/>
                <a:gd name="connsiteY4" fmla="*/ 316641 h 316641"/>
                <a:gd name="connsiteX5" fmla="*/ 125119 w 250237"/>
                <a:gd name="connsiteY5" fmla="*/ 253313 h 316641"/>
                <a:gd name="connsiteX6" fmla="*/ 0 w 250237"/>
                <a:gd name="connsiteY6" fmla="*/ 253313 h 316641"/>
                <a:gd name="connsiteX7" fmla="*/ 0 w 250237"/>
                <a:gd name="connsiteY7" fmla="*/ 63328 h 31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237" h="316641">
                  <a:moveTo>
                    <a:pt x="0" y="63328"/>
                  </a:moveTo>
                  <a:lnTo>
                    <a:pt x="125119" y="63328"/>
                  </a:lnTo>
                  <a:lnTo>
                    <a:pt x="125119" y="0"/>
                  </a:lnTo>
                  <a:lnTo>
                    <a:pt x="250237" y="158321"/>
                  </a:lnTo>
                  <a:lnTo>
                    <a:pt x="125119" y="316641"/>
                  </a:lnTo>
                  <a:lnTo>
                    <a:pt x="125119" y="253313"/>
                  </a:lnTo>
                  <a:lnTo>
                    <a:pt x="0" y="253313"/>
                  </a:lnTo>
                  <a:lnTo>
                    <a:pt x="0" y="63328"/>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1DE131EA-C18D-4807-9BC6-F8F916E2A6E3}"/>
                </a:ext>
              </a:extLst>
            </p:cNvPr>
            <p:cNvGrpSpPr/>
            <p:nvPr/>
          </p:nvGrpSpPr>
          <p:grpSpPr>
            <a:xfrm>
              <a:off x="6763628" y="3715500"/>
              <a:ext cx="938196" cy="938196"/>
              <a:chOff x="6763628" y="3715500"/>
              <a:chExt cx="938196" cy="938196"/>
            </a:xfrm>
          </p:grpSpPr>
          <p:sp>
            <p:nvSpPr>
              <p:cNvPr id="36" name="任意多边形 11">
                <a:extLst>
                  <a:ext uri="{FF2B5EF4-FFF2-40B4-BE49-F238E27FC236}">
                    <a16:creationId xmlns:a16="http://schemas.microsoft.com/office/drawing/2014/main" id="{91EDF7C8-57BF-4E71-9357-BB582524009B}"/>
                  </a:ext>
                </a:extLst>
              </p:cNvPr>
              <p:cNvSpPr/>
              <p:nvPr/>
            </p:nvSpPr>
            <p:spPr>
              <a:xfrm>
                <a:off x="6763628" y="3715500"/>
                <a:ext cx="938196" cy="938196"/>
              </a:xfrm>
              <a:custGeom>
                <a:avLst/>
                <a:gdLst>
                  <a:gd name="connsiteX0" fmla="*/ 0 w 938196"/>
                  <a:gd name="connsiteY0" fmla="*/ 469098 h 938196"/>
                  <a:gd name="connsiteX1" fmla="*/ 469098 w 938196"/>
                  <a:gd name="connsiteY1" fmla="*/ 0 h 938196"/>
                  <a:gd name="connsiteX2" fmla="*/ 938196 w 938196"/>
                  <a:gd name="connsiteY2" fmla="*/ 469098 h 938196"/>
                  <a:gd name="connsiteX3" fmla="*/ 469098 w 938196"/>
                  <a:gd name="connsiteY3" fmla="*/ 938196 h 938196"/>
                  <a:gd name="connsiteX4" fmla="*/ 0 w 938196"/>
                  <a:gd name="connsiteY4" fmla="*/ 469098 h 938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196" h="938196">
                    <a:moveTo>
                      <a:pt x="0" y="469098"/>
                    </a:moveTo>
                    <a:cubicBezTo>
                      <a:pt x="0" y="210022"/>
                      <a:pt x="210022" y="0"/>
                      <a:pt x="469098" y="0"/>
                    </a:cubicBezTo>
                    <a:cubicBezTo>
                      <a:pt x="728174" y="0"/>
                      <a:pt x="938196" y="210022"/>
                      <a:pt x="938196" y="469098"/>
                    </a:cubicBezTo>
                    <a:cubicBezTo>
                      <a:pt x="938196" y="728174"/>
                      <a:pt x="728174" y="938196"/>
                      <a:pt x="469098" y="938196"/>
                    </a:cubicBezTo>
                    <a:cubicBezTo>
                      <a:pt x="210022" y="938196"/>
                      <a:pt x="0" y="728174"/>
                      <a:pt x="0" y="46909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190">
                <a:extLst>
                  <a:ext uri="{FF2B5EF4-FFF2-40B4-BE49-F238E27FC236}">
                    <a16:creationId xmlns:a16="http://schemas.microsoft.com/office/drawing/2014/main" id="{E8BD5CEA-F34F-46FA-9A53-0A13202FEEF2}"/>
                  </a:ext>
                </a:extLst>
              </p:cNvPr>
              <p:cNvSpPr>
                <a:spLocks noChangeAspect="1" noEditPoints="1"/>
              </p:cNvSpPr>
              <p:nvPr/>
            </p:nvSpPr>
            <p:spPr bwMode="auto">
              <a:xfrm>
                <a:off x="7092246" y="4083230"/>
                <a:ext cx="280959" cy="22715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a:extLst>
                <a:ext uri="{FF2B5EF4-FFF2-40B4-BE49-F238E27FC236}">
                  <a16:creationId xmlns:a16="http://schemas.microsoft.com/office/drawing/2014/main" id="{734457BF-9363-4FA9-8FE2-8F6B47F89847}"/>
                </a:ext>
              </a:extLst>
            </p:cNvPr>
            <p:cNvGrpSpPr/>
            <p:nvPr/>
          </p:nvGrpSpPr>
          <p:grpSpPr>
            <a:xfrm>
              <a:off x="5622637" y="2886521"/>
              <a:ext cx="938196" cy="938196"/>
              <a:chOff x="5622637" y="2886521"/>
              <a:chExt cx="938196" cy="938196"/>
            </a:xfrm>
          </p:grpSpPr>
          <p:sp>
            <p:nvSpPr>
              <p:cNvPr id="34" name="任意多边形 9">
                <a:extLst>
                  <a:ext uri="{FF2B5EF4-FFF2-40B4-BE49-F238E27FC236}">
                    <a16:creationId xmlns:a16="http://schemas.microsoft.com/office/drawing/2014/main" id="{63EE0EEC-C1F0-436D-B57F-D80D4262A39B}"/>
                  </a:ext>
                </a:extLst>
              </p:cNvPr>
              <p:cNvSpPr/>
              <p:nvPr/>
            </p:nvSpPr>
            <p:spPr>
              <a:xfrm>
                <a:off x="5622637" y="2886521"/>
                <a:ext cx="938196" cy="938196"/>
              </a:xfrm>
              <a:custGeom>
                <a:avLst/>
                <a:gdLst>
                  <a:gd name="connsiteX0" fmla="*/ 0 w 938196"/>
                  <a:gd name="connsiteY0" fmla="*/ 469098 h 938196"/>
                  <a:gd name="connsiteX1" fmla="*/ 469098 w 938196"/>
                  <a:gd name="connsiteY1" fmla="*/ 0 h 938196"/>
                  <a:gd name="connsiteX2" fmla="*/ 938196 w 938196"/>
                  <a:gd name="connsiteY2" fmla="*/ 469098 h 938196"/>
                  <a:gd name="connsiteX3" fmla="*/ 469098 w 938196"/>
                  <a:gd name="connsiteY3" fmla="*/ 938196 h 938196"/>
                  <a:gd name="connsiteX4" fmla="*/ 0 w 938196"/>
                  <a:gd name="connsiteY4" fmla="*/ 469098 h 938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196" h="938196">
                    <a:moveTo>
                      <a:pt x="0" y="469098"/>
                    </a:moveTo>
                    <a:cubicBezTo>
                      <a:pt x="0" y="210022"/>
                      <a:pt x="210022" y="0"/>
                      <a:pt x="469098" y="0"/>
                    </a:cubicBezTo>
                    <a:cubicBezTo>
                      <a:pt x="728174" y="0"/>
                      <a:pt x="938196" y="210022"/>
                      <a:pt x="938196" y="469098"/>
                    </a:cubicBezTo>
                    <a:cubicBezTo>
                      <a:pt x="938196" y="728174"/>
                      <a:pt x="728174" y="938196"/>
                      <a:pt x="469098" y="938196"/>
                    </a:cubicBezTo>
                    <a:cubicBezTo>
                      <a:pt x="210022" y="938196"/>
                      <a:pt x="0" y="728174"/>
                      <a:pt x="0" y="469098"/>
                    </a:cubicBezTo>
                    <a:close/>
                  </a:path>
                </a:pathLst>
              </a:cu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196">
                <a:extLst>
                  <a:ext uri="{FF2B5EF4-FFF2-40B4-BE49-F238E27FC236}">
                    <a16:creationId xmlns:a16="http://schemas.microsoft.com/office/drawing/2014/main" id="{A85B64BB-5799-45C5-BCC7-13444CA81A64}"/>
                  </a:ext>
                </a:extLst>
              </p:cNvPr>
              <p:cNvSpPr>
                <a:spLocks noChangeAspect="1" noEditPoints="1"/>
              </p:cNvSpPr>
              <p:nvPr/>
            </p:nvSpPr>
            <p:spPr bwMode="auto">
              <a:xfrm>
                <a:off x="5951255" y="3215005"/>
                <a:ext cx="280960" cy="254343"/>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a:extLst>
                <a:ext uri="{FF2B5EF4-FFF2-40B4-BE49-F238E27FC236}">
                  <a16:creationId xmlns:a16="http://schemas.microsoft.com/office/drawing/2014/main" id="{ADB14E5E-ABDF-41D7-80DA-F842513855E9}"/>
                </a:ext>
              </a:extLst>
            </p:cNvPr>
            <p:cNvGrpSpPr/>
            <p:nvPr/>
          </p:nvGrpSpPr>
          <p:grpSpPr>
            <a:xfrm>
              <a:off x="6327808" y="5056815"/>
              <a:ext cx="938196" cy="938196"/>
              <a:chOff x="6327808" y="5056815"/>
              <a:chExt cx="938196" cy="938196"/>
            </a:xfrm>
          </p:grpSpPr>
          <p:sp>
            <p:nvSpPr>
              <p:cNvPr id="29" name="任意多边形 13">
                <a:extLst>
                  <a:ext uri="{FF2B5EF4-FFF2-40B4-BE49-F238E27FC236}">
                    <a16:creationId xmlns:a16="http://schemas.microsoft.com/office/drawing/2014/main" id="{15B89DD1-9A53-4E50-A6A3-5EC5D12B31A3}"/>
                  </a:ext>
                </a:extLst>
              </p:cNvPr>
              <p:cNvSpPr/>
              <p:nvPr/>
            </p:nvSpPr>
            <p:spPr>
              <a:xfrm>
                <a:off x="6327808" y="5056815"/>
                <a:ext cx="938196" cy="938196"/>
              </a:xfrm>
              <a:custGeom>
                <a:avLst/>
                <a:gdLst>
                  <a:gd name="connsiteX0" fmla="*/ 0 w 938196"/>
                  <a:gd name="connsiteY0" fmla="*/ 469098 h 938196"/>
                  <a:gd name="connsiteX1" fmla="*/ 469098 w 938196"/>
                  <a:gd name="connsiteY1" fmla="*/ 0 h 938196"/>
                  <a:gd name="connsiteX2" fmla="*/ 938196 w 938196"/>
                  <a:gd name="connsiteY2" fmla="*/ 469098 h 938196"/>
                  <a:gd name="connsiteX3" fmla="*/ 469098 w 938196"/>
                  <a:gd name="connsiteY3" fmla="*/ 938196 h 938196"/>
                  <a:gd name="connsiteX4" fmla="*/ 0 w 938196"/>
                  <a:gd name="connsiteY4" fmla="*/ 469098 h 938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196" h="938196">
                    <a:moveTo>
                      <a:pt x="0" y="469098"/>
                    </a:moveTo>
                    <a:cubicBezTo>
                      <a:pt x="0" y="210022"/>
                      <a:pt x="210022" y="0"/>
                      <a:pt x="469098" y="0"/>
                    </a:cubicBezTo>
                    <a:cubicBezTo>
                      <a:pt x="728174" y="0"/>
                      <a:pt x="938196" y="210022"/>
                      <a:pt x="938196" y="469098"/>
                    </a:cubicBezTo>
                    <a:cubicBezTo>
                      <a:pt x="938196" y="728174"/>
                      <a:pt x="728174" y="938196"/>
                      <a:pt x="469098" y="938196"/>
                    </a:cubicBezTo>
                    <a:cubicBezTo>
                      <a:pt x="210022" y="938196"/>
                      <a:pt x="0" y="728174"/>
                      <a:pt x="0" y="469098"/>
                    </a:cubicBezTo>
                    <a:close/>
                  </a:path>
                </a:pathLst>
              </a:cu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id="{1BE79796-139A-4F0D-8EB7-85195AF9E25D}"/>
                  </a:ext>
                </a:extLst>
              </p:cNvPr>
              <p:cNvGrpSpPr>
                <a:grpSpLocks noChangeAspect="1"/>
              </p:cNvGrpSpPr>
              <p:nvPr/>
            </p:nvGrpSpPr>
            <p:grpSpPr>
              <a:xfrm>
                <a:off x="6656501" y="5355719"/>
                <a:ext cx="280960" cy="279941"/>
                <a:chOff x="3618897" y="2279040"/>
                <a:chExt cx="706229" cy="703668"/>
              </a:xfrm>
              <a:solidFill>
                <a:schemeClr val="bg1"/>
              </a:solidFill>
            </p:grpSpPr>
            <p:sp>
              <p:nvSpPr>
                <p:cNvPr id="31" name="Freeform 9">
                  <a:extLst>
                    <a:ext uri="{FF2B5EF4-FFF2-40B4-BE49-F238E27FC236}">
                      <a16:creationId xmlns:a16="http://schemas.microsoft.com/office/drawing/2014/main" id="{0C4C36A9-8F58-4ADE-AEA0-EE646A60359E}"/>
                    </a:ext>
                  </a:extLst>
                </p:cNvPr>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
                  <a:extLst>
                    <a:ext uri="{FF2B5EF4-FFF2-40B4-BE49-F238E27FC236}">
                      <a16:creationId xmlns:a16="http://schemas.microsoft.com/office/drawing/2014/main" id="{B2C44F3F-5085-4903-921A-1392EF023434}"/>
                    </a:ext>
                  </a:extLst>
                </p:cNvPr>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
                  <a:extLst>
                    <a:ext uri="{FF2B5EF4-FFF2-40B4-BE49-F238E27FC236}">
                      <a16:creationId xmlns:a16="http://schemas.microsoft.com/office/drawing/2014/main" id="{DFB2B1EC-2BBC-47A5-93EE-DE503D31BB34}"/>
                    </a:ext>
                  </a:extLst>
                </p:cNvPr>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 name="组合 16">
              <a:extLst>
                <a:ext uri="{FF2B5EF4-FFF2-40B4-BE49-F238E27FC236}">
                  <a16:creationId xmlns:a16="http://schemas.microsoft.com/office/drawing/2014/main" id="{43E0F22D-C490-49CC-8F5C-5BFF4DF27981}"/>
                </a:ext>
              </a:extLst>
            </p:cNvPr>
            <p:cNvGrpSpPr/>
            <p:nvPr/>
          </p:nvGrpSpPr>
          <p:grpSpPr>
            <a:xfrm>
              <a:off x="4481646" y="3715500"/>
              <a:ext cx="938196" cy="938196"/>
              <a:chOff x="4481646" y="3715500"/>
              <a:chExt cx="938196" cy="938196"/>
            </a:xfrm>
          </p:grpSpPr>
          <p:sp>
            <p:nvSpPr>
              <p:cNvPr id="25" name="任意多边形 17">
                <a:extLst>
                  <a:ext uri="{FF2B5EF4-FFF2-40B4-BE49-F238E27FC236}">
                    <a16:creationId xmlns:a16="http://schemas.microsoft.com/office/drawing/2014/main" id="{640F4995-C1E2-4AC9-9AF7-638619161AFD}"/>
                  </a:ext>
                </a:extLst>
              </p:cNvPr>
              <p:cNvSpPr/>
              <p:nvPr/>
            </p:nvSpPr>
            <p:spPr>
              <a:xfrm>
                <a:off x="4481646" y="3715500"/>
                <a:ext cx="938196" cy="938196"/>
              </a:xfrm>
              <a:custGeom>
                <a:avLst/>
                <a:gdLst>
                  <a:gd name="connsiteX0" fmla="*/ 0 w 938196"/>
                  <a:gd name="connsiteY0" fmla="*/ 469098 h 938196"/>
                  <a:gd name="connsiteX1" fmla="*/ 469098 w 938196"/>
                  <a:gd name="connsiteY1" fmla="*/ 0 h 938196"/>
                  <a:gd name="connsiteX2" fmla="*/ 938196 w 938196"/>
                  <a:gd name="connsiteY2" fmla="*/ 469098 h 938196"/>
                  <a:gd name="connsiteX3" fmla="*/ 469098 w 938196"/>
                  <a:gd name="connsiteY3" fmla="*/ 938196 h 938196"/>
                  <a:gd name="connsiteX4" fmla="*/ 0 w 938196"/>
                  <a:gd name="connsiteY4" fmla="*/ 469098 h 938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196" h="938196">
                    <a:moveTo>
                      <a:pt x="0" y="469098"/>
                    </a:moveTo>
                    <a:cubicBezTo>
                      <a:pt x="0" y="210022"/>
                      <a:pt x="210022" y="0"/>
                      <a:pt x="469098" y="0"/>
                    </a:cubicBezTo>
                    <a:cubicBezTo>
                      <a:pt x="728174" y="0"/>
                      <a:pt x="938196" y="210022"/>
                      <a:pt x="938196" y="469098"/>
                    </a:cubicBezTo>
                    <a:cubicBezTo>
                      <a:pt x="938196" y="728174"/>
                      <a:pt x="728174" y="938196"/>
                      <a:pt x="469098" y="938196"/>
                    </a:cubicBezTo>
                    <a:cubicBezTo>
                      <a:pt x="210022" y="938196"/>
                      <a:pt x="0" y="728174"/>
                      <a:pt x="0" y="46909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EE8A65AE-389A-44A4-A46D-9979A9C219CD}"/>
                  </a:ext>
                </a:extLst>
              </p:cNvPr>
              <p:cNvGrpSpPr>
                <a:grpSpLocks noChangeAspect="1"/>
              </p:cNvGrpSpPr>
              <p:nvPr/>
            </p:nvGrpSpPr>
            <p:grpSpPr>
              <a:xfrm>
                <a:off x="4803280" y="4071327"/>
                <a:ext cx="280959" cy="239062"/>
                <a:chOff x="7909299" y="3772690"/>
                <a:chExt cx="667095" cy="567616"/>
              </a:xfrm>
              <a:solidFill>
                <a:schemeClr val="bg1"/>
              </a:solidFill>
            </p:grpSpPr>
            <p:sp>
              <p:nvSpPr>
                <p:cNvPr id="27" name="Freeform 16">
                  <a:extLst>
                    <a:ext uri="{FF2B5EF4-FFF2-40B4-BE49-F238E27FC236}">
                      <a16:creationId xmlns:a16="http://schemas.microsoft.com/office/drawing/2014/main" id="{F3B7C8B0-DD18-48B3-AD62-D4F2569A565C}"/>
                    </a:ext>
                  </a:extLst>
                </p:cNvPr>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7">
                  <a:extLst>
                    <a:ext uri="{FF2B5EF4-FFF2-40B4-BE49-F238E27FC236}">
                      <a16:creationId xmlns:a16="http://schemas.microsoft.com/office/drawing/2014/main" id="{9F80456E-EAD3-4ABA-BAE9-0B3C1384705E}"/>
                    </a:ext>
                  </a:extLst>
                </p:cNvPr>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 name="组合 17">
              <a:extLst>
                <a:ext uri="{FF2B5EF4-FFF2-40B4-BE49-F238E27FC236}">
                  <a16:creationId xmlns:a16="http://schemas.microsoft.com/office/drawing/2014/main" id="{F34B2A1C-2C61-446D-85AA-AAC9D0F3651F}"/>
                </a:ext>
              </a:extLst>
            </p:cNvPr>
            <p:cNvGrpSpPr/>
            <p:nvPr/>
          </p:nvGrpSpPr>
          <p:grpSpPr>
            <a:xfrm>
              <a:off x="4917466" y="5056815"/>
              <a:ext cx="938196" cy="938196"/>
              <a:chOff x="4917466" y="5056815"/>
              <a:chExt cx="938196" cy="938196"/>
            </a:xfrm>
          </p:grpSpPr>
          <p:sp>
            <p:nvSpPr>
              <p:cNvPr id="19" name="任意多边形 15">
                <a:extLst>
                  <a:ext uri="{FF2B5EF4-FFF2-40B4-BE49-F238E27FC236}">
                    <a16:creationId xmlns:a16="http://schemas.microsoft.com/office/drawing/2014/main" id="{62D20EC8-3E29-4EC5-8288-CFC9CE861399}"/>
                  </a:ext>
                </a:extLst>
              </p:cNvPr>
              <p:cNvSpPr/>
              <p:nvPr/>
            </p:nvSpPr>
            <p:spPr>
              <a:xfrm>
                <a:off x="4917466" y="5056815"/>
                <a:ext cx="938196" cy="938196"/>
              </a:xfrm>
              <a:custGeom>
                <a:avLst/>
                <a:gdLst>
                  <a:gd name="connsiteX0" fmla="*/ 0 w 938196"/>
                  <a:gd name="connsiteY0" fmla="*/ 469098 h 938196"/>
                  <a:gd name="connsiteX1" fmla="*/ 469098 w 938196"/>
                  <a:gd name="connsiteY1" fmla="*/ 0 h 938196"/>
                  <a:gd name="connsiteX2" fmla="*/ 938196 w 938196"/>
                  <a:gd name="connsiteY2" fmla="*/ 469098 h 938196"/>
                  <a:gd name="connsiteX3" fmla="*/ 469098 w 938196"/>
                  <a:gd name="connsiteY3" fmla="*/ 938196 h 938196"/>
                  <a:gd name="connsiteX4" fmla="*/ 0 w 938196"/>
                  <a:gd name="connsiteY4" fmla="*/ 469098 h 938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196" h="938196">
                    <a:moveTo>
                      <a:pt x="0" y="469098"/>
                    </a:moveTo>
                    <a:cubicBezTo>
                      <a:pt x="0" y="210022"/>
                      <a:pt x="210022" y="0"/>
                      <a:pt x="469098" y="0"/>
                    </a:cubicBezTo>
                    <a:cubicBezTo>
                      <a:pt x="728174" y="0"/>
                      <a:pt x="938196" y="210022"/>
                      <a:pt x="938196" y="469098"/>
                    </a:cubicBezTo>
                    <a:cubicBezTo>
                      <a:pt x="938196" y="728174"/>
                      <a:pt x="728174" y="938196"/>
                      <a:pt x="469098" y="938196"/>
                    </a:cubicBezTo>
                    <a:cubicBezTo>
                      <a:pt x="210022" y="938196"/>
                      <a:pt x="0" y="728174"/>
                      <a:pt x="0" y="469098"/>
                    </a:cubicBezTo>
                    <a:close/>
                  </a:path>
                </a:pathLst>
              </a:cu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55E07FFB-6708-4252-883D-8FF7D5A4F1E0}"/>
                  </a:ext>
                </a:extLst>
              </p:cNvPr>
              <p:cNvGrpSpPr/>
              <p:nvPr/>
            </p:nvGrpSpPr>
            <p:grpSpPr>
              <a:xfrm>
                <a:off x="5250052" y="5374703"/>
                <a:ext cx="265458" cy="265717"/>
                <a:chOff x="5240338" y="2657475"/>
                <a:chExt cx="1630363" cy="1631951"/>
              </a:xfrm>
              <a:solidFill>
                <a:schemeClr val="bg1"/>
              </a:solidFill>
            </p:grpSpPr>
            <p:sp>
              <p:nvSpPr>
                <p:cNvPr id="21" name="Freeform 5">
                  <a:extLst>
                    <a:ext uri="{FF2B5EF4-FFF2-40B4-BE49-F238E27FC236}">
                      <a16:creationId xmlns:a16="http://schemas.microsoft.com/office/drawing/2014/main" id="{7A25FFC7-E764-430F-99A6-26036E8A10E3}"/>
                    </a:ext>
                  </a:extLst>
                </p:cNvPr>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
                  <a:extLst>
                    <a:ext uri="{FF2B5EF4-FFF2-40B4-BE49-F238E27FC236}">
                      <a16:creationId xmlns:a16="http://schemas.microsoft.com/office/drawing/2014/main" id="{026922F3-7A11-4AC5-92B4-F7084E0598E4}"/>
                    </a:ext>
                  </a:extLst>
                </p:cNvPr>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
                  <a:extLst>
                    <a:ext uri="{FF2B5EF4-FFF2-40B4-BE49-F238E27FC236}">
                      <a16:creationId xmlns:a16="http://schemas.microsoft.com/office/drawing/2014/main" id="{9553AEF9-45D8-4993-9B35-7F8E6E043C97}"/>
                    </a:ext>
                  </a:extLst>
                </p:cNvPr>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
                  <a:extLst>
                    <a:ext uri="{FF2B5EF4-FFF2-40B4-BE49-F238E27FC236}">
                      <a16:creationId xmlns:a16="http://schemas.microsoft.com/office/drawing/2014/main" id="{FBACE97A-DD2A-4BB9-A29D-1DD7174F8D13}"/>
                    </a:ext>
                  </a:extLst>
                </p:cNvPr>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38" name="椭圆 37">
            <a:extLst>
              <a:ext uri="{FF2B5EF4-FFF2-40B4-BE49-F238E27FC236}">
                <a16:creationId xmlns:a16="http://schemas.microsoft.com/office/drawing/2014/main" id="{4DEE31DB-B49F-4F69-BEAB-11012E491F7D}"/>
              </a:ext>
            </a:extLst>
          </p:cNvPr>
          <p:cNvSpPr/>
          <p:nvPr/>
        </p:nvSpPr>
        <p:spPr>
          <a:xfrm>
            <a:off x="6172417" y="2363262"/>
            <a:ext cx="576622" cy="576785"/>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1</a:t>
            </a:r>
            <a:endParaRPr lang="zh-CN" altLang="en-US" sz="1600" dirty="0">
              <a:latin typeface="Impact MT Std" pitchFamily="34" charset="0"/>
              <a:ea typeface="微软雅黑" pitchFamily="34" charset="-122"/>
            </a:endParaRPr>
          </a:p>
        </p:txBody>
      </p:sp>
      <p:cxnSp>
        <p:nvCxnSpPr>
          <p:cNvPr id="39" name="直接连接符 38">
            <a:extLst>
              <a:ext uri="{FF2B5EF4-FFF2-40B4-BE49-F238E27FC236}">
                <a16:creationId xmlns:a16="http://schemas.microsoft.com/office/drawing/2014/main" id="{E1CEF602-EAE7-4C9C-91CD-A13EEE4C660F}"/>
              </a:ext>
            </a:extLst>
          </p:cNvPr>
          <p:cNvCxnSpPr/>
          <p:nvPr/>
        </p:nvCxnSpPr>
        <p:spPr>
          <a:xfrm>
            <a:off x="6736855" y="2629994"/>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0" name="标题 11">
            <a:extLst>
              <a:ext uri="{FF2B5EF4-FFF2-40B4-BE49-F238E27FC236}">
                <a16:creationId xmlns:a16="http://schemas.microsoft.com/office/drawing/2014/main" id="{6B2939B1-104D-4BB4-853E-EB15E6A04E89}"/>
              </a:ext>
            </a:extLst>
          </p:cNvPr>
          <p:cNvSpPr txBox="1">
            <a:spLocks/>
          </p:cNvSpPr>
          <p:nvPr/>
        </p:nvSpPr>
        <p:spPr>
          <a:xfrm>
            <a:off x="7766396" y="2409406"/>
            <a:ext cx="3507489"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a16="http://schemas.microsoft.com/office/drawing/2014/main" id="{FF345979-B14A-4152-A4BE-439FD1A49845}"/>
              </a:ext>
            </a:extLst>
          </p:cNvPr>
          <p:cNvSpPr/>
          <p:nvPr/>
        </p:nvSpPr>
        <p:spPr>
          <a:xfrm>
            <a:off x="6172418" y="3049889"/>
            <a:ext cx="57662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2</a:t>
            </a:r>
            <a:endParaRPr lang="zh-CN" altLang="en-US" sz="1600" dirty="0">
              <a:latin typeface="Impact MT Std" pitchFamily="34" charset="0"/>
              <a:ea typeface="微软雅黑" pitchFamily="34" charset="-122"/>
            </a:endParaRPr>
          </a:p>
        </p:txBody>
      </p:sp>
      <p:cxnSp>
        <p:nvCxnSpPr>
          <p:cNvPr id="42" name="直接连接符 41">
            <a:extLst>
              <a:ext uri="{FF2B5EF4-FFF2-40B4-BE49-F238E27FC236}">
                <a16:creationId xmlns:a16="http://schemas.microsoft.com/office/drawing/2014/main" id="{8FBE4722-4229-405A-BFC7-6B617132763E}"/>
              </a:ext>
            </a:extLst>
          </p:cNvPr>
          <p:cNvCxnSpPr/>
          <p:nvPr/>
        </p:nvCxnSpPr>
        <p:spPr>
          <a:xfrm>
            <a:off x="6736856" y="3316621"/>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3" name="标题 11">
            <a:extLst>
              <a:ext uri="{FF2B5EF4-FFF2-40B4-BE49-F238E27FC236}">
                <a16:creationId xmlns:a16="http://schemas.microsoft.com/office/drawing/2014/main" id="{3BF9BE83-9A25-4B40-B315-FCCDA4A9BBAA}"/>
              </a:ext>
            </a:extLst>
          </p:cNvPr>
          <p:cNvSpPr txBox="1">
            <a:spLocks/>
          </p:cNvSpPr>
          <p:nvPr/>
        </p:nvSpPr>
        <p:spPr>
          <a:xfrm>
            <a:off x="7766397" y="3096033"/>
            <a:ext cx="3507489"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椭圆 43">
            <a:extLst>
              <a:ext uri="{FF2B5EF4-FFF2-40B4-BE49-F238E27FC236}">
                <a16:creationId xmlns:a16="http://schemas.microsoft.com/office/drawing/2014/main" id="{20CCFB6F-EF4E-460F-B120-BEC0FE4CF681}"/>
              </a:ext>
            </a:extLst>
          </p:cNvPr>
          <p:cNvSpPr/>
          <p:nvPr/>
        </p:nvSpPr>
        <p:spPr>
          <a:xfrm>
            <a:off x="6172418" y="3753313"/>
            <a:ext cx="576622" cy="576785"/>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3</a:t>
            </a:r>
            <a:endParaRPr lang="zh-CN" altLang="en-US" sz="1600" dirty="0">
              <a:latin typeface="Impact MT Std" pitchFamily="34" charset="0"/>
              <a:ea typeface="微软雅黑" pitchFamily="34" charset="-122"/>
            </a:endParaRPr>
          </a:p>
        </p:txBody>
      </p:sp>
      <p:cxnSp>
        <p:nvCxnSpPr>
          <p:cNvPr id="45" name="直接连接符 44">
            <a:extLst>
              <a:ext uri="{FF2B5EF4-FFF2-40B4-BE49-F238E27FC236}">
                <a16:creationId xmlns:a16="http://schemas.microsoft.com/office/drawing/2014/main" id="{68CB814D-1872-4D5C-8BB8-F812E0954A61}"/>
              </a:ext>
            </a:extLst>
          </p:cNvPr>
          <p:cNvCxnSpPr/>
          <p:nvPr/>
        </p:nvCxnSpPr>
        <p:spPr>
          <a:xfrm>
            <a:off x="6736856" y="4020045"/>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6" name="标题 11">
            <a:extLst>
              <a:ext uri="{FF2B5EF4-FFF2-40B4-BE49-F238E27FC236}">
                <a16:creationId xmlns:a16="http://schemas.microsoft.com/office/drawing/2014/main" id="{D7BF4B94-4EDD-485C-98D3-F8BF90492C61}"/>
              </a:ext>
            </a:extLst>
          </p:cNvPr>
          <p:cNvSpPr txBox="1">
            <a:spLocks/>
          </p:cNvSpPr>
          <p:nvPr/>
        </p:nvSpPr>
        <p:spPr>
          <a:xfrm>
            <a:off x="7766397" y="3799457"/>
            <a:ext cx="3507489"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椭圆 46">
            <a:extLst>
              <a:ext uri="{FF2B5EF4-FFF2-40B4-BE49-F238E27FC236}">
                <a16:creationId xmlns:a16="http://schemas.microsoft.com/office/drawing/2014/main" id="{EE536E5E-88BB-42A6-92FC-917A8EBD9387}"/>
              </a:ext>
            </a:extLst>
          </p:cNvPr>
          <p:cNvSpPr/>
          <p:nvPr/>
        </p:nvSpPr>
        <p:spPr>
          <a:xfrm>
            <a:off x="6172417" y="4427470"/>
            <a:ext cx="57662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4</a:t>
            </a:r>
            <a:endParaRPr lang="zh-CN" altLang="en-US" sz="1600" dirty="0">
              <a:latin typeface="Impact MT Std" pitchFamily="34" charset="0"/>
              <a:ea typeface="微软雅黑" pitchFamily="34" charset="-122"/>
            </a:endParaRPr>
          </a:p>
        </p:txBody>
      </p:sp>
      <p:cxnSp>
        <p:nvCxnSpPr>
          <p:cNvPr id="48" name="直接连接符 47">
            <a:extLst>
              <a:ext uri="{FF2B5EF4-FFF2-40B4-BE49-F238E27FC236}">
                <a16:creationId xmlns:a16="http://schemas.microsoft.com/office/drawing/2014/main" id="{3A1F4238-4D84-4F5F-B0D1-472852E5E3B1}"/>
              </a:ext>
            </a:extLst>
          </p:cNvPr>
          <p:cNvCxnSpPr/>
          <p:nvPr/>
        </p:nvCxnSpPr>
        <p:spPr>
          <a:xfrm>
            <a:off x="6736855" y="4694202"/>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9" name="标题 11">
            <a:extLst>
              <a:ext uri="{FF2B5EF4-FFF2-40B4-BE49-F238E27FC236}">
                <a16:creationId xmlns:a16="http://schemas.microsoft.com/office/drawing/2014/main" id="{7F27158A-2854-46DF-BA1C-ACD1F005B4BE}"/>
              </a:ext>
            </a:extLst>
          </p:cNvPr>
          <p:cNvSpPr txBox="1">
            <a:spLocks/>
          </p:cNvSpPr>
          <p:nvPr/>
        </p:nvSpPr>
        <p:spPr>
          <a:xfrm>
            <a:off x="7766396" y="4473614"/>
            <a:ext cx="3507489"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椭圆 49">
            <a:extLst>
              <a:ext uri="{FF2B5EF4-FFF2-40B4-BE49-F238E27FC236}">
                <a16:creationId xmlns:a16="http://schemas.microsoft.com/office/drawing/2014/main" id="{FD0D62C2-2286-425E-84CD-48B3D9A98C82}"/>
              </a:ext>
            </a:extLst>
          </p:cNvPr>
          <p:cNvSpPr/>
          <p:nvPr/>
        </p:nvSpPr>
        <p:spPr>
          <a:xfrm>
            <a:off x="6172417" y="5097186"/>
            <a:ext cx="576622" cy="576785"/>
          </a:xfrm>
          <a:prstGeom prst="ellipse">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5</a:t>
            </a:r>
            <a:endParaRPr lang="zh-CN" altLang="en-US" sz="1600" dirty="0">
              <a:latin typeface="Impact MT Std" pitchFamily="34" charset="0"/>
              <a:ea typeface="微软雅黑" pitchFamily="34" charset="-122"/>
            </a:endParaRPr>
          </a:p>
        </p:txBody>
      </p:sp>
      <p:cxnSp>
        <p:nvCxnSpPr>
          <p:cNvPr id="51" name="直接连接符 50">
            <a:extLst>
              <a:ext uri="{FF2B5EF4-FFF2-40B4-BE49-F238E27FC236}">
                <a16:creationId xmlns:a16="http://schemas.microsoft.com/office/drawing/2014/main" id="{C489B8F4-846C-45B4-B5F4-3A0E00294EB1}"/>
              </a:ext>
            </a:extLst>
          </p:cNvPr>
          <p:cNvCxnSpPr/>
          <p:nvPr/>
        </p:nvCxnSpPr>
        <p:spPr>
          <a:xfrm>
            <a:off x="6736855" y="536391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2" name="标题 11">
            <a:extLst>
              <a:ext uri="{FF2B5EF4-FFF2-40B4-BE49-F238E27FC236}">
                <a16:creationId xmlns:a16="http://schemas.microsoft.com/office/drawing/2014/main" id="{70B0F2B3-4459-45A1-B0AC-85DA4D7AB9D9}"/>
              </a:ext>
            </a:extLst>
          </p:cNvPr>
          <p:cNvSpPr txBox="1">
            <a:spLocks/>
          </p:cNvSpPr>
          <p:nvPr/>
        </p:nvSpPr>
        <p:spPr>
          <a:xfrm>
            <a:off x="7766396" y="5143330"/>
            <a:ext cx="3507489"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226665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250"/>
                                        <p:tgtEl>
                                          <p:spTgt spid="38"/>
                                        </p:tgtEl>
                                      </p:cBhvr>
                                    </p:animEffect>
                                  </p:childTnLst>
                                </p:cTn>
                              </p:par>
                            </p:childTnLst>
                          </p:cTn>
                        </p:par>
                        <p:par>
                          <p:cTn id="19" fill="hold">
                            <p:stCondLst>
                              <p:cond delay="1250"/>
                            </p:stCondLst>
                            <p:childTnLst>
                              <p:par>
                                <p:cTn id="20" presetID="22" presetClass="entr" presetSubtype="8"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250"/>
                                        <p:tgtEl>
                                          <p:spTgt spid="39"/>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p:cTn id="26" dur="250" fill="hold"/>
                                        <p:tgtEl>
                                          <p:spTgt spid="40"/>
                                        </p:tgtEl>
                                        <p:attrNameLst>
                                          <p:attrName>ppt_w</p:attrName>
                                        </p:attrNameLst>
                                      </p:cBhvr>
                                      <p:tavLst>
                                        <p:tav tm="0">
                                          <p:val>
                                            <p:fltVal val="0"/>
                                          </p:val>
                                        </p:tav>
                                        <p:tav tm="100000">
                                          <p:val>
                                            <p:strVal val="#ppt_w"/>
                                          </p:val>
                                        </p:tav>
                                      </p:tavLst>
                                    </p:anim>
                                    <p:anim calcmode="lin" valueType="num">
                                      <p:cBhvr>
                                        <p:cTn id="27" dur="250" fill="hold"/>
                                        <p:tgtEl>
                                          <p:spTgt spid="40"/>
                                        </p:tgtEl>
                                        <p:attrNameLst>
                                          <p:attrName>ppt_h</p:attrName>
                                        </p:attrNameLst>
                                      </p:cBhvr>
                                      <p:tavLst>
                                        <p:tav tm="0">
                                          <p:val>
                                            <p:fltVal val="0"/>
                                          </p:val>
                                        </p:tav>
                                        <p:tav tm="100000">
                                          <p:val>
                                            <p:strVal val="#ppt_h"/>
                                          </p:val>
                                        </p:tav>
                                      </p:tavLst>
                                    </p:anim>
                                    <p:animEffect transition="in" filter="fade">
                                      <p:cBhvr>
                                        <p:cTn id="28" dur="250"/>
                                        <p:tgtEl>
                                          <p:spTgt spid="40"/>
                                        </p:tgtEl>
                                      </p:cBhvr>
                                    </p:animEffect>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250"/>
                                        <p:tgtEl>
                                          <p:spTgt spid="41"/>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250"/>
                                        <p:tgtEl>
                                          <p:spTgt spid="42"/>
                                        </p:tgtEl>
                                      </p:cBhvr>
                                    </p:animEffect>
                                  </p:childTnLst>
                                </p:cTn>
                              </p:par>
                            </p:childTnLst>
                          </p:cTn>
                        </p:par>
                        <p:par>
                          <p:cTn id="37" fill="hold">
                            <p:stCondLst>
                              <p:cond delay="2250"/>
                            </p:stCondLst>
                            <p:childTnLst>
                              <p:par>
                                <p:cTn id="38" presetID="53" presetClass="entr" presetSubtype="16"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p:cTn id="40" dur="250" fill="hold"/>
                                        <p:tgtEl>
                                          <p:spTgt spid="43"/>
                                        </p:tgtEl>
                                        <p:attrNameLst>
                                          <p:attrName>ppt_w</p:attrName>
                                        </p:attrNameLst>
                                      </p:cBhvr>
                                      <p:tavLst>
                                        <p:tav tm="0">
                                          <p:val>
                                            <p:fltVal val="0"/>
                                          </p:val>
                                        </p:tav>
                                        <p:tav tm="100000">
                                          <p:val>
                                            <p:strVal val="#ppt_w"/>
                                          </p:val>
                                        </p:tav>
                                      </p:tavLst>
                                    </p:anim>
                                    <p:anim calcmode="lin" valueType="num">
                                      <p:cBhvr>
                                        <p:cTn id="41" dur="250" fill="hold"/>
                                        <p:tgtEl>
                                          <p:spTgt spid="43"/>
                                        </p:tgtEl>
                                        <p:attrNameLst>
                                          <p:attrName>ppt_h</p:attrName>
                                        </p:attrNameLst>
                                      </p:cBhvr>
                                      <p:tavLst>
                                        <p:tav tm="0">
                                          <p:val>
                                            <p:fltVal val="0"/>
                                          </p:val>
                                        </p:tav>
                                        <p:tav tm="100000">
                                          <p:val>
                                            <p:strVal val="#ppt_h"/>
                                          </p:val>
                                        </p:tav>
                                      </p:tavLst>
                                    </p:anim>
                                    <p:animEffect transition="in" filter="fade">
                                      <p:cBhvr>
                                        <p:cTn id="42" dur="250"/>
                                        <p:tgtEl>
                                          <p:spTgt spid="43"/>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250"/>
                                        <p:tgtEl>
                                          <p:spTgt spid="44"/>
                                        </p:tgtEl>
                                      </p:cBhvr>
                                    </p:animEffect>
                                  </p:childTnLst>
                                </p:cTn>
                              </p:par>
                            </p:childTnLst>
                          </p:cTn>
                        </p:par>
                        <p:par>
                          <p:cTn id="47" fill="hold">
                            <p:stCondLst>
                              <p:cond delay="2750"/>
                            </p:stCondLst>
                            <p:childTnLst>
                              <p:par>
                                <p:cTn id="48" presetID="22" presetClass="entr" presetSubtype="8"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250"/>
                                        <p:tgtEl>
                                          <p:spTgt spid="45"/>
                                        </p:tgtEl>
                                      </p:cBhvr>
                                    </p:animEffect>
                                  </p:childTnLst>
                                </p:cTn>
                              </p:par>
                            </p:childTnLst>
                          </p:cTn>
                        </p:par>
                        <p:par>
                          <p:cTn id="51" fill="hold">
                            <p:stCondLst>
                              <p:cond delay="3000"/>
                            </p:stCondLst>
                            <p:childTnLst>
                              <p:par>
                                <p:cTn id="52" presetID="53" presetClass="entr" presetSubtype="16"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p:cTn id="54" dur="250" fill="hold"/>
                                        <p:tgtEl>
                                          <p:spTgt spid="46"/>
                                        </p:tgtEl>
                                        <p:attrNameLst>
                                          <p:attrName>ppt_w</p:attrName>
                                        </p:attrNameLst>
                                      </p:cBhvr>
                                      <p:tavLst>
                                        <p:tav tm="0">
                                          <p:val>
                                            <p:fltVal val="0"/>
                                          </p:val>
                                        </p:tav>
                                        <p:tav tm="100000">
                                          <p:val>
                                            <p:strVal val="#ppt_w"/>
                                          </p:val>
                                        </p:tav>
                                      </p:tavLst>
                                    </p:anim>
                                    <p:anim calcmode="lin" valueType="num">
                                      <p:cBhvr>
                                        <p:cTn id="55" dur="250" fill="hold"/>
                                        <p:tgtEl>
                                          <p:spTgt spid="46"/>
                                        </p:tgtEl>
                                        <p:attrNameLst>
                                          <p:attrName>ppt_h</p:attrName>
                                        </p:attrNameLst>
                                      </p:cBhvr>
                                      <p:tavLst>
                                        <p:tav tm="0">
                                          <p:val>
                                            <p:fltVal val="0"/>
                                          </p:val>
                                        </p:tav>
                                        <p:tav tm="100000">
                                          <p:val>
                                            <p:strVal val="#ppt_h"/>
                                          </p:val>
                                        </p:tav>
                                      </p:tavLst>
                                    </p:anim>
                                    <p:animEffect transition="in" filter="fade">
                                      <p:cBhvr>
                                        <p:cTn id="56" dur="250"/>
                                        <p:tgtEl>
                                          <p:spTgt spid="46"/>
                                        </p:tgtEl>
                                      </p:cBhvr>
                                    </p:animEffect>
                                  </p:childTnLst>
                                </p:cTn>
                              </p:par>
                            </p:childTnLst>
                          </p:cTn>
                        </p:par>
                        <p:par>
                          <p:cTn id="57" fill="hold">
                            <p:stCondLst>
                              <p:cond delay="3250"/>
                            </p:stCondLst>
                            <p:childTnLst>
                              <p:par>
                                <p:cTn id="58" presetID="10" presetClass="entr" presetSubtype="0"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fade">
                                      <p:cBhvr>
                                        <p:cTn id="60" dur="250"/>
                                        <p:tgtEl>
                                          <p:spTgt spid="47"/>
                                        </p:tgtEl>
                                      </p:cBhvr>
                                    </p:animEffect>
                                  </p:childTnLst>
                                </p:cTn>
                              </p:par>
                            </p:childTnLst>
                          </p:cTn>
                        </p:par>
                        <p:par>
                          <p:cTn id="61" fill="hold">
                            <p:stCondLst>
                              <p:cond delay="3500"/>
                            </p:stCondLst>
                            <p:childTnLst>
                              <p:par>
                                <p:cTn id="62" presetID="22" presetClass="entr" presetSubtype="8" fill="hold"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left)">
                                      <p:cBhvr>
                                        <p:cTn id="64" dur="250"/>
                                        <p:tgtEl>
                                          <p:spTgt spid="48"/>
                                        </p:tgtEl>
                                      </p:cBhvr>
                                    </p:animEffect>
                                  </p:childTnLst>
                                </p:cTn>
                              </p:par>
                            </p:childTnLst>
                          </p:cTn>
                        </p:par>
                        <p:par>
                          <p:cTn id="65" fill="hold">
                            <p:stCondLst>
                              <p:cond delay="3750"/>
                            </p:stCondLst>
                            <p:childTnLst>
                              <p:par>
                                <p:cTn id="66" presetID="53" presetClass="entr" presetSubtype="16" fill="hold" grpId="0" nodeType="after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p:cTn id="68" dur="250" fill="hold"/>
                                        <p:tgtEl>
                                          <p:spTgt spid="49"/>
                                        </p:tgtEl>
                                        <p:attrNameLst>
                                          <p:attrName>ppt_w</p:attrName>
                                        </p:attrNameLst>
                                      </p:cBhvr>
                                      <p:tavLst>
                                        <p:tav tm="0">
                                          <p:val>
                                            <p:fltVal val="0"/>
                                          </p:val>
                                        </p:tav>
                                        <p:tav tm="100000">
                                          <p:val>
                                            <p:strVal val="#ppt_w"/>
                                          </p:val>
                                        </p:tav>
                                      </p:tavLst>
                                    </p:anim>
                                    <p:anim calcmode="lin" valueType="num">
                                      <p:cBhvr>
                                        <p:cTn id="69" dur="250" fill="hold"/>
                                        <p:tgtEl>
                                          <p:spTgt spid="49"/>
                                        </p:tgtEl>
                                        <p:attrNameLst>
                                          <p:attrName>ppt_h</p:attrName>
                                        </p:attrNameLst>
                                      </p:cBhvr>
                                      <p:tavLst>
                                        <p:tav tm="0">
                                          <p:val>
                                            <p:fltVal val="0"/>
                                          </p:val>
                                        </p:tav>
                                        <p:tav tm="100000">
                                          <p:val>
                                            <p:strVal val="#ppt_h"/>
                                          </p:val>
                                        </p:tav>
                                      </p:tavLst>
                                    </p:anim>
                                    <p:animEffect transition="in" filter="fade">
                                      <p:cBhvr>
                                        <p:cTn id="70" dur="250"/>
                                        <p:tgtEl>
                                          <p:spTgt spid="49"/>
                                        </p:tgtEl>
                                      </p:cBhvr>
                                    </p:animEffect>
                                  </p:childTnLst>
                                </p:cTn>
                              </p:par>
                            </p:childTnLst>
                          </p:cTn>
                        </p:par>
                        <p:par>
                          <p:cTn id="71" fill="hold">
                            <p:stCondLst>
                              <p:cond delay="4000"/>
                            </p:stCondLst>
                            <p:childTnLst>
                              <p:par>
                                <p:cTn id="72" presetID="10" presetClass="entr" presetSubtype="0" fill="hold" grpId="0" nodeType="after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fade">
                                      <p:cBhvr>
                                        <p:cTn id="74" dur="250"/>
                                        <p:tgtEl>
                                          <p:spTgt spid="50"/>
                                        </p:tgtEl>
                                      </p:cBhvr>
                                    </p:animEffect>
                                  </p:childTnLst>
                                </p:cTn>
                              </p:par>
                            </p:childTnLst>
                          </p:cTn>
                        </p:par>
                        <p:par>
                          <p:cTn id="75" fill="hold">
                            <p:stCondLst>
                              <p:cond delay="4250"/>
                            </p:stCondLst>
                            <p:childTnLst>
                              <p:par>
                                <p:cTn id="76" presetID="22" presetClass="entr" presetSubtype="8"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Effect transition="in" filter="wipe(left)">
                                      <p:cBhvr>
                                        <p:cTn id="78" dur="250"/>
                                        <p:tgtEl>
                                          <p:spTgt spid="51"/>
                                        </p:tgtEl>
                                      </p:cBhvr>
                                    </p:animEffect>
                                  </p:childTnLst>
                                </p:cTn>
                              </p:par>
                            </p:childTnLst>
                          </p:cTn>
                        </p:par>
                        <p:par>
                          <p:cTn id="79" fill="hold">
                            <p:stCondLst>
                              <p:cond delay="4500"/>
                            </p:stCondLst>
                            <p:childTnLst>
                              <p:par>
                                <p:cTn id="80" presetID="53" presetClass="entr" presetSubtype="16" fill="hold" grpId="0"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p:cTn id="82" dur="250" fill="hold"/>
                                        <p:tgtEl>
                                          <p:spTgt spid="52"/>
                                        </p:tgtEl>
                                        <p:attrNameLst>
                                          <p:attrName>ppt_w</p:attrName>
                                        </p:attrNameLst>
                                      </p:cBhvr>
                                      <p:tavLst>
                                        <p:tav tm="0">
                                          <p:val>
                                            <p:fltVal val="0"/>
                                          </p:val>
                                        </p:tav>
                                        <p:tav tm="100000">
                                          <p:val>
                                            <p:strVal val="#ppt_w"/>
                                          </p:val>
                                        </p:tav>
                                      </p:tavLst>
                                    </p:anim>
                                    <p:anim calcmode="lin" valueType="num">
                                      <p:cBhvr>
                                        <p:cTn id="83" dur="250" fill="hold"/>
                                        <p:tgtEl>
                                          <p:spTgt spid="52"/>
                                        </p:tgtEl>
                                        <p:attrNameLst>
                                          <p:attrName>ppt_h</p:attrName>
                                        </p:attrNameLst>
                                      </p:cBhvr>
                                      <p:tavLst>
                                        <p:tav tm="0">
                                          <p:val>
                                            <p:fltVal val="0"/>
                                          </p:val>
                                        </p:tav>
                                        <p:tav tm="100000">
                                          <p:val>
                                            <p:strVal val="#ppt_h"/>
                                          </p:val>
                                        </p:tav>
                                      </p:tavLst>
                                    </p:anim>
                                    <p:animEffect transition="in" filter="fade">
                                      <p:cBhvr>
                                        <p:cTn id="84" dur="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p:bldP spid="41" grpId="0" animBg="1"/>
      <p:bldP spid="43" grpId="0"/>
      <p:bldP spid="44" grpId="0" animBg="1"/>
      <p:bldP spid="46" grpId="0"/>
      <p:bldP spid="47" grpId="0" animBg="1"/>
      <p:bldP spid="49" grpId="0"/>
      <p:bldP spid="50" grpId="0" animBg="1"/>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893B2EEA-2CB9-4546-B93E-57C2DFCC3ED1}"/>
              </a:ext>
            </a:extLst>
          </p:cNvPr>
          <p:cNvGrpSpPr/>
          <p:nvPr/>
        </p:nvGrpSpPr>
        <p:grpSpPr>
          <a:xfrm>
            <a:off x="1512309" y="1851102"/>
            <a:ext cx="9165792" cy="4167142"/>
            <a:chOff x="923049" y="1124744"/>
            <a:chExt cx="7397526" cy="3278918"/>
          </a:xfrm>
        </p:grpSpPr>
        <p:sp>
          <p:nvSpPr>
            <p:cNvPr id="9" name="圆角矩形 10">
              <a:extLst>
                <a:ext uri="{FF2B5EF4-FFF2-40B4-BE49-F238E27FC236}">
                  <a16:creationId xmlns:a16="http://schemas.microsoft.com/office/drawing/2014/main" id="{6EA2CEA9-52DA-4D89-8D19-52B4868272EA}"/>
                </a:ext>
              </a:extLst>
            </p:cNvPr>
            <p:cNvSpPr/>
            <p:nvPr/>
          </p:nvSpPr>
          <p:spPr>
            <a:xfrm>
              <a:off x="923049" y="2615524"/>
              <a:ext cx="1935168" cy="432635"/>
            </a:xfrm>
            <a:prstGeom prst="roundRect">
              <a:avLst/>
            </a:prstGeom>
            <a:solidFill>
              <a:srgbClr val="5A8F2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椭圆 9">
              <a:extLst>
                <a:ext uri="{FF2B5EF4-FFF2-40B4-BE49-F238E27FC236}">
                  <a16:creationId xmlns:a16="http://schemas.microsoft.com/office/drawing/2014/main" id="{A41E2E86-73C2-412E-812B-4F891937BE37}"/>
                </a:ext>
              </a:extLst>
            </p:cNvPr>
            <p:cNvSpPr/>
            <p:nvPr/>
          </p:nvSpPr>
          <p:spPr>
            <a:xfrm>
              <a:off x="1360427" y="1227199"/>
              <a:ext cx="1060412" cy="1060412"/>
            </a:xfrm>
            <a:prstGeom prst="ellipse">
              <a:avLst/>
            </a:prstGeom>
            <a:solidFill>
              <a:srgbClr val="5A8F2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 name="圆角矩形 14">
              <a:extLst>
                <a:ext uri="{FF2B5EF4-FFF2-40B4-BE49-F238E27FC236}">
                  <a16:creationId xmlns:a16="http://schemas.microsoft.com/office/drawing/2014/main" id="{D6B2103A-8777-4E5B-8F89-03F2EAFF107C}"/>
                </a:ext>
              </a:extLst>
            </p:cNvPr>
            <p:cNvSpPr/>
            <p:nvPr/>
          </p:nvSpPr>
          <p:spPr>
            <a:xfrm flipV="1">
              <a:off x="2742438" y="2615524"/>
              <a:ext cx="1935168" cy="432635"/>
            </a:xfrm>
            <a:prstGeom prst="round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椭圆 11">
              <a:extLst>
                <a:ext uri="{FF2B5EF4-FFF2-40B4-BE49-F238E27FC236}">
                  <a16:creationId xmlns:a16="http://schemas.microsoft.com/office/drawing/2014/main" id="{E84BE647-E211-4164-BBD9-2E97B9668AAA}"/>
                </a:ext>
              </a:extLst>
            </p:cNvPr>
            <p:cNvSpPr/>
            <p:nvPr/>
          </p:nvSpPr>
          <p:spPr>
            <a:xfrm>
              <a:off x="3244743" y="3295723"/>
              <a:ext cx="1060412" cy="1060412"/>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圆角矩形 18">
              <a:extLst>
                <a:ext uri="{FF2B5EF4-FFF2-40B4-BE49-F238E27FC236}">
                  <a16:creationId xmlns:a16="http://schemas.microsoft.com/office/drawing/2014/main" id="{E79ABDD4-BE0C-4DA4-BE9C-D3E23F64EE1E}"/>
                </a:ext>
              </a:extLst>
            </p:cNvPr>
            <p:cNvSpPr/>
            <p:nvPr/>
          </p:nvSpPr>
          <p:spPr>
            <a:xfrm>
              <a:off x="4566018" y="2615524"/>
              <a:ext cx="1935168" cy="432635"/>
            </a:xfrm>
            <a:prstGeom prst="roundRect">
              <a:avLst/>
            </a:prstGeom>
            <a:solidFill>
              <a:srgbClr val="5A8F2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椭圆 13">
              <a:extLst>
                <a:ext uri="{FF2B5EF4-FFF2-40B4-BE49-F238E27FC236}">
                  <a16:creationId xmlns:a16="http://schemas.microsoft.com/office/drawing/2014/main" id="{9435F53D-48B3-44C2-BDFC-BCACF23EC28F}"/>
                </a:ext>
              </a:extLst>
            </p:cNvPr>
            <p:cNvSpPr/>
            <p:nvPr/>
          </p:nvSpPr>
          <p:spPr>
            <a:xfrm>
              <a:off x="5003396" y="1227199"/>
              <a:ext cx="1060412" cy="1060412"/>
            </a:xfrm>
            <a:prstGeom prst="ellipse">
              <a:avLst/>
            </a:prstGeom>
            <a:solidFill>
              <a:srgbClr val="5A8F2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 name="椭圆 14">
              <a:extLst>
                <a:ext uri="{FF2B5EF4-FFF2-40B4-BE49-F238E27FC236}">
                  <a16:creationId xmlns:a16="http://schemas.microsoft.com/office/drawing/2014/main" id="{548A62BB-4905-4B41-B9E4-21D665AAE18D}"/>
                </a:ext>
              </a:extLst>
            </p:cNvPr>
            <p:cNvSpPr/>
            <p:nvPr/>
          </p:nvSpPr>
          <p:spPr>
            <a:xfrm>
              <a:off x="6822785" y="3295723"/>
              <a:ext cx="1060412" cy="1060412"/>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TextBox 22">
              <a:extLst>
                <a:ext uri="{FF2B5EF4-FFF2-40B4-BE49-F238E27FC236}">
                  <a16:creationId xmlns:a16="http://schemas.microsoft.com/office/drawing/2014/main" id="{592C8149-0493-4C23-98B8-CD8DDDCE61EF}"/>
                </a:ext>
              </a:extLst>
            </p:cNvPr>
            <p:cNvSpPr txBox="1"/>
            <p:nvPr/>
          </p:nvSpPr>
          <p:spPr>
            <a:xfrm>
              <a:off x="1192102" y="3642183"/>
              <a:ext cx="1397062" cy="749807"/>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7" name="TextBox 23">
              <a:extLst>
                <a:ext uri="{FF2B5EF4-FFF2-40B4-BE49-F238E27FC236}">
                  <a16:creationId xmlns:a16="http://schemas.microsoft.com/office/drawing/2014/main" id="{ECF6FE70-B3CD-4F41-89A6-56BBC0BE55CB}"/>
                </a:ext>
              </a:extLst>
            </p:cNvPr>
            <p:cNvSpPr txBox="1"/>
            <p:nvPr/>
          </p:nvSpPr>
          <p:spPr>
            <a:xfrm>
              <a:off x="1293187" y="3349295"/>
              <a:ext cx="1194893" cy="15424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提出建议</a:t>
              </a:r>
            </a:p>
          </p:txBody>
        </p:sp>
        <p:sp>
          <p:nvSpPr>
            <p:cNvPr id="18" name="TextBox 24">
              <a:extLst>
                <a:ext uri="{FF2B5EF4-FFF2-40B4-BE49-F238E27FC236}">
                  <a16:creationId xmlns:a16="http://schemas.microsoft.com/office/drawing/2014/main" id="{08F69193-122F-4F54-8A7D-8B3C549B30B3}"/>
                </a:ext>
              </a:extLst>
            </p:cNvPr>
            <p:cNvSpPr txBox="1"/>
            <p:nvPr/>
          </p:nvSpPr>
          <p:spPr>
            <a:xfrm>
              <a:off x="1293187" y="2739508"/>
              <a:ext cx="1194893" cy="15424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1</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9" name="TextBox 25">
              <a:extLst>
                <a:ext uri="{FF2B5EF4-FFF2-40B4-BE49-F238E27FC236}">
                  <a16:creationId xmlns:a16="http://schemas.microsoft.com/office/drawing/2014/main" id="{E49E2128-ACAD-4E2A-BA4D-5FC44592B506}"/>
                </a:ext>
              </a:extLst>
            </p:cNvPr>
            <p:cNvSpPr txBox="1"/>
            <p:nvPr/>
          </p:nvSpPr>
          <p:spPr>
            <a:xfrm>
              <a:off x="3112575" y="2739508"/>
              <a:ext cx="1194893" cy="15424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2</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 name="TextBox 26">
              <a:extLst>
                <a:ext uri="{FF2B5EF4-FFF2-40B4-BE49-F238E27FC236}">
                  <a16:creationId xmlns:a16="http://schemas.microsoft.com/office/drawing/2014/main" id="{5710DD1D-A0AA-4F47-9389-ED3E83511379}"/>
                </a:ext>
              </a:extLst>
            </p:cNvPr>
            <p:cNvSpPr txBox="1"/>
            <p:nvPr/>
          </p:nvSpPr>
          <p:spPr>
            <a:xfrm>
              <a:off x="5015931" y="2739508"/>
              <a:ext cx="1194893" cy="15424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3</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圆角矩形 28">
              <a:extLst>
                <a:ext uri="{FF2B5EF4-FFF2-40B4-BE49-F238E27FC236}">
                  <a16:creationId xmlns:a16="http://schemas.microsoft.com/office/drawing/2014/main" id="{002674C5-FE3B-4784-8514-4840496A92C1}"/>
                </a:ext>
              </a:extLst>
            </p:cNvPr>
            <p:cNvSpPr/>
            <p:nvPr/>
          </p:nvSpPr>
          <p:spPr>
            <a:xfrm flipV="1">
              <a:off x="6385407" y="2615524"/>
              <a:ext cx="1935168" cy="432635"/>
            </a:xfrm>
            <a:prstGeom prst="round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TextBox 30">
              <a:extLst>
                <a:ext uri="{FF2B5EF4-FFF2-40B4-BE49-F238E27FC236}">
                  <a16:creationId xmlns:a16="http://schemas.microsoft.com/office/drawing/2014/main" id="{5B24B9DD-9AAB-4BD7-A9E7-8C525F00F849}"/>
                </a:ext>
              </a:extLst>
            </p:cNvPr>
            <p:cNvSpPr txBox="1"/>
            <p:nvPr/>
          </p:nvSpPr>
          <p:spPr>
            <a:xfrm>
              <a:off x="6690619" y="2739508"/>
              <a:ext cx="1194893" cy="15424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4</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TextBox 31">
              <a:extLst>
                <a:ext uri="{FF2B5EF4-FFF2-40B4-BE49-F238E27FC236}">
                  <a16:creationId xmlns:a16="http://schemas.microsoft.com/office/drawing/2014/main" id="{72D81037-96A7-4393-96FE-C8D73A075905}"/>
                </a:ext>
              </a:extLst>
            </p:cNvPr>
            <p:cNvSpPr txBox="1"/>
            <p:nvPr/>
          </p:nvSpPr>
          <p:spPr>
            <a:xfrm>
              <a:off x="3076418" y="1417632"/>
              <a:ext cx="1397062" cy="749807"/>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4" name="TextBox 32">
              <a:extLst>
                <a:ext uri="{FF2B5EF4-FFF2-40B4-BE49-F238E27FC236}">
                  <a16:creationId xmlns:a16="http://schemas.microsoft.com/office/drawing/2014/main" id="{A08F0A78-5771-48CF-A123-A9D936DC9265}"/>
                </a:ext>
              </a:extLst>
            </p:cNvPr>
            <p:cNvSpPr txBox="1"/>
            <p:nvPr/>
          </p:nvSpPr>
          <p:spPr>
            <a:xfrm>
              <a:off x="3177503" y="1124744"/>
              <a:ext cx="1194893" cy="15424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提出建议</a:t>
              </a:r>
            </a:p>
          </p:txBody>
        </p:sp>
        <p:sp>
          <p:nvSpPr>
            <p:cNvPr id="25" name="TextBox 33">
              <a:extLst>
                <a:ext uri="{FF2B5EF4-FFF2-40B4-BE49-F238E27FC236}">
                  <a16:creationId xmlns:a16="http://schemas.microsoft.com/office/drawing/2014/main" id="{67E9C405-C304-4F3B-B678-727A2C2EE375}"/>
                </a:ext>
              </a:extLst>
            </p:cNvPr>
            <p:cNvSpPr txBox="1"/>
            <p:nvPr/>
          </p:nvSpPr>
          <p:spPr>
            <a:xfrm>
              <a:off x="4835071" y="3653855"/>
              <a:ext cx="1397062" cy="749807"/>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6" name="TextBox 34">
              <a:extLst>
                <a:ext uri="{FF2B5EF4-FFF2-40B4-BE49-F238E27FC236}">
                  <a16:creationId xmlns:a16="http://schemas.microsoft.com/office/drawing/2014/main" id="{74D353F6-4BB0-4D79-BB82-67808CE4B8A3}"/>
                </a:ext>
              </a:extLst>
            </p:cNvPr>
            <p:cNvSpPr txBox="1"/>
            <p:nvPr/>
          </p:nvSpPr>
          <p:spPr>
            <a:xfrm>
              <a:off x="4936156" y="3360967"/>
              <a:ext cx="1194893" cy="15424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提出建议</a:t>
              </a:r>
            </a:p>
          </p:txBody>
        </p:sp>
        <p:sp>
          <p:nvSpPr>
            <p:cNvPr id="27" name="TextBox 35">
              <a:extLst>
                <a:ext uri="{FF2B5EF4-FFF2-40B4-BE49-F238E27FC236}">
                  <a16:creationId xmlns:a16="http://schemas.microsoft.com/office/drawing/2014/main" id="{2525CC3D-2BC6-48B6-A10F-BB0625C690AB}"/>
                </a:ext>
              </a:extLst>
            </p:cNvPr>
            <p:cNvSpPr txBox="1"/>
            <p:nvPr/>
          </p:nvSpPr>
          <p:spPr>
            <a:xfrm>
              <a:off x="6589534" y="1417632"/>
              <a:ext cx="1397062" cy="749807"/>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8" name="TextBox 36">
              <a:extLst>
                <a:ext uri="{FF2B5EF4-FFF2-40B4-BE49-F238E27FC236}">
                  <a16:creationId xmlns:a16="http://schemas.microsoft.com/office/drawing/2014/main" id="{4DFA18C7-8651-4241-8F61-10892238DED7}"/>
                </a:ext>
              </a:extLst>
            </p:cNvPr>
            <p:cNvSpPr txBox="1"/>
            <p:nvPr/>
          </p:nvSpPr>
          <p:spPr>
            <a:xfrm>
              <a:off x="6690619" y="1124744"/>
              <a:ext cx="1194893" cy="15424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提出建议</a:t>
              </a:r>
            </a:p>
          </p:txBody>
        </p:sp>
        <p:sp>
          <p:nvSpPr>
            <p:cNvPr id="29" name="TextBox 37">
              <a:extLst>
                <a:ext uri="{FF2B5EF4-FFF2-40B4-BE49-F238E27FC236}">
                  <a16:creationId xmlns:a16="http://schemas.microsoft.com/office/drawing/2014/main" id="{F3367794-0557-4853-A1A9-20F931EC8FEF}"/>
                </a:ext>
              </a:extLst>
            </p:cNvPr>
            <p:cNvSpPr txBox="1"/>
            <p:nvPr/>
          </p:nvSpPr>
          <p:spPr>
            <a:xfrm>
              <a:off x="1609989" y="1511184"/>
              <a:ext cx="561289" cy="41132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突出问题</a:t>
              </a:r>
            </a:p>
          </p:txBody>
        </p:sp>
        <p:sp>
          <p:nvSpPr>
            <p:cNvPr id="30" name="TextBox 38">
              <a:extLst>
                <a:ext uri="{FF2B5EF4-FFF2-40B4-BE49-F238E27FC236}">
                  <a16:creationId xmlns:a16="http://schemas.microsoft.com/office/drawing/2014/main" id="{DBF2E477-9D81-40B2-9401-F3CC82A27EB9}"/>
                </a:ext>
              </a:extLst>
            </p:cNvPr>
            <p:cNvSpPr txBox="1"/>
            <p:nvPr/>
          </p:nvSpPr>
          <p:spPr>
            <a:xfrm>
              <a:off x="5252958" y="1511184"/>
              <a:ext cx="561289" cy="41132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突出问题</a:t>
              </a:r>
            </a:p>
          </p:txBody>
        </p:sp>
        <p:sp>
          <p:nvSpPr>
            <p:cNvPr id="31" name="TextBox 39">
              <a:extLst>
                <a:ext uri="{FF2B5EF4-FFF2-40B4-BE49-F238E27FC236}">
                  <a16:creationId xmlns:a16="http://schemas.microsoft.com/office/drawing/2014/main" id="{A482B8A2-8528-4096-9736-C8E801A2B572}"/>
                </a:ext>
              </a:extLst>
            </p:cNvPr>
            <p:cNvSpPr txBox="1"/>
            <p:nvPr/>
          </p:nvSpPr>
          <p:spPr>
            <a:xfrm>
              <a:off x="3494305" y="3579707"/>
              <a:ext cx="561289" cy="41132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突出问题</a:t>
              </a:r>
            </a:p>
          </p:txBody>
        </p:sp>
        <p:sp>
          <p:nvSpPr>
            <p:cNvPr id="32" name="TextBox 40">
              <a:extLst>
                <a:ext uri="{FF2B5EF4-FFF2-40B4-BE49-F238E27FC236}">
                  <a16:creationId xmlns:a16="http://schemas.microsoft.com/office/drawing/2014/main" id="{6881B641-8CA9-4B6C-BF7F-87CD02F8F01E}"/>
                </a:ext>
              </a:extLst>
            </p:cNvPr>
            <p:cNvSpPr txBox="1"/>
            <p:nvPr/>
          </p:nvSpPr>
          <p:spPr>
            <a:xfrm>
              <a:off x="7072347" y="3579707"/>
              <a:ext cx="561289" cy="41132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突出问题</a:t>
              </a:r>
            </a:p>
          </p:txBody>
        </p:sp>
      </p:grpSp>
    </p:spTree>
    <p:extLst>
      <p:ext uri="{BB962C8B-B14F-4D97-AF65-F5344CB8AC3E}">
        <p14:creationId xmlns:p14="http://schemas.microsoft.com/office/powerpoint/2010/main" val="408648945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250" fill="hold"/>
                                        <p:tgtEl>
                                          <p:spTgt spid="6"/>
                                        </p:tgtEl>
                                        <p:attrNameLst>
                                          <p:attrName>ppt_x</p:attrName>
                                        </p:attrNameLst>
                                      </p:cBhvr>
                                      <p:tavLst>
                                        <p:tav tm="0">
                                          <p:val>
                                            <p:strVal val="0-#ppt_w/2"/>
                                          </p:val>
                                        </p:tav>
                                        <p:tav tm="100000">
                                          <p:val>
                                            <p:strVal val="#ppt_x"/>
                                          </p:val>
                                        </p:tav>
                                      </p:tavLst>
                                    </p:anim>
                                    <p:anim calcmode="lin" valueType="num">
                                      <p:cBhvr additive="base">
                                        <p:cTn id="14" dur="1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09807AE-E94B-460D-BD3C-6C5881051375}"/>
              </a:ext>
            </a:extLst>
          </p:cNvPr>
          <p:cNvGrpSpPr/>
          <p:nvPr/>
        </p:nvGrpSpPr>
        <p:grpSpPr>
          <a:xfrm>
            <a:off x="0" y="359303"/>
            <a:ext cx="12190413" cy="675260"/>
            <a:chOff x="664516" y="651890"/>
            <a:chExt cx="12190413" cy="675260"/>
          </a:xfrm>
        </p:grpSpPr>
        <p:sp>
          <p:nvSpPr>
            <p:cNvPr id="8" name="TextBox 8">
              <a:extLst>
                <a:ext uri="{FF2B5EF4-FFF2-40B4-BE49-F238E27FC236}">
                  <a16:creationId xmlns:a16="http://schemas.microsoft.com/office/drawing/2014/main" id="{4218179F-F31C-41CD-BE43-B429D857B034}"/>
                </a:ext>
              </a:extLst>
            </p:cNvPr>
            <p:cNvSpPr txBox="1">
              <a:spLocks noChangeArrowheads="1"/>
            </p:cNvSpPr>
            <p:nvPr/>
          </p:nvSpPr>
          <p:spPr bwMode="auto">
            <a:xfrm>
              <a:off x="5132060" y="651890"/>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5A8F2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cxnSp>
          <p:nvCxnSpPr>
            <p:cNvPr id="7" name="直接连接符 6">
              <a:extLst>
                <a:ext uri="{FF2B5EF4-FFF2-40B4-BE49-F238E27FC236}">
                  <a16:creationId xmlns:a16="http://schemas.microsoft.com/office/drawing/2014/main" id="{BF8A0B11-254F-4281-8373-4877DA95C50D}"/>
                </a:ext>
              </a:extLst>
            </p:cNvPr>
            <p:cNvCxnSpPr>
              <a:cxnSpLocks/>
            </p:cNvCxnSpPr>
            <p:nvPr/>
          </p:nvCxnSpPr>
          <p:spPr>
            <a:xfrm>
              <a:off x="664516" y="1327150"/>
              <a:ext cx="12190413" cy="0"/>
            </a:xfrm>
            <a:prstGeom prst="line">
              <a:avLst/>
            </a:prstGeom>
            <a:ln>
              <a:solidFill>
                <a:srgbClr val="5A8F2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30186028-664A-4C97-85AF-31AD70FD87B2}"/>
              </a:ext>
            </a:extLst>
          </p:cNvPr>
          <p:cNvGrpSpPr/>
          <p:nvPr/>
        </p:nvGrpSpPr>
        <p:grpSpPr>
          <a:xfrm>
            <a:off x="1568536" y="2062027"/>
            <a:ext cx="9556187" cy="3576198"/>
            <a:chOff x="1613141" y="2229294"/>
            <a:chExt cx="9556187" cy="3576198"/>
          </a:xfrm>
          <a:solidFill>
            <a:srgbClr val="79C7CD"/>
          </a:solidFill>
        </p:grpSpPr>
        <p:sp>
          <p:nvSpPr>
            <p:cNvPr id="9" name="Freeform 10">
              <a:extLst>
                <a:ext uri="{FF2B5EF4-FFF2-40B4-BE49-F238E27FC236}">
                  <a16:creationId xmlns:a16="http://schemas.microsoft.com/office/drawing/2014/main" id="{8B1E4DA9-2E3F-4BD1-9E7A-C45EC2CA882E}"/>
                </a:ext>
              </a:extLst>
            </p:cNvPr>
            <p:cNvSpPr>
              <a:spLocks/>
            </p:cNvSpPr>
            <p:nvPr/>
          </p:nvSpPr>
          <p:spPr bwMode="auto">
            <a:xfrm>
              <a:off x="5885903" y="3481731"/>
              <a:ext cx="1373301" cy="138625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4">
              <a:extLst>
                <a:ext uri="{FF2B5EF4-FFF2-40B4-BE49-F238E27FC236}">
                  <a16:creationId xmlns:a16="http://schemas.microsoft.com/office/drawing/2014/main" id="{A304AA99-4951-40EB-B5CD-FDCD590873E5}"/>
                </a:ext>
              </a:extLst>
            </p:cNvPr>
            <p:cNvSpPr>
              <a:spLocks/>
            </p:cNvSpPr>
            <p:nvPr/>
          </p:nvSpPr>
          <p:spPr bwMode="auto">
            <a:xfrm>
              <a:off x="8373280" y="3605095"/>
              <a:ext cx="1116347" cy="803251"/>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rgbClr val="5A8F2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8">
              <a:extLst>
                <a:ext uri="{FF2B5EF4-FFF2-40B4-BE49-F238E27FC236}">
                  <a16:creationId xmlns:a16="http://schemas.microsoft.com/office/drawing/2014/main" id="{63232EA3-7247-4FCE-A85E-FFE0D0DA868A}"/>
                </a:ext>
              </a:extLst>
            </p:cNvPr>
            <p:cNvSpPr>
              <a:spLocks/>
            </p:cNvSpPr>
            <p:nvPr/>
          </p:nvSpPr>
          <p:spPr bwMode="auto">
            <a:xfrm>
              <a:off x="7254775" y="3486416"/>
              <a:ext cx="1118505" cy="917693"/>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rgbClr val="5A8F2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0">
              <a:extLst>
                <a:ext uri="{FF2B5EF4-FFF2-40B4-BE49-F238E27FC236}">
                  <a16:creationId xmlns:a16="http://schemas.microsoft.com/office/drawing/2014/main" id="{A80B84A2-CC1D-461D-AC07-B1D7DCD1F6E6}"/>
                </a:ext>
              </a:extLst>
            </p:cNvPr>
            <p:cNvSpPr>
              <a:spLocks/>
            </p:cNvSpPr>
            <p:nvPr/>
          </p:nvSpPr>
          <p:spPr bwMode="auto">
            <a:xfrm>
              <a:off x="3653208" y="3955887"/>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rgbClr val="5A8F2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30">
              <a:extLst>
                <a:ext uri="{FF2B5EF4-FFF2-40B4-BE49-F238E27FC236}">
                  <a16:creationId xmlns:a16="http://schemas.microsoft.com/office/drawing/2014/main" id="{B2B8F5F2-78EB-48ED-B55A-28880048A089}"/>
                </a:ext>
              </a:extLst>
            </p:cNvPr>
            <p:cNvSpPr>
              <a:spLocks noEditPoints="1"/>
            </p:cNvSpPr>
            <p:nvPr/>
          </p:nvSpPr>
          <p:spPr bwMode="auto">
            <a:xfrm>
              <a:off x="1613141" y="4807906"/>
              <a:ext cx="997586" cy="997586"/>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rgbClr val="5A8F2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2">
              <a:extLst>
                <a:ext uri="{FF2B5EF4-FFF2-40B4-BE49-F238E27FC236}">
                  <a16:creationId xmlns:a16="http://schemas.microsoft.com/office/drawing/2014/main" id="{5A3C05E9-7E00-47AE-8CBD-8BB18891D04E}"/>
                </a:ext>
              </a:extLst>
            </p:cNvPr>
            <p:cNvSpPr txBox="1"/>
            <p:nvPr/>
          </p:nvSpPr>
          <p:spPr>
            <a:xfrm>
              <a:off x="1697353" y="5132965"/>
              <a:ext cx="829163" cy="301878"/>
            </a:xfrm>
            <a:prstGeom prst="rect">
              <a:avLst/>
            </a:prstGeom>
            <a:noFill/>
          </p:spPr>
          <p:txBody>
            <a:bodyPr wrap="square" lIns="0" tIns="0" rIns="0" bIns="0" rtlCol="0">
              <a:spAutoFit/>
            </a:bodyPr>
            <a:lstStyle/>
            <a:p>
              <a:pPr algn="ctr">
                <a:lnSpc>
                  <a:spcPct val="120000"/>
                </a:lnSpc>
              </a:pPr>
              <a:r>
                <a:rPr 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2018</a:t>
              </a:r>
            </a:p>
          </p:txBody>
        </p:sp>
        <p:sp>
          <p:nvSpPr>
            <p:cNvPr id="15" name="Rectangle 14">
              <a:extLst>
                <a:ext uri="{FF2B5EF4-FFF2-40B4-BE49-F238E27FC236}">
                  <a16:creationId xmlns:a16="http://schemas.microsoft.com/office/drawing/2014/main" id="{1DAD1289-2275-459C-B52A-27BB5C8E70D0}"/>
                </a:ext>
              </a:extLst>
            </p:cNvPr>
            <p:cNvSpPr/>
            <p:nvPr/>
          </p:nvSpPr>
          <p:spPr>
            <a:xfrm>
              <a:off x="2592419" y="5232100"/>
              <a:ext cx="1060789" cy="1747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8">
              <a:extLst>
                <a:ext uri="{FF2B5EF4-FFF2-40B4-BE49-F238E27FC236}">
                  <a16:creationId xmlns:a16="http://schemas.microsoft.com/office/drawing/2014/main" id="{83BD4B87-9408-4937-901F-7E8DA2A5F2E2}"/>
                </a:ext>
              </a:extLst>
            </p:cNvPr>
            <p:cNvSpPr>
              <a:spLocks/>
            </p:cNvSpPr>
            <p:nvPr/>
          </p:nvSpPr>
          <p:spPr bwMode="auto">
            <a:xfrm>
              <a:off x="4767341" y="3955830"/>
              <a:ext cx="1118505" cy="924652"/>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rgbClr val="5A8F2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a:extLst>
                <a:ext uri="{FF2B5EF4-FFF2-40B4-BE49-F238E27FC236}">
                  <a16:creationId xmlns:a16="http://schemas.microsoft.com/office/drawing/2014/main" id="{A60E5AFB-3D7D-4CBC-8FA9-7982294390DB}"/>
                </a:ext>
              </a:extLst>
            </p:cNvPr>
            <p:cNvSpPr>
              <a:spLocks/>
            </p:cNvSpPr>
            <p:nvPr/>
          </p:nvSpPr>
          <p:spPr bwMode="auto">
            <a:xfrm>
              <a:off x="9482248" y="2326294"/>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ight Arrow 17">
              <a:extLst>
                <a:ext uri="{FF2B5EF4-FFF2-40B4-BE49-F238E27FC236}">
                  <a16:creationId xmlns:a16="http://schemas.microsoft.com/office/drawing/2014/main" id="{A1C2D48E-7DB2-4E25-89AC-188444C4FA64}"/>
                </a:ext>
              </a:extLst>
            </p:cNvPr>
            <p:cNvSpPr/>
            <p:nvPr/>
          </p:nvSpPr>
          <p:spPr>
            <a:xfrm>
              <a:off x="9966175" y="2229294"/>
              <a:ext cx="1203153" cy="379172"/>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2">
              <a:extLst>
                <a:ext uri="{FF2B5EF4-FFF2-40B4-BE49-F238E27FC236}">
                  <a16:creationId xmlns:a16="http://schemas.microsoft.com/office/drawing/2014/main" id="{7A4C90D3-A86F-49DB-A635-1673F3EDBE97}"/>
                </a:ext>
              </a:extLst>
            </p:cNvPr>
            <p:cNvGrpSpPr/>
            <p:nvPr/>
          </p:nvGrpSpPr>
          <p:grpSpPr>
            <a:xfrm>
              <a:off x="3903948" y="2926153"/>
              <a:ext cx="2029866" cy="778736"/>
              <a:chOff x="3379735" y="2343927"/>
              <a:chExt cx="2109071" cy="850265"/>
            </a:xfrm>
            <a:grpFill/>
          </p:grpSpPr>
          <p:sp>
            <p:nvSpPr>
              <p:cNvPr id="29" name="Content Placeholder 2">
                <a:extLst>
                  <a:ext uri="{FF2B5EF4-FFF2-40B4-BE49-F238E27FC236}">
                    <a16:creationId xmlns:a16="http://schemas.microsoft.com/office/drawing/2014/main" id="{5C2A6C14-4362-4147-BFDB-87CC5EBF8A1E}"/>
                  </a:ext>
                </a:extLst>
              </p:cNvPr>
              <p:cNvSpPr txBox="1">
                <a:spLocks/>
              </p:cNvSpPr>
              <p:nvPr/>
            </p:nvSpPr>
            <p:spPr>
              <a:xfrm>
                <a:off x="3379735" y="2343927"/>
                <a:ext cx="1736273" cy="282279"/>
              </a:xfrm>
              <a:prstGeom prst="rect">
                <a:avLst/>
              </a:prstGeom>
              <a:noFill/>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itle 13">
                <a:extLst>
                  <a:ext uri="{FF2B5EF4-FFF2-40B4-BE49-F238E27FC236}">
                    <a16:creationId xmlns:a16="http://schemas.microsoft.com/office/drawing/2014/main" id="{488568BF-6983-4B85-A89C-E8D9D5827AE1}"/>
                  </a:ext>
                </a:extLst>
              </p:cNvPr>
              <p:cNvSpPr txBox="1">
                <a:spLocks/>
              </p:cNvSpPr>
              <p:nvPr/>
            </p:nvSpPr>
            <p:spPr>
              <a:xfrm>
                <a:off x="3379735" y="2710281"/>
                <a:ext cx="2109071" cy="483907"/>
              </a:xfrm>
              <a:prstGeom prst="rect">
                <a:avLst/>
              </a:prstGeom>
              <a:noFill/>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20" name="Group 47">
              <a:extLst>
                <a:ext uri="{FF2B5EF4-FFF2-40B4-BE49-F238E27FC236}">
                  <a16:creationId xmlns:a16="http://schemas.microsoft.com/office/drawing/2014/main" id="{FE05E757-5D13-4077-AE85-36C61785DEF3}"/>
                </a:ext>
              </a:extLst>
            </p:cNvPr>
            <p:cNvGrpSpPr/>
            <p:nvPr/>
          </p:nvGrpSpPr>
          <p:grpSpPr>
            <a:xfrm>
              <a:off x="6606150" y="4482231"/>
              <a:ext cx="2029866" cy="764728"/>
              <a:chOff x="3379735" y="2359216"/>
              <a:chExt cx="2109071" cy="834970"/>
            </a:xfrm>
            <a:grpFill/>
          </p:grpSpPr>
          <p:sp>
            <p:nvSpPr>
              <p:cNvPr id="27" name="Content Placeholder 2">
                <a:extLst>
                  <a:ext uri="{FF2B5EF4-FFF2-40B4-BE49-F238E27FC236}">
                    <a16:creationId xmlns:a16="http://schemas.microsoft.com/office/drawing/2014/main" id="{5A649CBD-645D-439C-AB28-452D41255432}"/>
                  </a:ext>
                </a:extLst>
              </p:cNvPr>
              <p:cNvSpPr txBox="1">
                <a:spLocks/>
              </p:cNvSpPr>
              <p:nvPr/>
            </p:nvSpPr>
            <p:spPr>
              <a:xfrm>
                <a:off x="3379735" y="2359216"/>
                <a:ext cx="1816029" cy="282279"/>
              </a:xfrm>
              <a:prstGeom prst="rect">
                <a:avLst/>
              </a:prstGeom>
              <a:noFill/>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itle 13">
                <a:extLst>
                  <a:ext uri="{FF2B5EF4-FFF2-40B4-BE49-F238E27FC236}">
                    <a16:creationId xmlns:a16="http://schemas.microsoft.com/office/drawing/2014/main" id="{56A1F42F-C6EF-4BE1-A671-6B2B2E94B209}"/>
                  </a:ext>
                </a:extLst>
              </p:cNvPr>
              <p:cNvSpPr txBox="1">
                <a:spLocks/>
              </p:cNvSpPr>
              <p:nvPr/>
            </p:nvSpPr>
            <p:spPr>
              <a:xfrm>
                <a:off x="3379735" y="2710279"/>
                <a:ext cx="2109071" cy="483907"/>
              </a:xfrm>
              <a:prstGeom prst="rect">
                <a:avLst/>
              </a:prstGeom>
              <a:noFill/>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21" name="Group 50">
              <a:extLst>
                <a:ext uri="{FF2B5EF4-FFF2-40B4-BE49-F238E27FC236}">
                  <a16:creationId xmlns:a16="http://schemas.microsoft.com/office/drawing/2014/main" id="{160F56DA-7842-4F5B-95F6-DDC32EA563FF}"/>
                </a:ext>
              </a:extLst>
            </p:cNvPr>
            <p:cNvGrpSpPr/>
            <p:nvPr/>
          </p:nvGrpSpPr>
          <p:grpSpPr>
            <a:xfrm>
              <a:off x="7473774" y="2387287"/>
              <a:ext cx="2029866" cy="772186"/>
              <a:chOff x="3379735" y="2351075"/>
              <a:chExt cx="2109071" cy="843113"/>
            </a:xfrm>
            <a:grpFill/>
          </p:grpSpPr>
          <p:sp>
            <p:nvSpPr>
              <p:cNvPr id="25" name="Content Placeholder 2">
                <a:extLst>
                  <a:ext uri="{FF2B5EF4-FFF2-40B4-BE49-F238E27FC236}">
                    <a16:creationId xmlns:a16="http://schemas.microsoft.com/office/drawing/2014/main" id="{35FF1B90-A628-4186-9212-809F2E96D4A9}"/>
                  </a:ext>
                </a:extLst>
              </p:cNvPr>
              <p:cNvSpPr txBox="1">
                <a:spLocks/>
              </p:cNvSpPr>
              <p:nvPr/>
            </p:nvSpPr>
            <p:spPr>
              <a:xfrm>
                <a:off x="3379736" y="2351075"/>
                <a:ext cx="1870455" cy="282279"/>
              </a:xfrm>
              <a:prstGeom prst="rect">
                <a:avLst/>
              </a:prstGeom>
              <a:noFill/>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itle 13">
                <a:extLst>
                  <a:ext uri="{FF2B5EF4-FFF2-40B4-BE49-F238E27FC236}">
                    <a16:creationId xmlns:a16="http://schemas.microsoft.com/office/drawing/2014/main" id="{E5C87ECB-6A8B-425F-9159-929DDB0BD6A0}"/>
                  </a:ext>
                </a:extLst>
              </p:cNvPr>
              <p:cNvSpPr txBox="1">
                <a:spLocks/>
              </p:cNvSpPr>
              <p:nvPr/>
            </p:nvSpPr>
            <p:spPr>
              <a:xfrm>
                <a:off x="3379735" y="2710281"/>
                <a:ext cx="2109071" cy="483907"/>
              </a:xfrm>
              <a:prstGeom prst="rect">
                <a:avLst/>
              </a:prstGeom>
              <a:noFill/>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22" name="Group 2">
              <a:extLst>
                <a:ext uri="{FF2B5EF4-FFF2-40B4-BE49-F238E27FC236}">
                  <a16:creationId xmlns:a16="http://schemas.microsoft.com/office/drawing/2014/main" id="{D8C60471-15C4-40E1-80B9-173B58208800}"/>
                </a:ext>
              </a:extLst>
            </p:cNvPr>
            <p:cNvGrpSpPr/>
            <p:nvPr/>
          </p:nvGrpSpPr>
          <p:grpSpPr>
            <a:xfrm>
              <a:off x="1685522" y="3881414"/>
              <a:ext cx="2029866" cy="756218"/>
              <a:chOff x="3379735" y="2368508"/>
              <a:chExt cx="2109071" cy="825678"/>
            </a:xfrm>
            <a:grpFill/>
          </p:grpSpPr>
          <p:sp>
            <p:nvSpPr>
              <p:cNvPr id="23" name="Content Placeholder 2">
                <a:extLst>
                  <a:ext uri="{FF2B5EF4-FFF2-40B4-BE49-F238E27FC236}">
                    <a16:creationId xmlns:a16="http://schemas.microsoft.com/office/drawing/2014/main" id="{23BC8A21-B675-4714-B1C3-75F644B13179}"/>
                  </a:ext>
                </a:extLst>
              </p:cNvPr>
              <p:cNvSpPr txBox="1">
                <a:spLocks/>
              </p:cNvSpPr>
              <p:nvPr/>
            </p:nvSpPr>
            <p:spPr>
              <a:xfrm>
                <a:off x="3382717" y="2368508"/>
                <a:ext cx="1665800" cy="282279"/>
              </a:xfrm>
              <a:prstGeom prst="rect">
                <a:avLst/>
              </a:prstGeom>
              <a:noFill/>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itle 13">
                <a:extLst>
                  <a:ext uri="{FF2B5EF4-FFF2-40B4-BE49-F238E27FC236}">
                    <a16:creationId xmlns:a16="http://schemas.microsoft.com/office/drawing/2014/main" id="{7A45B054-0286-456D-B045-C3DF51D0A912}"/>
                  </a:ext>
                </a:extLst>
              </p:cNvPr>
              <p:cNvSpPr txBox="1">
                <a:spLocks/>
              </p:cNvSpPr>
              <p:nvPr/>
            </p:nvSpPr>
            <p:spPr>
              <a:xfrm>
                <a:off x="3379735" y="2710279"/>
                <a:ext cx="2109071" cy="483907"/>
              </a:xfrm>
              <a:prstGeom prst="rect">
                <a:avLst/>
              </a:prstGeom>
              <a:noFill/>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spTree>
    <p:extLst>
      <p:ext uri="{BB962C8B-B14F-4D97-AF65-F5344CB8AC3E}">
        <p14:creationId xmlns:p14="http://schemas.microsoft.com/office/powerpoint/2010/main" val="353493253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250" fill="hold"/>
                                        <p:tgtEl>
                                          <p:spTgt spid="6"/>
                                        </p:tgtEl>
                                        <p:attrNameLst>
                                          <p:attrName>ppt_x</p:attrName>
                                        </p:attrNameLst>
                                      </p:cBhvr>
                                      <p:tavLst>
                                        <p:tav tm="0">
                                          <p:val>
                                            <p:strVal val="0-#ppt_w/2"/>
                                          </p:val>
                                        </p:tav>
                                        <p:tav tm="100000">
                                          <p:val>
                                            <p:strVal val="#ppt_x"/>
                                          </p:val>
                                        </p:tav>
                                      </p:tavLst>
                                    </p:anim>
                                    <p:anim calcmode="lin" valueType="num">
                                      <p:cBhvr additive="base">
                                        <p:cTn id="14" dur="1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74B09AB-362E-48E5-AEAA-BAF3C64709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梯形 13">
            <a:extLst>
              <a:ext uri="{FF2B5EF4-FFF2-40B4-BE49-F238E27FC236}">
                <a16:creationId xmlns:a16="http://schemas.microsoft.com/office/drawing/2014/main" id="{66A8E983-B5C3-4360-8BE8-36BBAB4AC93A}"/>
              </a:ext>
            </a:extLst>
          </p:cNvPr>
          <p:cNvSpPr/>
          <p:nvPr/>
        </p:nvSpPr>
        <p:spPr>
          <a:xfrm rot="10800000">
            <a:off x="2896611" y="2565640"/>
            <a:ext cx="2065914" cy="1706688"/>
          </a:xfrm>
          <a:prstGeom prst="trapezoid">
            <a:avLst>
              <a:gd name="adj" fmla="val 0"/>
            </a:avLst>
          </a:prstGeom>
          <a:solidFill>
            <a:srgbClr val="5A8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A0468DAB-6215-46F7-885C-5337BC002A8C}"/>
              </a:ext>
            </a:extLst>
          </p:cNvPr>
          <p:cNvSpPr/>
          <p:nvPr/>
        </p:nvSpPr>
        <p:spPr>
          <a:xfrm>
            <a:off x="2783703" y="2587606"/>
            <a:ext cx="2291728" cy="1662756"/>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800" dirty="0">
                <a:solidFill>
                  <a:schemeClr val="bg1"/>
                </a:solidFill>
                <a:latin typeface="微软雅黑" panose="020B0503020204020204" pitchFamily="34" charset="-122"/>
                <a:ea typeface="微软雅黑" panose="020B0503020204020204" pitchFamily="34" charset="-122"/>
              </a:rPr>
              <a:t>02</a:t>
            </a:r>
            <a:endParaRPr lang="zh-CN" altLang="en-US" sz="4800" dirty="0">
              <a:solidFill>
                <a:schemeClr val="bg1"/>
              </a:soli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id="{2F7F4742-B11A-4129-BB99-D88EAB003875}"/>
              </a:ext>
            </a:extLst>
          </p:cNvPr>
          <p:cNvGrpSpPr/>
          <p:nvPr/>
        </p:nvGrpSpPr>
        <p:grpSpPr>
          <a:xfrm>
            <a:off x="5283228" y="2438094"/>
            <a:ext cx="4311622" cy="1847122"/>
            <a:chOff x="4714071" y="2477024"/>
            <a:chExt cx="5490862" cy="2352313"/>
          </a:xfrm>
        </p:grpSpPr>
        <p:sp>
          <p:nvSpPr>
            <p:cNvPr id="17" name="矩形 16">
              <a:extLst>
                <a:ext uri="{FF2B5EF4-FFF2-40B4-BE49-F238E27FC236}">
                  <a16:creationId xmlns:a16="http://schemas.microsoft.com/office/drawing/2014/main" id="{E95EABCB-1AD1-49CF-8CFB-E7A384214974}"/>
                </a:ext>
              </a:extLst>
            </p:cNvPr>
            <p:cNvSpPr/>
            <p:nvPr/>
          </p:nvSpPr>
          <p:spPr>
            <a:xfrm>
              <a:off x="4714071" y="2477024"/>
              <a:ext cx="4154716" cy="1293449"/>
            </a:xfrm>
            <a:prstGeom prst="rect">
              <a:avLst/>
            </a:prstGeom>
          </p:spPr>
          <p:txBody>
            <a:bodyPr wrap="none">
              <a:spAutoFit/>
            </a:bodyPr>
            <a:lstStyle/>
            <a:p>
              <a:r>
                <a:rPr kumimoji="1" lang="zh-CN" altLang="en-US" sz="6000" dirty="0">
                  <a:solidFill>
                    <a:schemeClr val="accent1"/>
                  </a:solidFill>
                  <a:latin typeface="微软雅黑" panose="020B0503020204020204" pitchFamily="34" charset="-122"/>
                  <a:ea typeface="微软雅黑" panose="020B0503020204020204" pitchFamily="34" charset="-122"/>
                </a:rPr>
                <a:t>加入标题</a:t>
              </a:r>
            </a:p>
          </p:txBody>
        </p:sp>
        <p:sp>
          <p:nvSpPr>
            <p:cNvPr id="18" name="矩形 17">
              <a:extLst>
                <a:ext uri="{FF2B5EF4-FFF2-40B4-BE49-F238E27FC236}">
                  <a16:creationId xmlns:a16="http://schemas.microsoft.com/office/drawing/2014/main" id="{024E4708-E6A8-43A9-84EE-95C59AE6FF34}"/>
                </a:ext>
              </a:extLst>
            </p:cNvPr>
            <p:cNvSpPr/>
            <p:nvPr/>
          </p:nvSpPr>
          <p:spPr>
            <a:xfrm>
              <a:off x="4748965" y="3676502"/>
              <a:ext cx="5455968" cy="1152835"/>
            </a:xfrm>
            <a:prstGeom prst="rect">
              <a:avLst/>
            </a:prstGeom>
          </p:spPr>
          <p:txBody>
            <a:bodyPr wrap="square">
              <a:spAutoFit/>
            </a:bodyPr>
            <a:lstStyle/>
            <a:p>
              <a:pPr>
                <a:lnSpc>
                  <a:spcPct val="13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852013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42"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anim calcmode="lin" valueType="num">
                                      <p:cBhvr>
                                        <p:cTn id="17" dur="500" fill="hold"/>
                                        <p:tgtEl>
                                          <p:spTgt spid="15"/>
                                        </p:tgtEl>
                                        <p:attrNameLst>
                                          <p:attrName>ppt_x</p:attrName>
                                        </p:attrNameLst>
                                      </p:cBhvr>
                                      <p:tavLst>
                                        <p:tav tm="0">
                                          <p:val>
                                            <p:strVal val="#ppt_x"/>
                                          </p:val>
                                        </p:tav>
                                        <p:tav tm="100000">
                                          <p:val>
                                            <p:strVal val="#ppt_x"/>
                                          </p:val>
                                        </p:tav>
                                      </p:tavLst>
                                    </p:anim>
                                    <p:anim calcmode="lin" valueType="num">
                                      <p:cBhvr>
                                        <p:cTn id="18" dur="5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2331</Words>
  <Application>Microsoft Office PowerPoint</Application>
  <PresentationFormat>自定义</PresentationFormat>
  <Paragraphs>281</Paragraphs>
  <Slides>25</Slides>
  <Notes>25</Notes>
  <HiddenSlides>0</HiddenSlides>
  <MMClips>0</MMClips>
  <ScaleCrop>false</ScaleCrop>
  <HeadingPairs>
    <vt:vector size="6" baseType="variant">
      <vt:variant>
        <vt:lpstr>已用的字体</vt:lpstr>
      </vt:variant>
      <vt:variant>
        <vt:i4>21</vt:i4>
      </vt:variant>
      <vt:variant>
        <vt:lpstr>主题</vt:lpstr>
      </vt:variant>
      <vt:variant>
        <vt:i4>10</vt:i4>
      </vt:variant>
      <vt:variant>
        <vt:lpstr>幻灯片标题</vt:lpstr>
      </vt:variant>
      <vt:variant>
        <vt:i4>25</vt:i4>
      </vt:variant>
    </vt:vector>
  </HeadingPairs>
  <TitlesOfParts>
    <vt:vector size="56" baseType="lpstr">
      <vt:lpstr>굴림</vt:lpstr>
      <vt:lpstr>Impact MT Std</vt:lpstr>
      <vt:lpstr>ITC Avant Garde Std Bk</vt:lpstr>
      <vt:lpstr>LiHei Pro</vt:lpstr>
      <vt:lpstr>Open Sans Extrabold</vt:lpstr>
      <vt:lpstr>Signika</vt:lpstr>
      <vt:lpstr>等线</vt:lpstr>
      <vt:lpstr>等线 Light</vt:lpstr>
      <vt:lpstr>方正姚体</vt:lpstr>
      <vt:lpstr>方正中等线简体</vt:lpstr>
      <vt:lpstr>华文黑体</vt:lpstr>
      <vt:lpstr>迷你简汉真广标</vt:lpstr>
      <vt:lpstr>宋体</vt:lpstr>
      <vt:lpstr>微软雅黑</vt:lpstr>
      <vt:lpstr>造字工房力黑（非商用）常规体</vt:lpstr>
      <vt:lpstr>Arial</vt:lpstr>
      <vt:lpstr>Calibri</vt:lpstr>
      <vt:lpstr>Impact</vt:lpstr>
      <vt:lpstr>Open Sans</vt:lpstr>
      <vt:lpstr>Times</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2017-12-24T02:28:34Z</dcterms:created>
  <dcterms:modified xsi:type="dcterms:W3CDTF">2019-04-16T05:37:46Z</dcterms:modified>
</cp:coreProperties>
</file>